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4332"/>
  <workbookPr codeName="חוברת_עבודה_זו"/>
  <mc:AlternateContent xmlns:mc="http://schemas.openxmlformats.org/markup-compatibility/2006">
    <mc:Choice Requires="x15">
      <x15ac:absPath xmlns:x15ac="http://schemas.microsoft.com/office/spreadsheetml/2010/11/ac" url="X:\Back-Office\EXCEL\ביקורת אוצר הלוואות\קבצים מעודכנים\אתר אינטרנט הראל\רבעון 4 2023\מובטח תשואה\"/>
    </mc:Choice>
  </mc:AlternateContent>
  <xr:revisionPtr revIDLastSave="0" documentId="8_{CCA28188-22DF-4039-95EA-0C20FB467F1C}" xr6:coauthVersionLast="47" xr6:coauthVersionMax="47" xr10:uidLastSave="{00000000-0000-0000-0000-000000000000}"/>
  <bookViews>
    <workbookView xWindow="780" yWindow="780" windowWidth="18930" windowHeight="8610" tabRatio="865" firstSheet="15" activeTab="21" xr2:uid="{00000000-000D-0000-FFFF-FFFF00000000}"/>
  </bookViews>
  <sheets>
    <sheet name="סכום נכסי הקרן" sheetId="2" r:id="rId1"/>
    <sheet name="מזומנים" sheetId="3" r:id="rId2"/>
    <sheet name="תעודות התחייבות ממשלתיות" sheetId="4" r:id="rId3"/>
    <sheet name="תעודות חוב מסחריות " sheetId="5" r:id="rId4"/>
    <sheet name="אג&quot;ח קונצרני" sheetId="6" r:id="rId5"/>
    <sheet name="מניות" sheetId="7" r:id="rId6"/>
    <sheet name="קרנות סל" sheetId="8" r:id="rId7"/>
    <sheet name="קרנות נאמנות" sheetId="9" r:id="rId8"/>
    <sheet name="כתבי אופציה" sheetId="10" r:id="rId9"/>
    <sheet name="אופציות" sheetId="11" r:id="rId10"/>
    <sheet name="חוזים עתידיים" sheetId="12" r:id="rId11"/>
    <sheet name="מוצרים מובנים" sheetId="13" r:id="rId12"/>
    <sheet name="לא סחיר- תעודות התחייבות ממשלתי" sheetId="14" r:id="rId13"/>
    <sheet name="לא סחיר - תעודות חוב מסחריות" sheetId="15" r:id="rId14"/>
    <sheet name="לא סחיר - אג&quot;ח קונצרני" sheetId="16" r:id="rId15"/>
    <sheet name="לא סחיר - מניות" sheetId="17" r:id="rId16"/>
    <sheet name="לא סחיר - קרנות השקעה" sheetId="18" r:id="rId17"/>
    <sheet name="לא סחיר - כתבי אופציה" sheetId="19" r:id="rId18"/>
    <sheet name="לא סחיר - אופציות" sheetId="20" r:id="rId19"/>
    <sheet name="לא סחיר - חוזים עתידיים" sheetId="21" r:id="rId20"/>
    <sheet name="לא סחיר - מוצרים מובנים" sheetId="22" r:id="rId21"/>
    <sheet name="הלוואות" sheetId="23" r:id="rId22"/>
    <sheet name="פקדונות מעל 3 חודשים" sheetId="24" r:id="rId23"/>
    <sheet name="זכויות מקרקעין" sheetId="25" r:id="rId24"/>
    <sheet name="השקעה בחברות מוחזקות" sheetId="26" r:id="rId25"/>
    <sheet name="השקעות אחרות " sheetId="27" r:id="rId26"/>
    <sheet name="יתרת התחייבות להשקעה" sheetId="28" r:id="rId27"/>
    <sheet name="עלות מתואמת אג&quot;ח קונצרני סחיר" sheetId="29" r:id="rId28"/>
    <sheet name="עלות מתואמת אג&quot;ח קונצרני ל.סחיר" sheetId="30" r:id="rId29"/>
    <sheet name="עלות מתואמת מסגרות אשראי ללווים" sheetId="31" r:id="rId30"/>
  </sheets>
  <definedNames>
    <definedName name="_xlnm.Print_Area" localSheetId="4">'אג"ח קונצרני'!$B:$Z</definedName>
    <definedName name="_xlnm.Print_Area" localSheetId="9">אופציות!$B:$Z</definedName>
    <definedName name="_xlnm.Print_Area" localSheetId="21">הלוואות!$B:$Z</definedName>
    <definedName name="_xlnm.Print_Area" localSheetId="24">'השקעה בחברות מוחזקות'!$B:$Z</definedName>
    <definedName name="_xlnm.Print_Area" localSheetId="25">'השקעות אחרות '!$B:$Z</definedName>
    <definedName name="_xlnm.Print_Area" localSheetId="23">'זכויות מקרקעין'!$B:$Z</definedName>
    <definedName name="_xlnm.Print_Area" localSheetId="10">'חוזים עתידיים'!$B:$Z</definedName>
    <definedName name="_xlnm.Print_Area" localSheetId="26">'יתרת התחייבות להשקעה'!$B:$Z</definedName>
    <definedName name="_xlnm.Print_Area" localSheetId="8">'כתבי אופציה'!$B:$Z</definedName>
    <definedName name="_xlnm.Print_Area" localSheetId="12">'לא סחיר- תעודות התחייבות ממשלתי'!$B:$Z</definedName>
    <definedName name="_xlnm.Print_Area" localSheetId="14">'לא סחיר - אג"ח קונצרני'!$B:$Z</definedName>
    <definedName name="_xlnm.Print_Area" localSheetId="18">'לא סחיר - אופציות'!$B:$Z</definedName>
    <definedName name="_xlnm.Print_Area" localSheetId="19">'לא סחיר - חוזים עתידיים'!$B:$Z</definedName>
    <definedName name="_xlnm.Print_Area" localSheetId="17">'לא סחיר - כתבי אופציה'!$B:$Z</definedName>
    <definedName name="_xlnm.Print_Area" localSheetId="20">'לא סחיר - מוצרים מובנים'!$B:$Z</definedName>
    <definedName name="_xlnm.Print_Area" localSheetId="15">'לא סחיר - מניות'!$B:$Z</definedName>
    <definedName name="_xlnm.Print_Area" localSheetId="16">'לא סחיר - קרנות השקעה'!$B:$Z</definedName>
    <definedName name="_xlnm.Print_Area" localSheetId="13">'לא סחיר - תעודות חוב מסחריות'!$B:$Z</definedName>
    <definedName name="_xlnm.Print_Area" localSheetId="11">'מוצרים מובנים'!$B:$Z</definedName>
    <definedName name="_xlnm.Print_Area" localSheetId="1">מזומנים!$B:$Z</definedName>
    <definedName name="_xlnm.Print_Area" localSheetId="5">מניות!$B:$Z</definedName>
    <definedName name="_xlnm.Print_Area" localSheetId="0">'סכום נכסי הקרן'!$B:$Z</definedName>
    <definedName name="_xlnm.Print_Area" localSheetId="28">'עלות מתואמת אג"ח קונצרני ל.סחיר'!$B:$Z</definedName>
    <definedName name="_xlnm.Print_Area" localSheetId="27">'עלות מתואמת אג"ח קונצרני סחיר'!$B:$Z</definedName>
    <definedName name="_xlnm.Print_Area" localSheetId="29">'עלות מתואמת מסגרות אשראי ללווים'!$B:$Z</definedName>
    <definedName name="_xlnm.Print_Area" localSheetId="22">'פקדונות מעל 3 חודשים'!$B:$Z</definedName>
    <definedName name="_xlnm.Print_Area" localSheetId="7">'קרנות נאמנות'!$B:$Z</definedName>
    <definedName name="_xlnm.Print_Area" localSheetId="6">'קרנות סל'!$B:$Z</definedName>
    <definedName name="_xlnm.Print_Area" localSheetId="2">'תעודות התחייבות ממשלתיות'!$B:$Z</definedName>
    <definedName name="_xlnm.Print_Area" localSheetId="3">'תעודות חוב מסחריות '!$B:$Z</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sharedStrings.xml><?xml version="1.0" encoding="utf-8"?>
<sst xmlns="http://schemas.openxmlformats.org/spreadsheetml/2006/main" count="22906" uniqueCount="3793">
  <si>
    <t>שווי הוגן</t>
  </si>
  <si>
    <t>שעור מנכסי השקעה</t>
  </si>
  <si>
    <t>1. נכסים מוצגים לפי שווי הוגן</t>
  </si>
  <si>
    <t>א. מזומנים</t>
  </si>
  <si>
    <t>ב. ניירות ערך סחירים:</t>
  </si>
  <si>
    <t>(1) תעודות התחייבות ממשלתיות</t>
  </si>
  <si>
    <t>(2) תעודות חוב מסחריות</t>
  </si>
  <si>
    <t>(3) אג"ח קונצרני</t>
  </si>
  <si>
    <t>(4) מניות</t>
  </si>
  <si>
    <t>קרנות סל (5)</t>
  </si>
  <si>
    <t>תעודות השתתפות בקרנות נאמנות (6)</t>
  </si>
  <si>
    <t>כתבי אופציה (7)</t>
  </si>
  <si>
    <t>אופציות (8)</t>
  </si>
  <si>
    <t>חוזים עתידיים (9)</t>
  </si>
  <si>
    <t>מוצרים מובנים (10)</t>
  </si>
  <si>
    <t>ג. ניירות ערך לא סחירים:</t>
  </si>
  <si>
    <t>תעודות התחייבות ממשלתיות (1)</t>
  </si>
  <si>
    <t>תעודות חוב מסחריות (2)</t>
  </si>
  <si>
    <t>אג"ח קונצרני (3)</t>
  </si>
  <si>
    <t>מניות (4)</t>
  </si>
  <si>
    <t>קרנות השקעה (5)</t>
  </si>
  <si>
    <t>כתבי אופציה (6)</t>
  </si>
  <si>
    <t>אופציות (7)</t>
  </si>
  <si>
    <t>חוזים עתידיים (8)</t>
  </si>
  <si>
    <t>מוצרים מובנים (9)</t>
  </si>
  <si>
    <t>ד. הלוואות</t>
  </si>
  <si>
    <t>ה. פקדונות מעל 3 חודשים</t>
  </si>
  <si>
    <t>ו. זכויות מקרקעין</t>
  </si>
  <si>
    <t>ז. השקעה בחברות מוחזקות</t>
  </si>
  <si>
    <t>ח. השקעות אחרות</t>
  </si>
  <si>
    <t>2.  נכסים מוצגים לפי עלות מתואמת</t>
  </si>
  <si>
    <t>א. אג"ח קונצרני סחיר</t>
  </si>
  <si>
    <t>ב. אג"ח קונצרני לא סחיר</t>
  </si>
  <si>
    <t>ג. מסגרות אשראי מנוצלות ללווים</t>
  </si>
  <si>
    <t>סה"כ סכום נכסי המסלול או הקרן</t>
  </si>
  <si>
    <t>ט. יתרות התחייבות להשקעה:</t>
  </si>
  <si>
    <t>תאריך הדיווח</t>
  </si>
  <si>
    <t>31/12/2023</t>
  </si>
  <si>
    <t>החברה המדווחת</t>
  </si>
  <si>
    <t>הראל פנסיה וגמל בע"מ</t>
  </si>
  <si>
    <t>שם מסלול/קרן/קופה</t>
  </si>
  <si>
    <t>מספר מסלול/קרן/קופה</t>
  </si>
  <si>
    <t>סכום נכסי ההשקעה:</t>
  </si>
  <si>
    <t>אלפי ש"ח</t>
  </si>
  <si>
    <t>אחוזים</t>
  </si>
  <si>
    <t>(1)</t>
  </si>
  <si>
    <t>(2)</t>
  </si>
  <si>
    <t>שם מטבע</t>
  </si>
  <si>
    <t>שע"ח</t>
  </si>
  <si>
    <t>אירו</t>
  </si>
  <si>
    <t>דולר אוסטרלי</t>
  </si>
  <si>
    <t>דולר אמריקאי</t>
  </si>
  <si>
    <t>דולר הונג קונג</t>
  </si>
  <si>
    <t>דולר קנדי</t>
  </si>
  <si>
    <t>יין יפני</t>
  </si>
  <si>
    <t>כתר דני</t>
  </si>
  <si>
    <t>כתר נורבגי</t>
  </si>
  <si>
    <t>כתר שבדי</t>
  </si>
  <si>
    <t>לירה שטרלינג</t>
  </si>
  <si>
    <t>מקסיקו פזו</t>
  </si>
  <si>
    <t>פרנק שווצרי</t>
  </si>
  <si>
    <t>רובל רוסי</t>
  </si>
  <si>
    <t>ריאל ברזילאי</t>
  </si>
  <si>
    <t>* בעל עניין/צד קשור</t>
  </si>
  <si>
    <t>הופק באמצעות מערכת www.snir-bi.co.il |  Snir-Dyce</t>
  </si>
  <si>
    <t>מספר ני"ע</t>
  </si>
  <si>
    <t>מספר מנפיק</t>
  </si>
  <si>
    <t>שם מדרג</t>
  </si>
  <si>
    <t>סוג מטבע</t>
  </si>
  <si>
    <t>שווי שוק</t>
  </si>
  <si>
    <t>סה"כ בישראל:</t>
  </si>
  <si>
    <t>יתרות מזומנים ועו"ש בש"ח</t>
  </si>
  <si>
    <t>בנק הפועלים בע"מ*</t>
  </si>
  <si>
    <t>שקל חדש</t>
  </si>
  <si>
    <t>1111111111</t>
  </si>
  <si>
    <t>12</t>
  </si>
  <si>
    <t>ilAAA</t>
  </si>
  <si>
    <t>מעלות S&amp;P</t>
  </si>
  <si>
    <t>בנק לאומי לישראל בע"מ*</t>
  </si>
  <si>
    <t>10</t>
  </si>
  <si>
    <t>בנק דיסקונט לישראל בע"מ*</t>
  </si>
  <si>
    <t>11</t>
  </si>
  <si>
    <t>בנק מזרחי טפחות בע"מ*</t>
  </si>
  <si>
    <t>20</t>
  </si>
  <si>
    <t>הבנק הבינלאומי הראשון לישראל בע"מ*</t>
  </si>
  <si>
    <t>31</t>
  </si>
  <si>
    <t xml:space="preserve"> </t>
  </si>
  <si>
    <t>יתרות מזומנים ועו"ש נקובים במט"ח</t>
  </si>
  <si>
    <t>49</t>
  </si>
  <si>
    <t>20029</t>
  </si>
  <si>
    <t>אוסטרליה-דולר</t>
  </si>
  <si>
    <t>20001</t>
  </si>
  <si>
    <t>353</t>
  </si>
  <si>
    <t>20185</t>
  </si>
  <si>
    <t>9999855</t>
  </si>
  <si>
    <t>9999749</t>
  </si>
  <si>
    <t>27</t>
  </si>
  <si>
    <t>35</t>
  </si>
  <si>
    <t>78</t>
  </si>
  <si>
    <t>51</t>
  </si>
  <si>
    <t>349</t>
  </si>
  <si>
    <t>פח"ק/פר"י</t>
  </si>
  <si>
    <t>פ.ח.ק.</t>
  </si>
  <si>
    <t>1111111110</t>
  </si>
  <si>
    <t>פק"מ לתקופה של עד שלושה חודשים</t>
  </si>
  <si>
    <t>פקדון צמוד מדד עד שלושה חודשים</t>
  </si>
  <si>
    <t>פקדון צמוד מט"ח עד שלושה חודשים (פצ"מ)</t>
  </si>
  <si>
    <t>פקדונות במט"ח עד שלושה חודשים</t>
  </si>
  <si>
    <t>סה"כ בחו"ל:</t>
  </si>
  <si>
    <t>JP MORGAN CHASE</t>
  </si>
  <si>
    <t>A-</t>
  </si>
  <si>
    <t>S&amp;P</t>
  </si>
  <si>
    <t>סה"כ מזומנים ושווי מזומנים</t>
  </si>
  <si>
    <t>א. מזומנים ושווי מזומנים</t>
  </si>
  <si>
    <t xml:space="preserve">שם המנפיק/שם נייר ערך </t>
  </si>
  <si>
    <t>דירוג</t>
  </si>
  <si>
    <t>שיעור ריבית</t>
  </si>
  <si>
    <t>תשואה לפידיון</t>
  </si>
  <si>
    <t>שעור מנכסי אפיק ההשקעה</t>
  </si>
  <si>
    <t>שעור מסך נכסי השקעה</t>
  </si>
  <si>
    <t>(3)</t>
  </si>
  <si>
    <t>(4)</t>
  </si>
  <si>
    <t>(5)</t>
  </si>
  <si>
    <t>(6)</t>
  </si>
  <si>
    <t>(7)</t>
  </si>
  <si>
    <t>(8)</t>
  </si>
  <si>
    <t>(9)</t>
  </si>
  <si>
    <t>(10)</t>
  </si>
  <si>
    <t>This may contain information obtained from third parties, including ratings from credit ratings agencies such as S&amp;P Global Ratings.  Reproduction and distribution of third party content in any form is prohibited except with the prior written permission of the related third party. Third party content providers do not guarantee the accuracy, completeness, timeliness or availability of any information, including ratings, and are not responsible for any errors or omissions (negligent or otherwise), regardless of the cause, or for the results obtained from the use of such content. THIRD PARTY CONTENT PROVIDERS GIVE NO EXPRESS OR IMPLIED WARRANTIES, INCLUDING, BUT NOT LIMITED TO, ANY WARRANTIES OF MERCHANTABILITY OR FITNESS FOR A PARTICULAR PURPOSE OR USE. THIRD PARTY CONTENT PROVIDERS SHALL NOT BE LIABLE FOR ANY DIRECT, INDIRECT, INCIDENTAL, EXEMPLARY, COMPENSATORY, PUNITIVE, SPECIAL OR CONSEQUENTIAL DAMAGES, COSTS, EXPENSES, LEGAL FEES, OR LOSSES (INCLUDING LOST INCOME OR PROFITS AND OPPORTUNITY COSTS OR LOSSES CAUSED BY NEGLIGENCE) IN CONNECTION WITH ANY USE OF THEIR CONTENT, INCLUDING RATINGS. Credit ratings are statements of opinions and are not statements of fact or recommendations to purchase, hold or sell securities. They do not address the suitability of securities or the suitability of securities for investment purposes, and should not be relied on as investment advice.</t>
  </si>
  <si>
    <t>זירת מסחר</t>
  </si>
  <si>
    <t>תאריך רכישה</t>
  </si>
  <si>
    <t>ערך נקוב</t>
  </si>
  <si>
    <t>שער</t>
  </si>
  <si>
    <t>שעור מערך נקוב מונפק</t>
  </si>
  <si>
    <t>סה"כ צמודות מדד</t>
  </si>
  <si>
    <t>גליל</t>
  </si>
  <si>
    <t>סה"כ לא צמודות</t>
  </si>
  <si>
    <t>מלווה קצר מועד (מק"מ)</t>
  </si>
  <si>
    <t>מ.ק.מ. 114</t>
  </si>
  <si>
    <t>8240111</t>
  </si>
  <si>
    <t>TASE</t>
  </si>
  <si>
    <t>RF</t>
  </si>
  <si>
    <t>04/01/2023</t>
  </si>
  <si>
    <t>מ.ק.מ. 524</t>
  </si>
  <si>
    <t>8240525</t>
  </si>
  <si>
    <t>03/05/2023</t>
  </si>
  <si>
    <t>מ.ק.מ. 614</t>
  </si>
  <si>
    <t>8240616</t>
  </si>
  <si>
    <t>07/06/2023</t>
  </si>
  <si>
    <t>מ.ק.מ. 714</t>
  </si>
  <si>
    <t>8240715</t>
  </si>
  <si>
    <t>05/07/2023</t>
  </si>
  <si>
    <t>מ.ק.מ. 814</t>
  </si>
  <si>
    <t>8240814</t>
  </si>
  <si>
    <t>02/08/2023</t>
  </si>
  <si>
    <t>מלווה קצר מועד 214</t>
  </si>
  <si>
    <t>8240210</t>
  </si>
  <si>
    <t>08/02/2023</t>
  </si>
  <si>
    <t>מלווה קצר מועד 314</t>
  </si>
  <si>
    <t>8240319</t>
  </si>
  <si>
    <t>02/03/2023</t>
  </si>
  <si>
    <t>מלווה קצר מועד 914</t>
  </si>
  <si>
    <t>8240913</t>
  </si>
  <si>
    <t>06/09/2023</t>
  </si>
  <si>
    <t>מקמ 414</t>
  </si>
  <si>
    <t>8240418</t>
  </si>
  <si>
    <t>05/04/2023</t>
  </si>
  <si>
    <t>שחר</t>
  </si>
  <si>
    <t>ממשל שקלית 0226</t>
  </si>
  <si>
    <t>1174697</t>
  </si>
  <si>
    <t>07/04/2021</t>
  </si>
  <si>
    <t>ממשל שקלית 0229</t>
  </si>
  <si>
    <t>1194802</t>
  </si>
  <si>
    <t>18/04/2023</t>
  </si>
  <si>
    <t>ממשל שקלית 0327</t>
  </si>
  <si>
    <t>1139344</t>
  </si>
  <si>
    <t>08/11/2016</t>
  </si>
  <si>
    <t>ממשל שקלית 0347</t>
  </si>
  <si>
    <t>1140193</t>
  </si>
  <si>
    <t>07/03/2017</t>
  </si>
  <si>
    <t>ממשל שקלית 0425</t>
  </si>
  <si>
    <t>1162668</t>
  </si>
  <si>
    <t>04/02/2020</t>
  </si>
  <si>
    <t>ממשל שקלית 0928</t>
  </si>
  <si>
    <t>1150879</t>
  </si>
  <si>
    <t>03/07/2018</t>
  </si>
  <si>
    <t>ממשל שקלית 1152</t>
  </si>
  <si>
    <t>1184076</t>
  </si>
  <si>
    <t>08/02/2022</t>
  </si>
  <si>
    <t>ממשל שקלית 825</t>
  </si>
  <si>
    <t>1135557</t>
  </si>
  <si>
    <t>06/05/2015</t>
  </si>
  <si>
    <t>ממשל שקלית0324</t>
  </si>
  <si>
    <t>1130848</t>
  </si>
  <si>
    <t>07/01/2014</t>
  </si>
  <si>
    <t>ממשלתי שקלי 0142</t>
  </si>
  <si>
    <t>1125400</t>
  </si>
  <si>
    <t>23/01/2003</t>
  </si>
  <si>
    <t>1026 ממשלתי שקלי</t>
  </si>
  <si>
    <t>1099456</t>
  </si>
  <si>
    <t>07/11/2006</t>
  </si>
  <si>
    <t>ממשלתית שקלית 1.5% 05/37</t>
  </si>
  <si>
    <t>1166180</t>
  </si>
  <si>
    <t>12/05/2020</t>
  </si>
  <si>
    <t>ממשלתית שקלית 330</t>
  </si>
  <si>
    <t>1160985</t>
  </si>
  <si>
    <t>05/11/2019</t>
  </si>
  <si>
    <t>ממשלתית שקלית 432</t>
  </si>
  <si>
    <t>1180660</t>
  </si>
  <si>
    <t>05/10/2021</t>
  </si>
  <si>
    <t>גילון</t>
  </si>
  <si>
    <t>ממשל משתנה 0526</t>
  </si>
  <si>
    <t>1141795</t>
  </si>
  <si>
    <t>12/09/2017</t>
  </si>
  <si>
    <t>ממשל משתנה 1130</t>
  </si>
  <si>
    <t>1166552</t>
  </si>
  <si>
    <t>09/06/2020</t>
  </si>
  <si>
    <t>סה"כ צמודות לדולר</t>
  </si>
  <si>
    <t>צמודות לדולר</t>
  </si>
  <si>
    <t xml:space="preserve"> סה"כ בחו"ל:</t>
  </si>
  <si>
    <t>סה"כ אג"ח של ממשלת ישראל שהונפקו בחו"ל</t>
  </si>
  <si>
    <t>אג"ח של ממשלת ישראל שהונפקו בחו"ל</t>
  </si>
  <si>
    <t>סה"כ אג"ח שהנפיקו ממשלות זרות בחו"ל</t>
  </si>
  <si>
    <t>אג"ח שהנפיקו ממשלות זרות בחו"ל</t>
  </si>
  <si>
    <t>TII 1 1/8 01/15/33</t>
  </si>
  <si>
    <t>US91282CGK18</t>
  </si>
  <si>
    <t>NYSE</t>
  </si>
  <si>
    <t>Aaa</t>
  </si>
  <si>
    <t>Moodys</t>
  </si>
  <si>
    <t>15/01/2023</t>
  </si>
  <si>
    <t>סה"כ תעודות התחייבות ממשלתיות</t>
  </si>
  <si>
    <t>1.ב. ניירות ערך סחירים</t>
  </si>
  <si>
    <t>1. תעודות התחייבות ממשלתיות</t>
  </si>
  <si>
    <t>מח"מ</t>
  </si>
  <si>
    <t>פדיון/ ריבית לקבל</t>
  </si>
  <si>
    <t>תאריך</t>
  </si>
  <si>
    <t>שנים</t>
  </si>
  <si>
    <t>יחידות</t>
  </si>
  <si>
    <t>(11)</t>
  </si>
  <si>
    <t>(12)</t>
  </si>
  <si>
    <t>(13)</t>
  </si>
  <si>
    <t>(14)</t>
  </si>
  <si>
    <t>(15)</t>
  </si>
  <si>
    <t>(16)</t>
  </si>
  <si>
    <t>ספק המידע</t>
  </si>
  <si>
    <t>ענף מסחר</t>
  </si>
  <si>
    <t xml:space="preserve"> סה"כ בישראל:</t>
  </si>
  <si>
    <t>סה"כ צמודות</t>
  </si>
  <si>
    <t>סה"כ צמודות למט"ח</t>
  </si>
  <si>
    <t>סה"כ בחו"ל</t>
  </si>
  <si>
    <t xml:space="preserve"> סה"כ חברות ישראליות בחו"ל</t>
  </si>
  <si>
    <t>סה"כ חברות זרות בחו"ל</t>
  </si>
  <si>
    <t>סה"כ תעודות חוב מסחריות</t>
  </si>
  <si>
    <t>2. תעודות חוב מסחריות</t>
  </si>
  <si>
    <t>ספק מידע</t>
  </si>
  <si>
    <t>(17)</t>
  </si>
  <si>
    <t>(18)</t>
  </si>
  <si>
    <t>(19)</t>
  </si>
  <si>
    <t>דיסקונט מנ אגח טו*</t>
  </si>
  <si>
    <t>7480304</t>
  </si>
  <si>
    <t>520029935</t>
  </si>
  <si>
    <t>בנקים</t>
  </si>
  <si>
    <t>Aaa.il</t>
  </si>
  <si>
    <t>מידרוג</t>
  </si>
  <si>
    <t>29/11/2021</t>
  </si>
  <si>
    <t>לאומי אגח 183*</t>
  </si>
  <si>
    <t>6040547</t>
  </si>
  <si>
    <t>520018078</t>
  </si>
  <si>
    <t>S&amp;P מעלות</t>
  </si>
  <si>
    <t>28/11/2021</t>
  </si>
  <si>
    <t>לאומי אגח 185*</t>
  </si>
  <si>
    <t>1201821</t>
  </si>
  <si>
    <t>21/12/2023</t>
  </si>
  <si>
    <t>לאומי אגח 186*</t>
  </si>
  <si>
    <t>1201839</t>
  </si>
  <si>
    <t>מז טפ הנפ 42*</t>
  </si>
  <si>
    <t>2310183</t>
  </si>
  <si>
    <t>520032046</t>
  </si>
  <si>
    <t>08/06/2015</t>
  </si>
  <si>
    <t>מז טפ הנפ 46*</t>
  </si>
  <si>
    <t>2310225</t>
  </si>
  <si>
    <t>28/09/2017</t>
  </si>
  <si>
    <t>מז טפ הנפ הת 49*</t>
  </si>
  <si>
    <t>2310282</t>
  </si>
  <si>
    <t>23/06/2019</t>
  </si>
  <si>
    <t>מזרחי הנפקות 62*</t>
  </si>
  <si>
    <t>2310498</t>
  </si>
  <si>
    <t>21/10/2021</t>
  </si>
  <si>
    <t>מזרחי טפ הנפ הת 68*</t>
  </si>
  <si>
    <t>1202142</t>
  </si>
  <si>
    <t>26/12/2023</t>
  </si>
  <si>
    <t>מזרחי טפחות הנפקות 67*</t>
  </si>
  <si>
    <t>1196807</t>
  </si>
  <si>
    <t>12/06/2023</t>
  </si>
  <si>
    <t>מרכנתיל הנ אגח ד*</t>
  </si>
  <si>
    <t>1171305</t>
  </si>
  <si>
    <t>513686154</t>
  </si>
  <si>
    <t>08/01/2015</t>
  </si>
  <si>
    <t>חשמל אגח 34</t>
  </si>
  <si>
    <t>1196781</t>
  </si>
  <si>
    <t>520000472</t>
  </si>
  <si>
    <t>אנרגיה</t>
  </si>
  <si>
    <t>Aa1.il</t>
  </si>
  <si>
    <t>חשמל אגח 35</t>
  </si>
  <si>
    <t>1196799</t>
  </si>
  <si>
    <t>עזריאלי אגח ד</t>
  </si>
  <si>
    <t>1138650</t>
  </si>
  <si>
    <t>510960719</t>
  </si>
  <si>
    <t>נדל"ן מניב בישראל</t>
  </si>
  <si>
    <t>07/07/2016</t>
  </si>
  <si>
    <t>עזריאלי אגח ה</t>
  </si>
  <si>
    <t>1156603</t>
  </si>
  <si>
    <t>22/01/2019</t>
  </si>
  <si>
    <t>עזריאלי אגח ו</t>
  </si>
  <si>
    <t>1156611</t>
  </si>
  <si>
    <t>עזריאלי אגח ז</t>
  </si>
  <si>
    <t>1178672</t>
  </si>
  <si>
    <t>ilAA+</t>
  </si>
  <si>
    <t>21/07/2021</t>
  </si>
  <si>
    <t>עזריאלי אגח ח</t>
  </si>
  <si>
    <t>1178680</t>
  </si>
  <si>
    <t>איירפורט סיטי ה'*</t>
  </si>
  <si>
    <t>1133487</t>
  </si>
  <si>
    <t>511659401</t>
  </si>
  <si>
    <t>ilAA</t>
  </si>
  <si>
    <t>17/09/2014</t>
  </si>
  <si>
    <t>איירפורט סיטי ט*</t>
  </si>
  <si>
    <t>1160944</t>
  </si>
  <si>
    <t>28/10/2019</t>
  </si>
  <si>
    <t>אמות אגח ו*</t>
  </si>
  <si>
    <t>1158609</t>
  </si>
  <si>
    <t>520026683</t>
  </si>
  <si>
    <t>Aa2.il</t>
  </si>
  <si>
    <t>30/06/2019</t>
  </si>
  <si>
    <t>אמות אגח ח*</t>
  </si>
  <si>
    <t>1172782</t>
  </si>
  <si>
    <t>18/02/2021</t>
  </si>
  <si>
    <t>ביג אגח ח*</t>
  </si>
  <si>
    <t>1138924</t>
  </si>
  <si>
    <t>513623314</t>
  </si>
  <si>
    <t>02/08/2016</t>
  </si>
  <si>
    <t>ביג אגח יא'*</t>
  </si>
  <si>
    <t>1151117</t>
  </si>
  <si>
    <t>29/07/2018</t>
  </si>
  <si>
    <t>ביג אגח יג*</t>
  </si>
  <si>
    <t>1159516</t>
  </si>
  <si>
    <t>30/07/2019</t>
  </si>
  <si>
    <t>גב ים אגח ו</t>
  </si>
  <si>
    <t>7590128</t>
  </si>
  <si>
    <t>520001736</t>
  </si>
  <si>
    <t>27/03/2007</t>
  </si>
  <si>
    <t>גב ים אגח ט</t>
  </si>
  <si>
    <t>7590219</t>
  </si>
  <si>
    <t>20/02/2020</t>
  </si>
  <si>
    <t>גב ים אגח י</t>
  </si>
  <si>
    <t>7590284</t>
  </si>
  <si>
    <t>07/03/2022</t>
  </si>
  <si>
    <t>הפניקס אגח 5*</t>
  </si>
  <si>
    <t>7670284</t>
  </si>
  <si>
    <t>520017450</t>
  </si>
  <si>
    <t>ביטוח</t>
  </si>
  <si>
    <t>23/02/2020</t>
  </si>
  <si>
    <t>ישרס אגח טו'*</t>
  </si>
  <si>
    <t>6130207</t>
  </si>
  <si>
    <t>520017807</t>
  </si>
  <si>
    <t>07/08/2016</t>
  </si>
  <si>
    <t>לאומי התח נד 402*</t>
  </si>
  <si>
    <t>6040398</t>
  </si>
  <si>
    <t>08/07/2018</t>
  </si>
  <si>
    <t>לאומי התח נד 403*</t>
  </si>
  <si>
    <t>6040430</t>
  </si>
  <si>
    <t>31/01/2019</t>
  </si>
  <si>
    <t>לאומי התח נד 404*</t>
  </si>
  <si>
    <t>6040471</t>
  </si>
  <si>
    <t>14/07/2019</t>
  </si>
  <si>
    <t>לאומי התח נד 405*</t>
  </si>
  <si>
    <t>6040620</t>
  </si>
  <si>
    <t>27/03/2022</t>
  </si>
  <si>
    <t>מבנה אגח כה*</t>
  </si>
  <si>
    <t>2260636</t>
  </si>
  <si>
    <t>520024126</t>
  </si>
  <si>
    <t>01/11/2021</t>
  </si>
  <si>
    <t>מבני תעש אגח יז*</t>
  </si>
  <si>
    <t>2260446</t>
  </si>
  <si>
    <t>13/07/2014</t>
  </si>
  <si>
    <t>מבני תעש אגח כג*</t>
  </si>
  <si>
    <t>2260545</t>
  </si>
  <si>
    <t>30/09/2019</t>
  </si>
  <si>
    <t>מבני תעש אגח כד*</t>
  </si>
  <si>
    <t>2260552</t>
  </si>
  <si>
    <t>מבני תעשיה אגח יט*</t>
  </si>
  <si>
    <t>2260487</t>
  </si>
  <si>
    <t>05/10/2016</t>
  </si>
  <si>
    <t>מבני תעשיה אגח כ*</t>
  </si>
  <si>
    <t>2260495</t>
  </si>
  <si>
    <t>31/07/2017</t>
  </si>
  <si>
    <t>מליסרון אגח יז*</t>
  </si>
  <si>
    <t>3230273</t>
  </si>
  <si>
    <t>520037789</t>
  </si>
  <si>
    <t>06/03/2018</t>
  </si>
  <si>
    <t>מליסרון אגח יט*</t>
  </si>
  <si>
    <t>3230398</t>
  </si>
  <si>
    <t>18/08/2020</t>
  </si>
  <si>
    <t>מליסרון אגח כ*</t>
  </si>
  <si>
    <t>3230422</t>
  </si>
  <si>
    <t>17/08/2021</t>
  </si>
  <si>
    <t>מליסרון אגח כא*</t>
  </si>
  <si>
    <t>1194638</t>
  </si>
  <si>
    <t>27/03/2023</t>
  </si>
  <si>
    <t>מליסרון טז*</t>
  </si>
  <si>
    <t>3230265</t>
  </si>
  <si>
    <t>12/01/2017</t>
  </si>
  <si>
    <t>מליסרון יא*</t>
  </si>
  <si>
    <t>3230208</t>
  </si>
  <si>
    <t>31/03/2015</t>
  </si>
  <si>
    <t>מליסרון יד*</t>
  </si>
  <si>
    <t>3230232</t>
  </si>
  <si>
    <t>19/04/2016</t>
  </si>
  <si>
    <t>מליסרון יח*</t>
  </si>
  <si>
    <t>3230372</t>
  </si>
  <si>
    <t>03/03/2020</t>
  </si>
  <si>
    <t>פועלים התח נד ה*</t>
  </si>
  <si>
    <t>6620462</t>
  </si>
  <si>
    <t>520000118</t>
  </si>
  <si>
    <t>19/08/2020</t>
  </si>
  <si>
    <t>פועלים התח נד ו*</t>
  </si>
  <si>
    <t>6620553</t>
  </si>
  <si>
    <t>15/03/2022</t>
  </si>
  <si>
    <t>פועלים התח נד ז*</t>
  </si>
  <si>
    <t>1191329</t>
  </si>
  <si>
    <t>29/11/2022</t>
  </si>
  <si>
    <t>פועלים התח נד ט*</t>
  </si>
  <si>
    <t>1199884</t>
  </si>
  <si>
    <t>02/04/2019</t>
  </si>
  <si>
    <t>פועלים התח נד י*</t>
  </si>
  <si>
    <t>1199892</t>
  </si>
  <si>
    <t>21/05/2020</t>
  </si>
  <si>
    <t>פועלים התח נד יא*</t>
  </si>
  <si>
    <t>1201466</t>
  </si>
  <si>
    <t>07/12/2023</t>
  </si>
  <si>
    <t>רבוע נדלן אגח' ז'</t>
  </si>
  <si>
    <t>1140615</t>
  </si>
  <si>
    <t>513765859</t>
  </si>
  <si>
    <t>09/04/2017</t>
  </si>
  <si>
    <t>רבוע נדלן אגח ח</t>
  </si>
  <si>
    <t>1157569</t>
  </si>
  <si>
    <t>17/04/2019</t>
  </si>
  <si>
    <t>רבוע נדלן אגח ח הנ פרט 23.06.24</t>
  </si>
  <si>
    <t>11575691</t>
  </si>
  <si>
    <t>ריט 1 אגח ה*</t>
  </si>
  <si>
    <t>1136753</t>
  </si>
  <si>
    <t>513821488</t>
  </si>
  <si>
    <t>01/11/2015</t>
  </si>
  <si>
    <t>ריט 1 אגח ז*</t>
  </si>
  <si>
    <t>1171271</t>
  </si>
  <si>
    <t>28/12/2020</t>
  </si>
  <si>
    <t>ריט1 אגח ו'*</t>
  </si>
  <si>
    <t>1138544</t>
  </si>
  <si>
    <t>13/06/2016</t>
  </si>
  <si>
    <t>שלמה החזק אגח כ</t>
  </si>
  <si>
    <t>1192749</t>
  </si>
  <si>
    <t>520034372</t>
  </si>
  <si>
    <t>שירותים</t>
  </si>
  <si>
    <t>19/01/2023</t>
  </si>
  <si>
    <t>אדמה אגח ב</t>
  </si>
  <si>
    <t>1110915</t>
  </si>
  <si>
    <t>520043605</t>
  </si>
  <si>
    <t>כימיה, גומי ופלסטיק</t>
  </si>
  <si>
    <t>ilAA-</t>
  </si>
  <si>
    <t>03/12/2006</t>
  </si>
  <si>
    <t>אלוני חץ אגח טו*</t>
  </si>
  <si>
    <t>1189414</t>
  </si>
  <si>
    <t>520038506</t>
  </si>
  <si>
    <t>Aa3.il</t>
  </si>
  <si>
    <t>12/09/2022</t>
  </si>
  <si>
    <t>בזק אגח 12*</t>
  </si>
  <si>
    <t>2300242</t>
  </si>
  <si>
    <t>520031931</t>
  </si>
  <si>
    <t>תקשורת ומדיה</t>
  </si>
  <si>
    <t>23/04/2020</t>
  </si>
  <si>
    <t>בזק אגח 14*</t>
  </si>
  <si>
    <t>2300317</t>
  </si>
  <si>
    <t>23/12/2021</t>
  </si>
  <si>
    <t>ביג אגח ט*</t>
  </si>
  <si>
    <t>1141050</t>
  </si>
  <si>
    <t>12/06/2017</t>
  </si>
  <si>
    <t>ביג אגח טו*</t>
  </si>
  <si>
    <t>1162221</t>
  </si>
  <si>
    <t>14/01/2020</t>
  </si>
  <si>
    <t>ביג אגח יב*</t>
  </si>
  <si>
    <t>1156231</t>
  </si>
  <si>
    <t>20/12/2018</t>
  </si>
  <si>
    <t>ביג אגח יח*</t>
  </si>
  <si>
    <t>1174226</t>
  </si>
  <si>
    <t>22/03/2021</t>
  </si>
  <si>
    <t>ביג אגח כ*</t>
  </si>
  <si>
    <t>1186188</t>
  </si>
  <si>
    <t>02/05/2022</t>
  </si>
  <si>
    <t>בינל הנפק התח כד*</t>
  </si>
  <si>
    <t>1151000</t>
  </si>
  <si>
    <t>513141879</t>
  </si>
  <si>
    <t>15/07/2018</t>
  </si>
  <si>
    <t>בינל הנפק התח כה*</t>
  </si>
  <si>
    <t>1167030</t>
  </si>
  <si>
    <t>23/06/2020</t>
  </si>
  <si>
    <t>בינל הנפק התח כו*</t>
  </si>
  <si>
    <t>1185537</t>
  </si>
  <si>
    <t>31/03/2022</t>
  </si>
  <si>
    <t>בינל הנפק התח כז*</t>
  </si>
  <si>
    <t>1189497</t>
  </si>
  <si>
    <t>13/09/2022</t>
  </si>
  <si>
    <t>דיסקונט מנ נד ו*</t>
  </si>
  <si>
    <t>7480197</t>
  </si>
  <si>
    <t>29/10/2019</t>
  </si>
  <si>
    <t>דיסקונט מנ נד ז*</t>
  </si>
  <si>
    <t>7480247</t>
  </si>
  <si>
    <t>22/06/2020</t>
  </si>
  <si>
    <t>דיסקונט מנ נד ח*</t>
  </si>
  <si>
    <t>7480312</t>
  </si>
  <si>
    <t>דיסקונט מנ נד ט*</t>
  </si>
  <si>
    <t>1191246</t>
  </si>
  <si>
    <t>28/11/2022</t>
  </si>
  <si>
    <t>יוניברסל אגח ג</t>
  </si>
  <si>
    <t>1160670</t>
  </si>
  <si>
    <t>511809071</t>
  </si>
  <si>
    <t>מסחר</t>
  </si>
  <si>
    <t>26/09/2019</t>
  </si>
  <si>
    <t>יוניברסל אגח ה</t>
  </si>
  <si>
    <t>1192608</t>
  </si>
  <si>
    <t>17/01/2023</t>
  </si>
  <si>
    <t>ישרס אגח טז'*</t>
  </si>
  <si>
    <t>6130223</t>
  </si>
  <si>
    <t>01/06/2017</t>
  </si>
  <si>
    <t>ישרס אגח יט*</t>
  </si>
  <si>
    <t>6130348</t>
  </si>
  <si>
    <t>30/03/2022</t>
  </si>
  <si>
    <t>כללביט ט*</t>
  </si>
  <si>
    <t>1136050</t>
  </si>
  <si>
    <t>513754069</t>
  </si>
  <si>
    <t>21/07/2015</t>
  </si>
  <si>
    <t>מגה אור אגח ח'*</t>
  </si>
  <si>
    <t>1147602</t>
  </si>
  <si>
    <t>513257873</t>
  </si>
  <si>
    <t>13/06/2018</t>
  </si>
  <si>
    <t>מז טפ הנפ הת 50*</t>
  </si>
  <si>
    <t>2310290</t>
  </si>
  <si>
    <t>מז טפ הנפ הת 53*</t>
  </si>
  <si>
    <t>2310399</t>
  </si>
  <si>
    <t>24/12/2020</t>
  </si>
  <si>
    <t>מזרחי טפ הנפ הת 65*</t>
  </si>
  <si>
    <t>1191675</t>
  </si>
  <si>
    <t>08/12/2022</t>
  </si>
  <si>
    <t>מזרחי טפ הנפ הת 69*</t>
  </si>
  <si>
    <t>1202159</t>
  </si>
  <si>
    <t>סלע נדלן ג</t>
  </si>
  <si>
    <t>1138973</t>
  </si>
  <si>
    <t>513992529</t>
  </si>
  <si>
    <t>15/08/2016</t>
  </si>
  <si>
    <t>סלע נדלן ד</t>
  </si>
  <si>
    <t>1167147</t>
  </si>
  <si>
    <t>29/06/2020</t>
  </si>
  <si>
    <t>פניקס הון ה שה</t>
  </si>
  <si>
    <t>1135417</t>
  </si>
  <si>
    <t>514290345</t>
  </si>
  <si>
    <t>26/04/2015</t>
  </si>
  <si>
    <t>רבוע כחול נדלן ו'</t>
  </si>
  <si>
    <t>1140607</t>
  </si>
  <si>
    <t>רבוע נדלן אגח ט</t>
  </si>
  <si>
    <t>1174556</t>
  </si>
  <si>
    <t>29/03/2021</t>
  </si>
  <si>
    <t>אלדן תחבורה אגח ח</t>
  </si>
  <si>
    <t>1192442</t>
  </si>
  <si>
    <t>510454333</t>
  </si>
  <si>
    <t>ilA+</t>
  </si>
  <si>
    <t>12/01/2023</t>
  </si>
  <si>
    <t>אשטרום נכ אגח 11</t>
  </si>
  <si>
    <t>2510238</t>
  </si>
  <si>
    <t>520036617</t>
  </si>
  <si>
    <t>04/09/2018</t>
  </si>
  <si>
    <t>אשטרום נכסים אגח 12</t>
  </si>
  <si>
    <t>2510279</t>
  </si>
  <si>
    <t>30/06/2020</t>
  </si>
  <si>
    <t>ג'נריישן קפיטל ג הנ פרט 22.01.24*</t>
  </si>
  <si>
    <t>11845550</t>
  </si>
  <si>
    <t>515846558</t>
  </si>
  <si>
    <t>השקעה ואחזקות</t>
  </si>
  <si>
    <t>20/02/2022</t>
  </si>
  <si>
    <t>ג'נרישן קפ אגח ג*</t>
  </si>
  <si>
    <t>1184555</t>
  </si>
  <si>
    <t>מגה אור אגח ז*</t>
  </si>
  <si>
    <t>1141696</t>
  </si>
  <si>
    <t>21/08/2017</t>
  </si>
  <si>
    <t>מגה אור ו*</t>
  </si>
  <si>
    <t>1138668</t>
  </si>
  <si>
    <t>10/07/2016</t>
  </si>
  <si>
    <t>מגה אור ט*</t>
  </si>
  <si>
    <t>1165141</t>
  </si>
  <si>
    <t>מיטב דש אגח ג</t>
  </si>
  <si>
    <t>1121763</t>
  </si>
  <si>
    <t>520043795</t>
  </si>
  <si>
    <t>שירותים פיננסיים</t>
  </si>
  <si>
    <t>A1.il</t>
  </si>
  <si>
    <t>21/12/2010</t>
  </si>
  <si>
    <t>מימון ישיר אגח ה*</t>
  </si>
  <si>
    <t>1182831</t>
  </si>
  <si>
    <t>513893123</t>
  </si>
  <si>
    <t>אשראי חוץ בנקאי</t>
  </si>
  <si>
    <t>21/12/2021</t>
  </si>
  <si>
    <t>מניבים ריט אגח ב*</t>
  </si>
  <si>
    <t>1155928</t>
  </si>
  <si>
    <t>515327120</t>
  </si>
  <si>
    <t>29/11/2018</t>
  </si>
  <si>
    <t>מניבים ריט אגח ג*</t>
  </si>
  <si>
    <t>1177658</t>
  </si>
  <si>
    <t>22/06/2021</t>
  </si>
  <si>
    <t>מניבים ריט אגח ד*</t>
  </si>
  <si>
    <t>1193929</t>
  </si>
  <si>
    <t>20/02/2023</t>
  </si>
  <si>
    <t>סלקום אגח ח*</t>
  </si>
  <si>
    <t>1132828</t>
  </si>
  <si>
    <t>511930125</t>
  </si>
  <si>
    <t>08/07/2014</t>
  </si>
  <si>
    <t>פז נפט אגח ז*</t>
  </si>
  <si>
    <t>1142595</t>
  </si>
  <si>
    <t>510216054</t>
  </si>
  <si>
    <t>14/12/2017</t>
  </si>
  <si>
    <t>אפי נכסים אגח טו*</t>
  </si>
  <si>
    <t>1199603</t>
  </si>
  <si>
    <t>510560188</t>
  </si>
  <si>
    <t>נדל"ן מניב בחו"ל</t>
  </si>
  <si>
    <t>A2.il</t>
  </si>
  <si>
    <t>12/09/2023</t>
  </si>
  <si>
    <t>אפי נכסים אגח יא*</t>
  </si>
  <si>
    <t>1171628</t>
  </si>
  <si>
    <t>10/01/2021</t>
  </si>
  <si>
    <t>אפי נכסים אגח יג*</t>
  </si>
  <si>
    <t>1178292</t>
  </si>
  <si>
    <t>11/07/2021</t>
  </si>
  <si>
    <t>אפי נכסים אגח יד*</t>
  </si>
  <si>
    <t>1184530</t>
  </si>
  <si>
    <t>אפריקה ישראל אגח ח*</t>
  </si>
  <si>
    <t>1142231</t>
  </si>
  <si>
    <t>09/11/2017</t>
  </si>
  <si>
    <t>אשטרום נכס 10</t>
  </si>
  <si>
    <t>2510204</t>
  </si>
  <si>
    <t>ilA</t>
  </si>
  <si>
    <t>28/09/2016</t>
  </si>
  <si>
    <t>אשטרום נכסים אגח 13</t>
  </si>
  <si>
    <t>2510303</t>
  </si>
  <si>
    <t>16/12/2021</t>
  </si>
  <si>
    <t>אשטרום קב אגח ד</t>
  </si>
  <si>
    <t>1182989</t>
  </si>
  <si>
    <t>510381601</t>
  </si>
  <si>
    <t>בנייה</t>
  </si>
  <si>
    <t>27/12/2021</t>
  </si>
  <si>
    <t>אשטרום קב אגח ה</t>
  </si>
  <si>
    <t>1199579</t>
  </si>
  <si>
    <t>11/09/2023</t>
  </si>
  <si>
    <t>הכשרת ישוב 21</t>
  </si>
  <si>
    <t>6120224</t>
  </si>
  <si>
    <t>520020116</t>
  </si>
  <si>
    <t>ויתניה אגח ה*</t>
  </si>
  <si>
    <t>1150903</t>
  </si>
  <si>
    <t>512096793</t>
  </si>
  <si>
    <t>02/07/2018</t>
  </si>
  <si>
    <t>נכסים ובניין אגח י</t>
  </si>
  <si>
    <t>1193630</t>
  </si>
  <si>
    <t>520025438</t>
  </si>
  <si>
    <t>19/02/2023</t>
  </si>
  <si>
    <t>נכסים ובנין אג ד</t>
  </si>
  <si>
    <t>6990154</t>
  </si>
  <si>
    <t>08/01/2007</t>
  </si>
  <si>
    <t>שיכון ובינוי אגח 6</t>
  </si>
  <si>
    <t>1129733</t>
  </si>
  <si>
    <t>520036104</t>
  </si>
  <si>
    <t>08/09/2013</t>
  </si>
  <si>
    <t>שיכון ובינוי אגח 8</t>
  </si>
  <si>
    <t>1135888</t>
  </si>
  <si>
    <t>23/06/2015</t>
  </si>
  <si>
    <t>מנרב אגח ד</t>
  </si>
  <si>
    <t>1550169</t>
  </si>
  <si>
    <t>520034505</t>
  </si>
  <si>
    <t>A3.il</t>
  </si>
  <si>
    <t>27/02/2022</t>
  </si>
  <si>
    <t>אמות אגח ז*</t>
  </si>
  <si>
    <t>1162866</t>
  </si>
  <si>
    <t>09/02/2020</t>
  </si>
  <si>
    <t>הפניקס אגח 6*</t>
  </si>
  <si>
    <t>7670334</t>
  </si>
  <si>
    <t>09/01/2022</t>
  </si>
  <si>
    <t>סאמיט אגח י</t>
  </si>
  <si>
    <t>1143395</t>
  </si>
  <si>
    <t>520043720</t>
  </si>
  <si>
    <t>20/02/2018</t>
  </si>
  <si>
    <t>סאמיט אגח יב</t>
  </si>
  <si>
    <t>1183920</t>
  </si>
  <si>
    <t>25/01/2022</t>
  </si>
  <si>
    <t>סילברסטין אגח ב</t>
  </si>
  <si>
    <t>1160597</t>
  </si>
  <si>
    <t>1737</t>
  </si>
  <si>
    <t>22/09/2019</t>
  </si>
  <si>
    <t>שלמה החזק אגח יט</t>
  </si>
  <si>
    <t>1192731</t>
  </si>
  <si>
    <t>אלוני חץ אגח יב*</t>
  </si>
  <si>
    <t>3900495</t>
  </si>
  <si>
    <t>12/08/2019</t>
  </si>
  <si>
    <t>אלוני חץ אגח יג*</t>
  </si>
  <si>
    <t>1189406</t>
  </si>
  <si>
    <t>כללביט אגח יג*</t>
  </si>
  <si>
    <t>1197920</t>
  </si>
  <si>
    <t>17/07/2023</t>
  </si>
  <si>
    <t>כללביט יא*</t>
  </si>
  <si>
    <t>1160647</t>
  </si>
  <si>
    <t>24/09/2019</t>
  </si>
  <si>
    <t>כללביט יב*</t>
  </si>
  <si>
    <t>1179928</t>
  </si>
  <si>
    <t>26/08/2021</t>
  </si>
  <si>
    <t>מנורה הון התח ז</t>
  </si>
  <si>
    <t>1184191</t>
  </si>
  <si>
    <t>513937714</t>
  </si>
  <si>
    <t>06/02/2022</t>
  </si>
  <si>
    <t>מנורה הון התח ח</t>
  </si>
  <si>
    <t>1199470</t>
  </si>
  <si>
    <t>07/09/2023</t>
  </si>
  <si>
    <t>נמקו אגח א</t>
  </si>
  <si>
    <t>1139575</t>
  </si>
  <si>
    <t>1665</t>
  </si>
  <si>
    <t>07/12/2016</t>
  </si>
  <si>
    <t>נמקו אגח ב</t>
  </si>
  <si>
    <t>1160258</t>
  </si>
  <si>
    <t>10/09/2019</t>
  </si>
  <si>
    <t>פורמולה אגח א*</t>
  </si>
  <si>
    <t>2560142</t>
  </si>
  <si>
    <t>520036690</t>
  </si>
  <si>
    <t>שירותי מידע</t>
  </si>
  <si>
    <t>16/09/2015</t>
  </si>
  <si>
    <t>פסיפיק אגח ב</t>
  </si>
  <si>
    <t>1163062</t>
  </si>
  <si>
    <t>1662</t>
  </si>
  <si>
    <t>16/02/2020</t>
  </si>
  <si>
    <t>אלדן תחבורה אגח ט</t>
  </si>
  <si>
    <t>1192459</t>
  </si>
  <si>
    <t>אמ.ג'יג'י אגח ב</t>
  </si>
  <si>
    <t>1160811</t>
  </si>
  <si>
    <t>1761</t>
  </si>
  <si>
    <t>03/10/2019</t>
  </si>
  <si>
    <t>בזן אגח ה</t>
  </si>
  <si>
    <t>2590388</t>
  </si>
  <si>
    <t>520036658</t>
  </si>
  <si>
    <t>03/06/2015</t>
  </si>
  <si>
    <t>בזן אגח י</t>
  </si>
  <si>
    <t>2590511</t>
  </si>
  <si>
    <t>16/09/2019</t>
  </si>
  <si>
    <t>בזן אגח יג</t>
  </si>
  <si>
    <t>1195346</t>
  </si>
  <si>
    <t>20/04/2023</t>
  </si>
  <si>
    <t>דמרי אגח ט</t>
  </si>
  <si>
    <t>1168368</t>
  </si>
  <si>
    <t>511399388</t>
  </si>
  <si>
    <t>01/09/2020</t>
  </si>
  <si>
    <t>דמרי אגח י</t>
  </si>
  <si>
    <t>1186162</t>
  </si>
  <si>
    <t>חברה לישראל אגח 12*</t>
  </si>
  <si>
    <t>5760251</t>
  </si>
  <si>
    <t>520028010</t>
  </si>
  <si>
    <t>29/03/2018</t>
  </si>
  <si>
    <t>חברה לישראל אגח 14*</t>
  </si>
  <si>
    <t>5760301</t>
  </si>
  <si>
    <t>18/12/2019</t>
  </si>
  <si>
    <t>חברה לישראל אגח 15*</t>
  </si>
  <si>
    <t>5760327</t>
  </si>
  <si>
    <t>25/05/2021</t>
  </si>
  <si>
    <t>מגדל ביטוח גיוס הון ז'</t>
  </si>
  <si>
    <t>1156041</t>
  </si>
  <si>
    <t>513230029</t>
  </si>
  <si>
    <t>16/12/2018</t>
  </si>
  <si>
    <t>מגדל הון אגח ח</t>
  </si>
  <si>
    <t>1182955</t>
  </si>
  <si>
    <t>26/12/2021</t>
  </si>
  <si>
    <t>מגדל הון אגח ט</t>
  </si>
  <si>
    <t>1185628</t>
  </si>
  <si>
    <t>06/04/2022</t>
  </si>
  <si>
    <t>מגדל הון אגח י</t>
  </si>
  <si>
    <t>1192079</t>
  </si>
  <si>
    <t>29/12/2022</t>
  </si>
  <si>
    <t>מגדל הון אגח יא</t>
  </si>
  <si>
    <t>1197565</t>
  </si>
  <si>
    <t>04/07/2023</t>
  </si>
  <si>
    <t>מגדל הון אגח יב</t>
  </si>
  <si>
    <t>1197573</t>
  </si>
  <si>
    <t>ממן אגח ב</t>
  </si>
  <si>
    <t>2380046</t>
  </si>
  <si>
    <t>520036435</t>
  </si>
  <si>
    <t>26/11/2014</t>
  </si>
  <si>
    <t>סטרוברי אגח ג</t>
  </si>
  <si>
    <t>1179019</t>
  </si>
  <si>
    <t>1654</t>
  </si>
  <si>
    <t>01/08/2021</t>
  </si>
  <si>
    <t>סלקום אגח יא*</t>
  </si>
  <si>
    <t>1139252</t>
  </si>
  <si>
    <t>26/09/2016</t>
  </si>
  <si>
    <t>סלקום אגח יב*</t>
  </si>
  <si>
    <t>1143080</t>
  </si>
  <si>
    <t>24/01/2018</t>
  </si>
  <si>
    <t>פז נפט ח*</t>
  </si>
  <si>
    <t>1162817</t>
  </si>
  <si>
    <t>06/02/2020</t>
  </si>
  <si>
    <t>שפיר הנדסה אגח ג</t>
  </si>
  <si>
    <t>1178417</t>
  </si>
  <si>
    <t>514892801</t>
  </si>
  <si>
    <t>מתכת ומוצרי בניה</t>
  </si>
  <si>
    <t>13/07/2021</t>
  </si>
  <si>
    <t>איידיאיי הנפ הת ה</t>
  </si>
  <si>
    <t>1155878</t>
  </si>
  <si>
    <t>514486042</t>
  </si>
  <si>
    <t>25/11/2018</t>
  </si>
  <si>
    <t>אנרג'יקס אגח א*</t>
  </si>
  <si>
    <t>1161751</t>
  </si>
  <si>
    <t>513901371</t>
  </si>
  <si>
    <t>אנרגיה מתחדשת</t>
  </si>
  <si>
    <t>15/12/2019</t>
  </si>
  <si>
    <t>אפריקה מג אגח ד*</t>
  </si>
  <si>
    <t>1142645</t>
  </si>
  <si>
    <t>520034760</t>
  </si>
  <si>
    <t>19/12/2017</t>
  </si>
  <si>
    <t>אפריקה מגורים אגח ה*</t>
  </si>
  <si>
    <t>1162825</t>
  </si>
  <si>
    <t>אשדר אגח ד</t>
  </si>
  <si>
    <t>1135607</t>
  </si>
  <si>
    <t>510609761</t>
  </si>
  <si>
    <t>07/05/2015</t>
  </si>
  <si>
    <t>אשטרום נכסים 9</t>
  </si>
  <si>
    <t>2510170</t>
  </si>
  <si>
    <t>22/09/2014</t>
  </si>
  <si>
    <t>מגדלי תיכון אגח ה*</t>
  </si>
  <si>
    <t>1168517</t>
  </si>
  <si>
    <t>512719485</t>
  </si>
  <si>
    <t>08/09/2020</t>
  </si>
  <si>
    <t>נכסים ובניין אגח ט'</t>
  </si>
  <si>
    <t>6990212</t>
  </si>
  <si>
    <t>פתאל אגח 3</t>
  </si>
  <si>
    <t>1141852</t>
  </si>
  <si>
    <t>515328250</t>
  </si>
  <si>
    <t>07/09/2017</t>
  </si>
  <si>
    <t>פתאל אירו אגח ה</t>
  </si>
  <si>
    <t>1198886</t>
  </si>
  <si>
    <t>17/08/2023</t>
  </si>
  <si>
    <t>ישראמקו אגח א*</t>
  </si>
  <si>
    <t>2320174</t>
  </si>
  <si>
    <t>550010003</t>
  </si>
  <si>
    <t>חיפושי נפט וגז</t>
  </si>
  <si>
    <t>15/05/2017</t>
  </si>
  <si>
    <t>ישראמקו אגח ב*</t>
  </si>
  <si>
    <t>2320224</t>
  </si>
  <si>
    <t>03/11/2020</t>
  </si>
  <si>
    <t>שמוס אגח א</t>
  </si>
  <si>
    <t>1155951</t>
  </si>
  <si>
    <t>1742</t>
  </si>
  <si>
    <t>05/06/2018</t>
  </si>
  <si>
    <t>חברה ישראל 11*</t>
  </si>
  <si>
    <t>5760244</t>
  </si>
  <si>
    <t>29/05/2016</t>
  </si>
  <si>
    <t>תמר פטרו אגח ב</t>
  </si>
  <si>
    <t>1143593</t>
  </si>
  <si>
    <t>515334662</t>
  </si>
  <si>
    <t>13/03/2018</t>
  </si>
  <si>
    <t>תמר פטרוליום אגח א</t>
  </si>
  <si>
    <t>1141332</t>
  </si>
  <si>
    <t>09/07/2017</t>
  </si>
  <si>
    <t>סה"כ צמודות למדד אחר</t>
  </si>
  <si>
    <t>סה"כ חברות ישראליות בחו"ל</t>
  </si>
  <si>
    <t>LUMIIT 7.129 18/07/33*</t>
  </si>
  <si>
    <t>70157145</t>
  </si>
  <si>
    <t>אחר</t>
  </si>
  <si>
    <t>BBB</t>
  </si>
  <si>
    <t>18/01/2023</t>
  </si>
  <si>
    <t>MZRHIT 3.077 07/04/26*</t>
  </si>
  <si>
    <t>IL0069508369</t>
  </si>
  <si>
    <t>בלומברג</t>
  </si>
  <si>
    <t>Banks</t>
  </si>
  <si>
    <t>BBB-</t>
  </si>
  <si>
    <t>ENOIGA 5 3/8 30/03/28</t>
  </si>
  <si>
    <t>IL0011736738</t>
  </si>
  <si>
    <t>Oil&amp;Gas</t>
  </si>
  <si>
    <t>Ba3</t>
  </si>
  <si>
    <t>24/03/2021</t>
  </si>
  <si>
    <t>ENOIGA 5 7/8 30/03/31</t>
  </si>
  <si>
    <t>IL0011736811</t>
  </si>
  <si>
    <t>TEVA 4.375 05/09/30</t>
  </si>
  <si>
    <t>XS2406607171</t>
  </si>
  <si>
    <t>Pharmaceuticals</t>
  </si>
  <si>
    <t>BB-</t>
  </si>
  <si>
    <t>09/11/2021</t>
  </si>
  <si>
    <t>MUNRE 5 7/8 23/11/31</t>
  </si>
  <si>
    <t>USD5558XAA66</t>
  </si>
  <si>
    <t>Insurance</t>
  </si>
  <si>
    <t>A2</t>
  </si>
  <si>
    <t>23/05/2022</t>
  </si>
  <si>
    <t>ZURNVX 5.125 01/06/48</t>
  </si>
  <si>
    <t>XS1795323952</t>
  </si>
  <si>
    <t>24/04/2018</t>
  </si>
  <si>
    <t>AVLN 4 03/03/35</t>
  </si>
  <si>
    <t>XS2181348405</t>
  </si>
  <si>
    <t>A3</t>
  </si>
  <si>
    <t>03/06/2020</t>
  </si>
  <si>
    <t>AXASA 5.453 29/11/49</t>
  </si>
  <si>
    <t>XS1134541561</t>
  </si>
  <si>
    <t>06/11/2014</t>
  </si>
  <si>
    <t>BIDU 4.375 29/03/28</t>
  </si>
  <si>
    <t>US056752AL23</t>
  </si>
  <si>
    <t>Internet</t>
  </si>
  <si>
    <t>SLHNVX 4.375 29/12/49</t>
  </si>
  <si>
    <t>XS1245292807</t>
  </si>
  <si>
    <t>TOTAL 2 04/03/2030</t>
  </si>
  <si>
    <t>XS2224632971</t>
  </si>
  <si>
    <t>04/09/2020</t>
  </si>
  <si>
    <t>TOTAL 2 1/8 PERP</t>
  </si>
  <si>
    <t>XS2290960876</t>
  </si>
  <si>
    <t>25/01/2021</t>
  </si>
  <si>
    <t>ACAFP 4 01/10/28</t>
  </si>
  <si>
    <t>USF2R125CE38</t>
  </si>
  <si>
    <t>Baa1</t>
  </si>
  <si>
    <t>10/01/2018</t>
  </si>
  <si>
    <t>ACAFP 4 10/01/33</t>
  </si>
  <si>
    <t>US225313AK19</t>
  </si>
  <si>
    <t>AVLN 4 3/8 12/09/49</t>
  </si>
  <si>
    <t>XS1488459485</t>
  </si>
  <si>
    <t>BBB+</t>
  </si>
  <si>
    <t>12/09/2016</t>
  </si>
  <si>
    <t>BAC 3.846 08/03/32</t>
  </si>
  <si>
    <t>US06051GKL22</t>
  </si>
  <si>
    <t>08/03/2022</t>
  </si>
  <si>
    <t>CBAAUVAR 12/09/34</t>
  </si>
  <si>
    <t>USQ2704MAA64</t>
  </si>
  <si>
    <t>12/09/2019</t>
  </si>
  <si>
    <t>LGEN 4 1/2 01/11/30</t>
  </si>
  <si>
    <t>XS2166022934</t>
  </si>
  <si>
    <t>01/05/2020</t>
  </si>
  <si>
    <t>LGEN 5 1/4 21/03/27</t>
  </si>
  <si>
    <t>XS1580239207</t>
  </si>
  <si>
    <t>21/03/2017</t>
  </si>
  <si>
    <t>LGEN 5 1/8 11/14/48</t>
  </si>
  <si>
    <t>XS1907317660</t>
  </si>
  <si>
    <t>14/11/2018</t>
  </si>
  <si>
    <t>MQGAU 4.654 27.3.29</t>
  </si>
  <si>
    <t>US55608JAN81</t>
  </si>
  <si>
    <t>27/03/2018</t>
  </si>
  <si>
    <t>MS 5.948 01/19/33</t>
  </si>
  <si>
    <t>US61747YFB65</t>
  </si>
  <si>
    <t>NAB 3.933 02/08/34</t>
  </si>
  <si>
    <t>USG6S94TAB96</t>
  </si>
  <si>
    <t>02/08/2019</t>
  </si>
  <si>
    <t>PRU 5.2 15/03/24</t>
  </si>
  <si>
    <t>US744320AN25</t>
  </si>
  <si>
    <t>22/03/2013</t>
  </si>
  <si>
    <t>PRU 5.7 15/09/28</t>
  </si>
  <si>
    <t>US744320BF81</t>
  </si>
  <si>
    <t>18/09/2018</t>
  </si>
  <si>
    <t>SCGAU 5.125 24/06/30</t>
  </si>
  <si>
    <t>USQ8053LAB01</t>
  </si>
  <si>
    <t>REITS</t>
  </si>
  <si>
    <t>24/09/2020</t>
  </si>
  <si>
    <t>SRENVX 5 5/8 15/08/27</t>
  </si>
  <si>
    <t>XS1423777215</t>
  </si>
  <si>
    <t>02/06/2016</t>
  </si>
  <si>
    <t>SRENVX 5.75 15/08/50</t>
  </si>
  <si>
    <t>XS1261170515</t>
  </si>
  <si>
    <t>13/11/2015</t>
  </si>
  <si>
    <t>30/LENOVO 3.421 02/11</t>
  </si>
  <si>
    <t>US526250AB16</t>
  </si>
  <si>
    <t>Computers</t>
  </si>
  <si>
    <t>02/11/2020</t>
  </si>
  <si>
    <t>USY5257YAJ65</t>
  </si>
  <si>
    <t>BNP 2.588 08/12/30</t>
  </si>
  <si>
    <t>US09660V2B87</t>
  </si>
  <si>
    <t>Baa2</t>
  </si>
  <si>
    <t>12/08/2020</t>
  </si>
  <si>
    <t>BNP 4 3/8 03/01/33</t>
  </si>
  <si>
    <t>US09660V2A05</t>
  </si>
  <si>
    <t>01/03/2018</t>
  </si>
  <si>
    <t>GM 5.8 06/23/28</t>
  </si>
  <si>
    <t>US37045XEH52</t>
  </si>
  <si>
    <t>Auto Manufacturers</t>
  </si>
  <si>
    <t>23/06/2023</t>
  </si>
  <si>
    <t>GM 6.4 01/09/33</t>
  </si>
  <si>
    <t>US37045XED49</t>
  </si>
  <si>
    <t>09/01/2023</t>
  </si>
  <si>
    <t>HPQ 5 1/2 01/15/33</t>
  </si>
  <si>
    <t>US40434LAN55</t>
  </si>
  <si>
    <t>21/06/2022</t>
  </si>
  <si>
    <t>MQGAU 3.052 03/03/36</t>
  </si>
  <si>
    <t>US556079AD36</t>
  </si>
  <si>
    <t>03/03/2021</t>
  </si>
  <si>
    <t>ABNANV 3.324 13/12/31</t>
  </si>
  <si>
    <t>US00084DAV29</t>
  </si>
  <si>
    <t>13/12/2021</t>
  </si>
  <si>
    <t>AHTLN 4.375 15/8/27</t>
  </si>
  <si>
    <t>US045054AF03</t>
  </si>
  <si>
    <t>Commercial Services</t>
  </si>
  <si>
    <t>Baa3</t>
  </si>
  <si>
    <t>09/08/2017</t>
  </si>
  <si>
    <t>BAH 3 7/8 09/01/28</t>
  </si>
  <si>
    <t>US09951LAA17</t>
  </si>
  <si>
    <t>24/08/2020</t>
  </si>
  <si>
    <t>HRB 3.875 15/08/30</t>
  </si>
  <si>
    <t>US093662AH70</t>
  </si>
  <si>
    <t>07/08/2020</t>
  </si>
  <si>
    <t>IBESM 1.825 PERP</t>
  </si>
  <si>
    <t>XS2295333988</t>
  </si>
  <si>
    <t>Electric</t>
  </si>
  <si>
    <t>09/02/2021</t>
  </si>
  <si>
    <t>IBESM 2 1/4 PERP</t>
  </si>
  <si>
    <t>XS2244941147</t>
  </si>
  <si>
    <t>28/10/2020</t>
  </si>
  <si>
    <t>NWG 3.032 28/08/30</t>
  </si>
  <si>
    <t>US639057AB46</t>
  </si>
  <si>
    <t>28/08/2020</t>
  </si>
  <si>
    <t>RABOBK 4.625 PERP</t>
  </si>
  <si>
    <t>XS1877860533</t>
  </si>
  <si>
    <t>11/09/2018</t>
  </si>
  <si>
    <t>SOCGEN 3.653 08/07/30</t>
  </si>
  <si>
    <t>US83368RAY80</t>
  </si>
  <si>
    <t>08/07/2020</t>
  </si>
  <si>
    <t>SSELN 3.74 PERP</t>
  </si>
  <si>
    <t>XS2195190876</t>
  </si>
  <si>
    <t>Fitch</t>
  </si>
  <si>
    <t>14/07/2020</t>
  </si>
  <si>
    <t>VW 4.625 27/06/28</t>
  </si>
  <si>
    <t>XS1799939027</t>
  </si>
  <si>
    <t>27/06/2018</t>
  </si>
  <si>
    <t>BRITEL 4 1/4 26/11/2026</t>
  </si>
  <si>
    <t>USG15820EA02</t>
  </si>
  <si>
    <t>Telecommunication Services</t>
  </si>
  <si>
    <t>Ba1</t>
  </si>
  <si>
    <t>23/11/2021</t>
  </si>
  <si>
    <t>BRITEL 4 7/8 23/08/2031</t>
  </si>
  <si>
    <t>USG15820EB84</t>
  </si>
  <si>
    <t>CNC 4.625 12/15/24</t>
  </si>
  <si>
    <t>US15135BAT89</t>
  </si>
  <si>
    <t>Healthcare-Services</t>
  </si>
  <si>
    <t>06/12/2019</t>
  </si>
  <si>
    <t>F 4.95 05/28/27</t>
  </si>
  <si>
    <t>US345397C270</t>
  </si>
  <si>
    <t>28/03/2022</t>
  </si>
  <si>
    <t>F 6.95 03/06/26</t>
  </si>
  <si>
    <t>US345397C437</t>
  </si>
  <si>
    <t>06/01/2023</t>
  </si>
  <si>
    <t>SWK 4 15/03/2060 CORP</t>
  </si>
  <si>
    <t>US854502AM31</t>
  </si>
  <si>
    <t>Hand/Machine Tools</t>
  </si>
  <si>
    <t>10/02/2020</t>
  </si>
  <si>
    <t>VIEFP 2.5 PERP 20/01/26</t>
  </si>
  <si>
    <t>FR00140007L3</t>
  </si>
  <si>
    <t>water</t>
  </si>
  <si>
    <t>BB+</t>
  </si>
  <si>
    <t>20/10/2020</t>
  </si>
  <si>
    <t>VOD 6.25 03/10/78</t>
  </si>
  <si>
    <t>XS1888180640</t>
  </si>
  <si>
    <t>03/10/2018</t>
  </si>
  <si>
    <t>סה"כ אגרות חוב קונצרניות</t>
  </si>
  <si>
    <t>3. אג"ח קונצרני</t>
  </si>
  <si>
    <t>סה"כ תל אביב 35</t>
  </si>
  <si>
    <t>או.פי.סי אנרגיה</t>
  </si>
  <si>
    <t>1141571</t>
  </si>
  <si>
    <t>514401702</t>
  </si>
  <si>
    <t>אורמת טכנו</t>
  </si>
  <si>
    <t>1134402</t>
  </si>
  <si>
    <t>2250</t>
  </si>
  <si>
    <t>אנלייט אנרגיה*</t>
  </si>
  <si>
    <t>720011</t>
  </si>
  <si>
    <t>520041146</t>
  </si>
  <si>
    <t>אנרג'יקס*</t>
  </si>
  <si>
    <t>1123355</t>
  </si>
  <si>
    <t>הפניקס*</t>
  </si>
  <si>
    <t>767012</t>
  </si>
  <si>
    <t>אלביט מערכות</t>
  </si>
  <si>
    <t>1081124</t>
  </si>
  <si>
    <t>520043027</t>
  </si>
  <si>
    <t>ביטחוניות</t>
  </si>
  <si>
    <t>אשטרום קבוצה</t>
  </si>
  <si>
    <t>1132315</t>
  </si>
  <si>
    <t>שיכון ובינוי</t>
  </si>
  <si>
    <t>1081942</t>
  </si>
  <si>
    <t>בינלאומי*</t>
  </si>
  <si>
    <t>593038</t>
  </si>
  <si>
    <t>520029083</t>
  </si>
  <si>
    <t>דיסקונט*</t>
  </si>
  <si>
    <t>691212</t>
  </si>
  <si>
    <t>520007030</t>
  </si>
  <si>
    <t>לאומי*</t>
  </si>
  <si>
    <t>604611</t>
  </si>
  <si>
    <t>מזרחי*</t>
  </si>
  <si>
    <t>695437</t>
  </si>
  <si>
    <t>520000522</t>
  </si>
  <si>
    <t>פועלים*</t>
  </si>
  <si>
    <t>662577</t>
  </si>
  <si>
    <t>אלקטרה</t>
  </si>
  <si>
    <t>739037</t>
  </si>
  <si>
    <t>520028911</t>
  </si>
  <si>
    <t>חברה לישראל*</t>
  </si>
  <si>
    <t>576017</t>
  </si>
  <si>
    <t>אנרג'יאן*</t>
  </si>
  <si>
    <t>1155290</t>
  </si>
  <si>
    <t>10758801</t>
  </si>
  <si>
    <t>ניו-מד אנרג'י</t>
  </si>
  <si>
    <t>475020</t>
  </si>
  <si>
    <t>550013098</t>
  </si>
  <si>
    <t>קבוצת דלק</t>
  </si>
  <si>
    <t>1084128</t>
  </si>
  <si>
    <t>520044322</t>
  </si>
  <si>
    <t>איי.סי.אל*</t>
  </si>
  <si>
    <t>281014</t>
  </si>
  <si>
    <t>520027830</t>
  </si>
  <si>
    <t>טאואר*</t>
  </si>
  <si>
    <t>1082379</t>
  </si>
  <si>
    <t>520041997</t>
  </si>
  <si>
    <t>מוליכים למחצה</t>
  </si>
  <si>
    <t>נובה*</t>
  </si>
  <si>
    <t>1084557</t>
  </si>
  <si>
    <t>511812463</t>
  </si>
  <si>
    <t>קמטק</t>
  </si>
  <si>
    <t>1095264</t>
  </si>
  <si>
    <t>511235434</t>
  </si>
  <si>
    <t>שטראוס עלית</t>
  </si>
  <si>
    <t>746016</t>
  </si>
  <si>
    <t>520003781</t>
  </si>
  <si>
    <t>מזון</t>
  </si>
  <si>
    <t>שפיר הנדסה</t>
  </si>
  <si>
    <t>1133875</t>
  </si>
  <si>
    <t>אירפורט סיטי*</t>
  </si>
  <si>
    <t>1095835</t>
  </si>
  <si>
    <t>אמות*</t>
  </si>
  <si>
    <t>1097278</t>
  </si>
  <si>
    <t>ביג*</t>
  </si>
  <si>
    <t>1097260</t>
  </si>
  <si>
    <t>מבני תעשיה*</t>
  </si>
  <si>
    <t>226019</t>
  </si>
  <si>
    <t>מליסרון*</t>
  </si>
  <si>
    <t>323014</t>
  </si>
  <si>
    <t>עזריאלי קבוצה</t>
  </si>
  <si>
    <t>1119478</t>
  </si>
  <si>
    <t>טבע</t>
  </si>
  <si>
    <t>629014</t>
  </si>
  <si>
    <t>520013954</t>
  </si>
  <si>
    <t>פארמה</t>
  </si>
  <si>
    <t>נייס</t>
  </si>
  <si>
    <t>273011</t>
  </si>
  <si>
    <t>520036872</t>
  </si>
  <si>
    <t>תוכנה ואינטרנט</t>
  </si>
  <si>
    <t>סאפינס</t>
  </si>
  <si>
    <t>1087659</t>
  </si>
  <si>
    <t>1146</t>
  </si>
  <si>
    <t>בזק*</t>
  </si>
  <si>
    <t>230011</t>
  </si>
  <si>
    <t>סה"כ תל אביב 90</t>
  </si>
  <si>
    <t>דלתא גליל</t>
  </si>
  <si>
    <t>627034</t>
  </si>
  <si>
    <t>520025602</t>
  </si>
  <si>
    <t>אופנה והלבשה</t>
  </si>
  <si>
    <t>ארד*</t>
  </si>
  <si>
    <t>1091651</t>
  </si>
  <si>
    <t>510007800</t>
  </si>
  <si>
    <t>אלקטרוניקה ואופטיקה</t>
  </si>
  <si>
    <t>בזן</t>
  </si>
  <si>
    <t>2590248</t>
  </si>
  <si>
    <t>בית זיקוק אשדוד בע"מ*</t>
  </si>
  <si>
    <t>1198910</t>
  </si>
  <si>
    <t>513775163</t>
  </si>
  <si>
    <t>פז נפט*</t>
  </si>
  <si>
    <t>1100007</t>
  </si>
  <si>
    <t>נופר אנרג'י*</t>
  </si>
  <si>
    <t>1170877</t>
  </si>
  <si>
    <t>514599943</t>
  </si>
  <si>
    <t>מימון ישיר*</t>
  </si>
  <si>
    <t>1168186</t>
  </si>
  <si>
    <t>איידיאיי ביטוח*</t>
  </si>
  <si>
    <t>1129501</t>
  </si>
  <si>
    <t>513910703</t>
  </si>
  <si>
    <t>כלל ביטוח*</t>
  </si>
  <si>
    <t>224014</t>
  </si>
  <si>
    <t>520036120</t>
  </si>
  <si>
    <t>מגדל ביטוח</t>
  </si>
  <si>
    <t>1081165</t>
  </si>
  <si>
    <t>520029984</t>
  </si>
  <si>
    <t>מנורה*</t>
  </si>
  <si>
    <t>566018</t>
  </si>
  <si>
    <t>520007469</t>
  </si>
  <si>
    <t>אפריקה מגורים*</t>
  </si>
  <si>
    <t>1097948</t>
  </si>
  <si>
    <t>אקרו</t>
  </si>
  <si>
    <t>1184902</t>
  </si>
  <si>
    <t>511996803</t>
  </si>
  <si>
    <t>דמרי</t>
  </si>
  <si>
    <t>1090315</t>
  </si>
  <si>
    <t>ישראל קנדה (ט.ר) בעמ*</t>
  </si>
  <si>
    <t>434019</t>
  </si>
  <si>
    <t>520039298</t>
  </si>
  <si>
    <t>פרשקובסקי*</t>
  </si>
  <si>
    <t>1102128</t>
  </si>
  <si>
    <t>513817817</t>
  </si>
  <si>
    <t>פיבי*</t>
  </si>
  <si>
    <t>763011</t>
  </si>
  <si>
    <t>520029026</t>
  </si>
  <si>
    <t>אלקו החזקות</t>
  </si>
  <si>
    <t>694034</t>
  </si>
  <si>
    <t>520025370</t>
  </si>
  <si>
    <t>אקויטל*</t>
  </si>
  <si>
    <t>755017</t>
  </si>
  <si>
    <t>520030859</t>
  </si>
  <si>
    <t>מספנות ישראל</t>
  </si>
  <si>
    <t>1168533</t>
  </si>
  <si>
    <t>516084753</t>
  </si>
  <si>
    <t>ערד*</t>
  </si>
  <si>
    <t>731018</t>
  </si>
  <si>
    <t>520025198</t>
  </si>
  <si>
    <t>קנון</t>
  </si>
  <si>
    <t>1134139</t>
  </si>
  <si>
    <t>1635</t>
  </si>
  <si>
    <t>נאוויטס פטר יהש*</t>
  </si>
  <si>
    <t>1141969</t>
  </si>
  <si>
    <t>550263107</t>
  </si>
  <si>
    <t>נפטא*</t>
  </si>
  <si>
    <t>643015</t>
  </si>
  <si>
    <t>520020942</t>
  </si>
  <si>
    <t>תמר פטרוליום</t>
  </si>
  <si>
    <t>1141357</t>
  </si>
  <si>
    <t>איסתא*</t>
  </si>
  <si>
    <t>1081074</t>
  </si>
  <si>
    <t>520042763</t>
  </si>
  <si>
    <t>מלונאות ותיירות</t>
  </si>
  <si>
    <t>פתאל החזקות</t>
  </si>
  <si>
    <t>1143429</t>
  </si>
  <si>
    <t>512607888</t>
  </si>
  <si>
    <t>סקופ*</t>
  </si>
  <si>
    <t>288019</t>
  </si>
  <si>
    <t>520037425</t>
  </si>
  <si>
    <t>תדיראן גרופ</t>
  </si>
  <si>
    <t>258012</t>
  </si>
  <si>
    <t>520036732</t>
  </si>
  <si>
    <t>אינרום*</t>
  </si>
  <si>
    <t>1132356</t>
  </si>
  <si>
    <t>515001659</t>
  </si>
  <si>
    <t>אלקטרה נדלן*</t>
  </si>
  <si>
    <t>1094044</t>
  </si>
  <si>
    <t>510607328</t>
  </si>
  <si>
    <t>ג'י סיטי</t>
  </si>
  <si>
    <t>126011</t>
  </si>
  <si>
    <t>520033234</t>
  </si>
  <si>
    <t>אלוני חץ*</t>
  </si>
  <si>
    <t>390013</t>
  </si>
  <si>
    <t>מגדלי ים התיכון*</t>
  </si>
  <si>
    <t>1131523</t>
  </si>
  <si>
    <t>מגה אור*</t>
  </si>
  <si>
    <t>1104488</t>
  </si>
  <si>
    <t>מניבים ריט*</t>
  </si>
  <si>
    <t>1140573</t>
  </si>
  <si>
    <t>נכסים בנין</t>
  </si>
  <si>
    <t>699017</t>
  </si>
  <si>
    <t>רבוע נדלן</t>
  </si>
  <si>
    <t>1098565</t>
  </si>
  <si>
    <t>ריט1*</t>
  </si>
  <si>
    <t>1098920</t>
  </si>
  <si>
    <t>אודיוקודס</t>
  </si>
  <si>
    <t>1082965</t>
  </si>
  <si>
    <t>520044132</t>
  </si>
  <si>
    <t>ציוד תקשורת</t>
  </si>
  <si>
    <t>ורידיס אינווירונמנט*</t>
  </si>
  <si>
    <t>1176387</t>
  </si>
  <si>
    <t>515935807</t>
  </si>
  <si>
    <t>קלינטק</t>
  </si>
  <si>
    <t>מיטרוניקס</t>
  </si>
  <si>
    <t>1091065</t>
  </si>
  <si>
    <t>511527202</t>
  </si>
  <si>
    <t>רובוטיקה ותלת מימד</t>
  </si>
  <si>
    <t>אלקטרה מוצרי צריכה*</t>
  </si>
  <si>
    <t>5010129</t>
  </si>
  <si>
    <t>520039967</t>
  </si>
  <si>
    <t>רשתות שיווק</t>
  </si>
  <si>
    <t>יוחננוף*</t>
  </si>
  <si>
    <t>1161264</t>
  </si>
  <si>
    <t>511344186</t>
  </si>
  <si>
    <t>פוקס*</t>
  </si>
  <si>
    <t>1087022</t>
  </si>
  <si>
    <t>512157603</t>
  </si>
  <si>
    <t>ריטיילורס*</t>
  </si>
  <si>
    <t>1175488</t>
  </si>
  <si>
    <t>514211457</t>
  </si>
  <si>
    <t>רמי לוי</t>
  </si>
  <si>
    <t>1104249</t>
  </si>
  <si>
    <t>513770669</t>
  </si>
  <si>
    <t>שופרסל*</t>
  </si>
  <si>
    <t>777037</t>
  </si>
  <si>
    <t>520022732</t>
  </si>
  <si>
    <t>וואן תוכנה*</t>
  </si>
  <si>
    <t>161018</t>
  </si>
  <si>
    <t>520034695</t>
  </si>
  <si>
    <t>חילן טק*</t>
  </si>
  <si>
    <t>1084698</t>
  </si>
  <si>
    <t>520039942</t>
  </si>
  <si>
    <t>מטריקס</t>
  </si>
  <si>
    <t>445015</t>
  </si>
  <si>
    <t>520039413</t>
  </si>
  <si>
    <t>פורמולה*</t>
  </si>
  <si>
    <t>256016</t>
  </si>
  <si>
    <t>דנאל כא*</t>
  </si>
  <si>
    <t>314013</t>
  </si>
  <si>
    <t>520037565</t>
  </si>
  <si>
    <t>ישראכרט*</t>
  </si>
  <si>
    <t>1157403</t>
  </si>
  <si>
    <t>510706153</t>
  </si>
  <si>
    <t>מג'יק*</t>
  </si>
  <si>
    <t>1082312</t>
  </si>
  <si>
    <t>520036740</t>
  </si>
  <si>
    <t>פריון נטוורק*</t>
  </si>
  <si>
    <t>1095819</t>
  </si>
  <si>
    <t>512849498</t>
  </si>
  <si>
    <t>סלקום*</t>
  </si>
  <si>
    <t>1101534</t>
  </si>
  <si>
    <t>פרטנר*</t>
  </si>
  <si>
    <t>1083484</t>
  </si>
  <si>
    <t>520044314</t>
  </si>
  <si>
    <t>סה"כ מניות היתר</t>
  </si>
  <si>
    <t>פמס*</t>
  </si>
  <si>
    <t>315010</t>
  </si>
  <si>
    <t>520037284</t>
  </si>
  <si>
    <t>פייטון*</t>
  </si>
  <si>
    <t>412015</t>
  </si>
  <si>
    <t>520038951</t>
  </si>
  <si>
    <t>אלומיי</t>
  </si>
  <si>
    <t>1082635</t>
  </si>
  <si>
    <t>520039868</t>
  </si>
  <si>
    <t>טראלייט*</t>
  </si>
  <si>
    <t>1180173</t>
  </si>
  <si>
    <t>516414679</t>
  </si>
  <si>
    <t>אורון קבוצה</t>
  </si>
  <si>
    <t>1135706</t>
  </si>
  <si>
    <t>513432765</t>
  </si>
  <si>
    <t>חנן מור*</t>
  </si>
  <si>
    <t>1102532</t>
  </si>
  <si>
    <t>513605519</t>
  </si>
  <si>
    <t>צמח המרמן*</t>
  </si>
  <si>
    <t>1104058</t>
  </si>
  <si>
    <t>512531203</t>
  </si>
  <si>
    <t>אפקון החזקות</t>
  </si>
  <si>
    <t>578013</t>
  </si>
  <si>
    <t>520033473</t>
  </si>
  <si>
    <t>ג'נריישן קפיטל*</t>
  </si>
  <si>
    <t>1156926</t>
  </si>
  <si>
    <t>1 חירון*</t>
  </si>
  <si>
    <t>150011</t>
  </si>
  <si>
    <t>520034216</t>
  </si>
  <si>
    <t>קרדן נ.ו</t>
  </si>
  <si>
    <t>1087949</t>
  </si>
  <si>
    <t>1239114</t>
  </si>
  <si>
    <t>אוארטי*</t>
  </si>
  <si>
    <t>1086230</t>
  </si>
  <si>
    <t>513057588</t>
  </si>
  <si>
    <t>השקעות בהייטק</t>
  </si>
  <si>
    <t>הזדמנות ישראלית</t>
  </si>
  <si>
    <t>1119924</t>
  </si>
  <si>
    <t>550236822</t>
  </si>
  <si>
    <t>כהן פתוח</t>
  </si>
  <si>
    <t>810010</t>
  </si>
  <si>
    <t>520032970</t>
  </si>
  <si>
    <t>סנו</t>
  </si>
  <si>
    <t>813014</t>
  </si>
  <si>
    <t>520032988</t>
  </si>
  <si>
    <t>רבל*</t>
  </si>
  <si>
    <t>1103878</t>
  </si>
  <si>
    <t>513506329</t>
  </si>
  <si>
    <t>כרמל קורפ*</t>
  </si>
  <si>
    <t>1147685</t>
  </si>
  <si>
    <t>515818524</t>
  </si>
  <si>
    <t>קרור 1*</t>
  </si>
  <si>
    <t>621011</t>
  </si>
  <si>
    <t>520001546</t>
  </si>
  <si>
    <t>תורפז תעשיות</t>
  </si>
  <si>
    <t>1175611</t>
  </si>
  <si>
    <t>514574524</t>
  </si>
  <si>
    <t>אפיטומי מדיקל*</t>
  </si>
  <si>
    <t>1182591</t>
  </si>
  <si>
    <t>513721803</t>
  </si>
  <si>
    <t>מכשור רפואי</t>
  </si>
  <si>
    <t>אילקס מדיקל</t>
  </si>
  <si>
    <t>1080753</t>
  </si>
  <si>
    <t>520042219</t>
  </si>
  <si>
    <t>נטו מלינדה*</t>
  </si>
  <si>
    <t>1105097</t>
  </si>
  <si>
    <t>511725459</t>
  </si>
  <si>
    <t>סאני תקשורת*</t>
  </si>
  <si>
    <t>1082353</t>
  </si>
  <si>
    <t>520031808</t>
  </si>
  <si>
    <t>גאון קבוצה*</t>
  </si>
  <si>
    <t>454017</t>
  </si>
  <si>
    <t>520025016</t>
  </si>
  <si>
    <t>חמת</t>
  </si>
  <si>
    <t>384016</t>
  </si>
  <si>
    <t>520038530</t>
  </si>
  <si>
    <t>אספן בניה</t>
  </si>
  <si>
    <t>313015</t>
  </si>
  <si>
    <t>520037540</t>
  </si>
  <si>
    <t>אפריקה נכסים*</t>
  </si>
  <si>
    <t>1091354</t>
  </si>
  <si>
    <t>לודזיה</t>
  </si>
  <si>
    <t>753012</t>
  </si>
  <si>
    <t>520000779</t>
  </si>
  <si>
    <t>מדיפאואר*</t>
  </si>
  <si>
    <t>1139955</t>
  </si>
  <si>
    <t>123830</t>
  </si>
  <si>
    <t>בית הזהב*</t>
  </si>
  <si>
    <t>235010</t>
  </si>
  <si>
    <t>520034562</t>
  </si>
  <si>
    <t>דורסל החז*</t>
  </si>
  <si>
    <t>1190628</t>
  </si>
  <si>
    <t>516597549</t>
  </si>
  <si>
    <t>ויתניה*</t>
  </si>
  <si>
    <t>1109966</t>
  </si>
  <si>
    <t>ריט אזורים ליוי*</t>
  </si>
  <si>
    <t>1162775</t>
  </si>
  <si>
    <t>516117181</t>
  </si>
  <si>
    <t>אבגול*</t>
  </si>
  <si>
    <t>1100957</t>
  </si>
  <si>
    <t>510119068</t>
  </si>
  <si>
    <t>עץ, נייר ודפוס</t>
  </si>
  <si>
    <t>ג'נסל*</t>
  </si>
  <si>
    <t>1169689</t>
  </si>
  <si>
    <t>514579887</t>
  </si>
  <si>
    <t>איירטאצ' סולאר</t>
  </si>
  <si>
    <t>1173376</t>
  </si>
  <si>
    <t>515509347</t>
  </si>
  <si>
    <t>אקופיה סיינטיפיק*</t>
  </si>
  <si>
    <t>1169895</t>
  </si>
  <si>
    <t>514856772</t>
  </si>
  <si>
    <t>טיב טעם*</t>
  </si>
  <si>
    <t>103010</t>
  </si>
  <si>
    <t>520041187</t>
  </si>
  <si>
    <t>טרמינל X*</t>
  </si>
  <si>
    <t>1178714</t>
  </si>
  <si>
    <t>515722536</t>
  </si>
  <si>
    <t>אמת</t>
  </si>
  <si>
    <t>382010</t>
  </si>
  <si>
    <t>520038514</t>
  </si>
  <si>
    <t>הייפר גלובל</t>
  </si>
  <si>
    <t>1184985</t>
  </si>
  <si>
    <t>516476835</t>
  </si>
  <si>
    <t>אוברסיז*</t>
  </si>
  <si>
    <t>1139617</t>
  </si>
  <si>
    <t>510490071</t>
  </si>
  <si>
    <t>ארן*</t>
  </si>
  <si>
    <t>1085265</t>
  </si>
  <si>
    <t>510959596</t>
  </si>
  <si>
    <t>הולמס פלייס*</t>
  </si>
  <si>
    <t>1142587</t>
  </si>
  <si>
    <t>512466723</t>
  </si>
  <si>
    <t>נובולוג*</t>
  </si>
  <si>
    <t>1140151</t>
  </si>
  <si>
    <t>510475312</t>
  </si>
  <si>
    <t>אטראו שוקי הון*</t>
  </si>
  <si>
    <t>1096106</t>
  </si>
  <si>
    <t>513773564</t>
  </si>
  <si>
    <t>מיטב דש</t>
  </si>
  <si>
    <t>1081843</t>
  </si>
  <si>
    <t>פועלים איביאי</t>
  </si>
  <si>
    <t>1084482</t>
  </si>
  <si>
    <t>511819617</t>
  </si>
  <si>
    <t>שירותי בנק אוטו</t>
  </si>
  <si>
    <t>1158161</t>
  </si>
  <si>
    <t>510792773</t>
  </si>
  <si>
    <t>אלוט תקשורת</t>
  </si>
  <si>
    <t>1099654</t>
  </si>
  <si>
    <t>512394776</t>
  </si>
  <si>
    <t>פוטומיין*</t>
  </si>
  <si>
    <t>1173855</t>
  </si>
  <si>
    <t>515154441</t>
  </si>
  <si>
    <t>תיא השקעות*</t>
  </si>
  <si>
    <t>796011</t>
  </si>
  <si>
    <t>520008483</t>
  </si>
  <si>
    <t>סה"כ אופציות Call 001</t>
  </si>
  <si>
    <t>UROGEN PHARMA LTD</t>
  </si>
  <si>
    <t>IL0011407140</t>
  </si>
  <si>
    <t>Biotechnology</t>
  </si>
  <si>
    <t>ISRAEL CHEMICALS*</t>
  </si>
  <si>
    <t>IL0002810146</t>
  </si>
  <si>
    <t>chemicals</t>
  </si>
  <si>
    <t>AMDOCS LTD</t>
  </si>
  <si>
    <t>GB0022569080</t>
  </si>
  <si>
    <t>CYBERARK SOFTWARE LTD/ISRAEL</t>
  </si>
  <si>
    <t>IL0011334468</t>
  </si>
  <si>
    <t>ENLIGHT RENEWABLE ENERGY LTD*</t>
  </si>
  <si>
    <t>IL0007200111</t>
  </si>
  <si>
    <t>CAMTEK LTD</t>
  </si>
  <si>
    <t>IL0010952641</t>
  </si>
  <si>
    <t>Electronics</t>
  </si>
  <si>
    <t>ITURAN</t>
  </si>
  <si>
    <t>IL0010818685</t>
  </si>
  <si>
    <t>SOLAREDGE</t>
  </si>
  <si>
    <t>US83417M1045</t>
  </si>
  <si>
    <t>Energy-Alternate Sources</t>
  </si>
  <si>
    <t>INMODE LTD</t>
  </si>
  <si>
    <t>IL0011595993</t>
  </si>
  <si>
    <t>Healthcare-Products</t>
  </si>
  <si>
    <t>ALLOT COMMUNICATION</t>
  </si>
  <si>
    <t>IL0010996549</t>
  </si>
  <si>
    <t>PERION NETWORKS*</t>
  </si>
  <si>
    <t>IL0010958192</t>
  </si>
  <si>
    <t>KORNIT DIGITAL LTD</t>
  </si>
  <si>
    <t>IL0011216723</t>
  </si>
  <si>
    <t>Machinery-Diversified</t>
  </si>
  <si>
    <t>SOL-GEL TECHNOLOGIES</t>
  </si>
  <si>
    <t>IL0011417206</t>
  </si>
  <si>
    <t>TEVA PHARMACEUTICAL-SP ADR</t>
  </si>
  <si>
    <t>US8816242098</t>
  </si>
  <si>
    <t>NOVA MEASURING INSTRUMENTS*</t>
  </si>
  <si>
    <t>IL0010845571</t>
  </si>
  <si>
    <t>Semiconductors</t>
  </si>
  <si>
    <t>TOWER SEMICONDUCTOR*</t>
  </si>
  <si>
    <t>IL0010823792</t>
  </si>
  <si>
    <t>GLOBAL-E ONLINE</t>
  </si>
  <si>
    <t>IL0011741688</t>
  </si>
  <si>
    <t>Software</t>
  </si>
  <si>
    <t>MAGIC SOFTWARE*</t>
  </si>
  <si>
    <t>IL0010823123</t>
  </si>
  <si>
    <t>PLAYTIKA HOLDING CORP</t>
  </si>
  <si>
    <t>US72815L1070</t>
  </si>
  <si>
    <t>SAPIENS INTERNATIONAL CORP</t>
  </si>
  <si>
    <t>KYG7T16G1039</t>
  </si>
  <si>
    <t>AUDIOCODES</t>
  </si>
  <si>
    <t>IL0010829658</t>
  </si>
  <si>
    <t>NICE SYS ADR</t>
  </si>
  <si>
    <t>US6536561086</t>
  </si>
  <si>
    <t>LOCKHEED MARTIN CORP</t>
  </si>
  <si>
    <t>US5398301094</t>
  </si>
  <si>
    <t>Aerospace/Defense</t>
  </si>
  <si>
    <t>NORTHROP GRUMMAN CORP</t>
  </si>
  <si>
    <t>US6668071029</t>
  </si>
  <si>
    <t>RAYTHEON TECHNOLOGIES CORP</t>
  </si>
  <si>
    <t>US75513E1010</t>
  </si>
  <si>
    <t>DELTA AIR LINES INC</t>
  </si>
  <si>
    <t>US2473617023</t>
  </si>
  <si>
    <t>Airlines</t>
  </si>
  <si>
    <t>UNITED CONTINENTAL HOLDINGS</t>
  </si>
  <si>
    <t>US9100471096</t>
  </si>
  <si>
    <t>INNOVIZ TECHNOLOGIES LTD</t>
  </si>
  <si>
    <t>IL0011745804</t>
  </si>
  <si>
    <t>Auto Parts&amp;Equipment</t>
  </si>
  <si>
    <t>CONSTELLATION BRANDS INC-A</t>
  </si>
  <si>
    <t>US21036P1084</t>
  </si>
  <si>
    <t>Beverages</t>
  </si>
  <si>
    <t>ADVAXIS INC</t>
  </si>
  <si>
    <t>US0076244062</t>
  </si>
  <si>
    <t>JOHNSON CONTROLS INTERNATION</t>
  </si>
  <si>
    <t>IE00BY7QL619</t>
  </si>
  <si>
    <t>Building Materials</t>
  </si>
  <si>
    <t>GXO LOGISTICS INC</t>
  </si>
  <si>
    <t>US36262G1013</t>
  </si>
  <si>
    <t>PAYPAL HOLDINGS INC</t>
  </si>
  <si>
    <t>US70450Y1038</t>
  </si>
  <si>
    <t>APPLE INC</t>
  </si>
  <si>
    <t>US0378331005</t>
  </si>
  <si>
    <t>MASTERCARD INC</t>
  </si>
  <si>
    <t>US57636Q1040</t>
  </si>
  <si>
    <t>Diversified Finan Serv</t>
  </si>
  <si>
    <t>VISA INC-CLASS A SHARES</t>
  </si>
  <si>
    <t>US92826C8394</t>
  </si>
  <si>
    <t>ORMAT TECHNOLOGIES</t>
  </si>
  <si>
    <t>US6866881021</t>
  </si>
  <si>
    <t>RWE AG</t>
  </si>
  <si>
    <t>DE0007037129</t>
  </si>
  <si>
    <t>VESTAS WIND SYSTEMS</t>
  </si>
  <si>
    <t>DK0061539921</t>
  </si>
  <si>
    <t>AMPAL AMERICAN ISRA</t>
  </si>
  <si>
    <t>US0320157037</t>
  </si>
  <si>
    <t>Holding Companies-Divers</t>
  </si>
  <si>
    <t>ALIBABA GROUP HO</t>
  </si>
  <si>
    <t>US01609W1027</t>
  </si>
  <si>
    <t>ALPHABET INC-CL A</t>
  </si>
  <si>
    <t>US02079K3059</t>
  </si>
  <si>
    <t>ALPHABET INC-CL C</t>
  </si>
  <si>
    <t>US02079K1079</t>
  </si>
  <si>
    <t>AMAZON COM INC</t>
  </si>
  <si>
    <t>US0231351067</t>
  </si>
  <si>
    <t>INNOVID CORP - Restricted</t>
  </si>
  <si>
    <t>US4576791085</t>
  </si>
  <si>
    <t>PALO ALTO NETWORKS INC</t>
  </si>
  <si>
    <t>US6974351057</t>
  </si>
  <si>
    <t>TENCENT HOLDING ADR</t>
  </si>
  <si>
    <t>US88032Q1094</t>
  </si>
  <si>
    <t>TENCENT HOLDINGS LT</t>
  </si>
  <si>
    <t>KYG875721634</t>
  </si>
  <si>
    <t>HKSE</t>
  </si>
  <si>
    <t>PPHE HOTEL GROUP</t>
  </si>
  <si>
    <t>GG00B1Z5FH87</t>
  </si>
  <si>
    <t>LSE</t>
  </si>
  <si>
    <t>Lodging</t>
  </si>
  <si>
    <t>Delek US Holdings Inc</t>
  </si>
  <si>
    <t>US24665A1034</t>
  </si>
  <si>
    <t>ENERGEAN OIL*</t>
  </si>
  <si>
    <t>GB00BG12Y042</t>
  </si>
  <si>
    <t>ASTRAZENECA PLC</t>
  </si>
  <si>
    <t>GB0009895292</t>
  </si>
  <si>
    <t>NOVO-NORDISK A/S-SPONS ADR</t>
  </si>
  <si>
    <t>US6701002056</t>
  </si>
  <si>
    <t>AROUNDTOWN PROPE</t>
  </si>
  <si>
    <t>LU1673108939</t>
  </si>
  <si>
    <t>Real Estate</t>
  </si>
  <si>
    <t>CIM COMMERCIAL T</t>
  </si>
  <si>
    <t>US1255255846</t>
  </si>
  <si>
    <t>TARGET CORP</t>
  </si>
  <si>
    <t>US87612E1064</t>
  </si>
  <si>
    <t>Retailing</t>
  </si>
  <si>
    <t>ASML HOLDING NV</t>
  </si>
  <si>
    <t>NL0010273215</t>
  </si>
  <si>
    <t>MARVELL TECHNOLOGY GROUP</t>
  </si>
  <si>
    <t>US5738741041</t>
  </si>
  <si>
    <t>SAMSUNG ELECTRONICS</t>
  </si>
  <si>
    <t>US7960508882</t>
  </si>
  <si>
    <t>TAIWAN SEMICONDUCTOR-SP ADR</t>
  </si>
  <si>
    <t>US8740391003</t>
  </si>
  <si>
    <t>MICROSOFT</t>
  </si>
  <si>
    <t>US5949181045</t>
  </si>
  <si>
    <t>FEDEX CORPORATION</t>
  </si>
  <si>
    <t>US31428X1063</t>
  </si>
  <si>
    <t>Transportation</t>
  </si>
  <si>
    <t>סה"כ מניות</t>
  </si>
  <si>
    <t>4. מניות</t>
  </si>
  <si>
    <t>נכס הבסיס</t>
  </si>
  <si>
    <t>סה"כ שעוקבות אחר מדדי מניות בישראל</t>
  </si>
  <si>
    <t>MTF סל ת"א 125</t>
  </si>
  <si>
    <t>1150283</t>
  </si>
  <si>
    <t>511303661</t>
  </si>
  <si>
    <t>מניות</t>
  </si>
  <si>
    <t>MTF סל ת"א 90</t>
  </si>
  <si>
    <t>1150259</t>
  </si>
  <si>
    <t>מור סל אינדקס בנקים משקל שווה</t>
  </si>
  <si>
    <t>1187764</t>
  </si>
  <si>
    <t>514884485</t>
  </si>
  <si>
    <t>פסגות סל תא בנקים 5</t>
  </si>
  <si>
    <t>1148774</t>
  </si>
  <si>
    <t>513765339</t>
  </si>
  <si>
    <t>קסם סל Bluestar Israel Global Technology</t>
  </si>
  <si>
    <t>1147271</t>
  </si>
  <si>
    <t>510938608</t>
  </si>
  <si>
    <t>קסם סל תא 125</t>
  </si>
  <si>
    <t>1146356</t>
  </si>
  <si>
    <t>קסם סל תא 90</t>
  </si>
  <si>
    <t>1146331</t>
  </si>
  <si>
    <t>קסם סל תא בנקים 5</t>
  </si>
  <si>
    <t>1146430</t>
  </si>
  <si>
    <t>תכלית סל תא בנקים 5</t>
  </si>
  <si>
    <t>1143726</t>
  </si>
  <si>
    <t>513534974</t>
  </si>
  <si>
    <t>סה"כ שעוקבות אחר מדדי מניות בחו"ל</t>
  </si>
  <si>
    <t>קסם סל MSCI Emerging Markets</t>
  </si>
  <si>
    <t>1145812</t>
  </si>
  <si>
    <t>תכלית סל MSCI Emerging Markets</t>
  </si>
  <si>
    <t>1144450</t>
  </si>
  <si>
    <t>סה"כ שעוקבות אחר מדדים אחרים בישראל</t>
  </si>
  <si>
    <t>MTF מגדל תל בונד שקלי</t>
  </si>
  <si>
    <t>1150002</t>
  </si>
  <si>
    <t>אג"ח</t>
  </si>
  <si>
    <t>MTF סל תל בונד תשואות</t>
  </si>
  <si>
    <t>1150119</t>
  </si>
  <si>
    <t>MTF סל תל בונד-מאגר</t>
  </si>
  <si>
    <t>1193317</t>
  </si>
  <si>
    <t>קסם ETFי (00) תל בונד שקלי</t>
  </si>
  <si>
    <t>1146414</t>
  </si>
  <si>
    <t>קסם סל תל בונד גלובל</t>
  </si>
  <si>
    <t>1150770</t>
  </si>
  <si>
    <t>קסם תל בונד מאגר</t>
  </si>
  <si>
    <t>1147081</t>
  </si>
  <si>
    <t>תכלית סל תל בונד גלובל</t>
  </si>
  <si>
    <t>1144377</t>
  </si>
  <si>
    <t>תכלית סל תל בונד מאגר</t>
  </si>
  <si>
    <t>1144013</t>
  </si>
  <si>
    <t>תכלית סל תל בונד שקלי</t>
  </si>
  <si>
    <t>1145184</t>
  </si>
  <si>
    <t>תל בונד גלובל</t>
  </si>
  <si>
    <t>1150135</t>
  </si>
  <si>
    <t>סה"כ אחר</t>
  </si>
  <si>
    <t>סה"כ short</t>
  </si>
  <si>
    <t>סה"כ שעוקבות אחר מדדי מניות</t>
  </si>
  <si>
    <t>)UTILITIES(XLU</t>
  </si>
  <si>
    <t>US81369Y8865</t>
  </si>
  <si>
    <t>Stocks</t>
  </si>
  <si>
    <t>AMUNDI ETF MSCI EMERGING MAR</t>
  </si>
  <si>
    <t>LU1681045453</t>
  </si>
  <si>
    <t>AMUNDI MSCI EM ASIA UCITS</t>
  </si>
  <si>
    <t>LU1681044563</t>
  </si>
  <si>
    <t>AMUNDI MSCI EM LATIN AME ETF</t>
  </si>
  <si>
    <t>LU1681045024</t>
  </si>
  <si>
    <t>AMUNDI MSCI EM MKT II</t>
  </si>
  <si>
    <t>LU2573967036</t>
  </si>
  <si>
    <t>AMUNDI MSCI EUROPE UCITS DR</t>
  </si>
  <si>
    <t>LU1437015735</t>
  </si>
  <si>
    <t>BetaShares Australia 200 ETF</t>
  </si>
  <si>
    <t>AU00000A2000</t>
  </si>
  <si>
    <t>COMM SERV SELECT SECTOR SPDR</t>
  </si>
  <si>
    <t>US81369Y8527</t>
  </si>
  <si>
    <t>US81369Y3080</t>
  </si>
  <si>
    <t>DB X-TRACKERS EURO</t>
  </si>
  <si>
    <t>LU0380865021</t>
  </si>
  <si>
    <t>ENERGY SELECT SECTOR SPDR</t>
  </si>
  <si>
    <t>US81369Y5069</t>
  </si>
  <si>
    <t>FINANCIAL SELECT SECTOR SPDR</t>
  </si>
  <si>
    <t>US81369Y6059</t>
  </si>
  <si>
    <t>US33734X1191</t>
  </si>
  <si>
    <t>GLOBAL X COPPER MINERS ETF</t>
  </si>
  <si>
    <t>US37954Y8306</t>
  </si>
  <si>
    <t>GLOBAL X US INFRASTRUCTURE</t>
  </si>
  <si>
    <t>US37954Y6730</t>
  </si>
  <si>
    <t>HANGSENG CHINA ENT INDEX-HKD</t>
  </si>
  <si>
    <t>HK2828013055</t>
  </si>
  <si>
    <t>HEALTH CARE SELECT SECTOR</t>
  </si>
  <si>
    <t>US81369Y2090</t>
  </si>
  <si>
    <t>HORIZON S&amp;P/TSX 60</t>
  </si>
  <si>
    <t>CA44056G1054</t>
  </si>
  <si>
    <t>INDUSTRIAL SELECT SECT SPDR</t>
  </si>
  <si>
    <t>US81369Y7040</t>
  </si>
  <si>
    <t>INVESCO KBW PROPERTY &amp; CASUA</t>
  </si>
  <si>
    <t>US46138E5868</t>
  </si>
  <si>
    <t>INVESCO S&amp;P 500 EQUAL WEIGHT</t>
  </si>
  <si>
    <t>US46137V2824</t>
  </si>
  <si>
    <t>US46137V3160</t>
  </si>
  <si>
    <t>US46137V3814</t>
  </si>
  <si>
    <t>INVESCO WILDERHILL CLEAN ENE</t>
  </si>
  <si>
    <t>US46137V1347</t>
  </si>
  <si>
    <t>ISHARES CORE EM IMI ACC</t>
  </si>
  <si>
    <t>IE00BKM4GZ66</t>
  </si>
  <si>
    <t>ISE</t>
  </si>
  <si>
    <t>ISHARES CORE FTSE 100</t>
  </si>
  <si>
    <t>IE0005042456</t>
  </si>
  <si>
    <t>ISHARES DJ EURO 5O</t>
  </si>
  <si>
    <t>DE0005933956</t>
  </si>
  <si>
    <t>ISHARES DJ US MEDICAL DEVICE</t>
  </si>
  <si>
    <t>US4642888105</t>
  </si>
  <si>
    <t>ISHARES EUR600 INSURANCE</t>
  </si>
  <si>
    <t>DE000A0H08K7</t>
  </si>
  <si>
    <t>ISHARES MSCI ACWI INDEX FUND</t>
  </si>
  <si>
    <t>US4642882579</t>
  </si>
  <si>
    <t>ISHARES MSCI INDIA UCITS ETF</t>
  </si>
  <si>
    <t>IE00BZCQB185</t>
  </si>
  <si>
    <t>ISHARES NIKKEI225</t>
  </si>
  <si>
    <t>JP3027710007</t>
  </si>
  <si>
    <t>ISHARES NORTH AMERICAN TECH</t>
  </si>
  <si>
    <t>US4642875151</t>
  </si>
  <si>
    <t>ISHARES ST 600</t>
  </si>
  <si>
    <t>DE000A0H08J9</t>
  </si>
  <si>
    <t>LYXOR STX600 BASIC RSRCES</t>
  </si>
  <si>
    <t>LU1834983550</t>
  </si>
  <si>
    <t>MSCI EUROPE SOURCE ETF</t>
  </si>
  <si>
    <t>IE00B60SWY32</t>
  </si>
  <si>
    <t>NEXT FUNDS NIKKEI 225 EXCHAN</t>
  </si>
  <si>
    <t>JP3027650005</t>
  </si>
  <si>
    <t>NOMURA TOPIX EXC</t>
  </si>
  <si>
    <t>JP3027630007</t>
  </si>
  <si>
    <t>OSSIAM SHILLER BRLY CAPE USD</t>
  </si>
  <si>
    <t>LU1079841513</t>
  </si>
  <si>
    <t>REAL ESTATE SELECT SECT SPDR</t>
  </si>
  <si>
    <t>US81369Y8600</t>
  </si>
  <si>
    <t>SPDR EUROPE HEALTH CARE</t>
  </si>
  <si>
    <t>IE00BKWQ0H23</t>
  </si>
  <si>
    <t>SPDR EUROPE UTILITIES</t>
  </si>
  <si>
    <t>IE00BKWQ0P07</t>
  </si>
  <si>
    <t>SPDR S&amp;P BANK ETF</t>
  </si>
  <si>
    <t>US78464A7972</t>
  </si>
  <si>
    <t>SPDR S&amp;P METALS &amp; MINING ETF</t>
  </si>
  <si>
    <t>US78464A7550</t>
  </si>
  <si>
    <t>SPDR S&amp;P/ASX 200FUND</t>
  </si>
  <si>
    <t>AU000000STW9</t>
  </si>
  <si>
    <t>SRCE STX 600 OPT INSURANCE</t>
  </si>
  <si>
    <t>IE00B5MTXJ97</t>
  </si>
  <si>
    <t>TECHNOLOGY SELECT SECT SPDR</t>
  </si>
  <si>
    <t>US81369Y8030</t>
  </si>
  <si>
    <t>TRACKER FUND OF HONG KON-HKD</t>
  </si>
  <si>
    <t>HK2800008867</t>
  </si>
  <si>
    <t>VANGUARD AUST SHARES IDS ETF</t>
  </si>
  <si>
    <t>AU000000VAS1</t>
  </si>
  <si>
    <t>VANGUARD HEALTH</t>
  </si>
  <si>
    <t>US92204A5048</t>
  </si>
  <si>
    <t>VANGUARD MSCI PACIFIC ETF</t>
  </si>
  <si>
    <t>US9220428661</t>
  </si>
  <si>
    <t>WISDMTREE EMERG</t>
  </si>
  <si>
    <t>US97717X5784</t>
  </si>
  <si>
    <t>X MSCI EMERGING MARKETS</t>
  </si>
  <si>
    <t>IE00BTJRMP35</t>
  </si>
  <si>
    <t>X MSCI EUROPE 1C</t>
  </si>
  <si>
    <t>LU0274209237</t>
  </si>
  <si>
    <t>סה"כ שעוקבות אחר מדדים אחרים</t>
  </si>
  <si>
    <t>סה"כ קרנות סל</t>
  </si>
  <si>
    <t>5. קרנות סל</t>
  </si>
  <si>
    <t>סה"כ אג"ח קונצרני</t>
  </si>
  <si>
    <t>סה"כ אג"ח ממשלתי</t>
  </si>
  <si>
    <t>איביאי טכנולוגיה עילית 5D*</t>
  </si>
  <si>
    <t>1142538</t>
  </si>
  <si>
    <t>510791031</t>
  </si>
  <si>
    <t>NR3</t>
  </si>
  <si>
    <t>לא מדורג</t>
  </si>
  <si>
    <t>PIMCO GBL INV</t>
  </si>
  <si>
    <t>IE0034085260</t>
  </si>
  <si>
    <t>Bonds</t>
  </si>
  <si>
    <t>A</t>
  </si>
  <si>
    <t>דירוג פנימי</t>
  </si>
  <si>
    <t>PIMCO Global High Yield</t>
  </si>
  <si>
    <t>IE0002420739</t>
  </si>
  <si>
    <t>PIMCO HIGH YIELD BO</t>
  </si>
  <si>
    <t>IE0002460974</t>
  </si>
  <si>
    <t>ROBECO HIGH YLD BD-IE</t>
  </si>
  <si>
    <t>LU0227757233</t>
  </si>
  <si>
    <t>NB GLB FLEX CRE</t>
  </si>
  <si>
    <t>IE00BMD7Z621</t>
  </si>
  <si>
    <t>BB</t>
  </si>
  <si>
    <t>FIDELITY-US HIGH YD-I ACC</t>
  </si>
  <si>
    <t>LU0891474172</t>
  </si>
  <si>
    <t>NUSHYIU ID</t>
  </si>
  <si>
    <t>IE00B3RW8498</t>
  </si>
  <si>
    <t>B+</t>
  </si>
  <si>
    <t>COMEEIA ID</t>
  </si>
  <si>
    <t>IE00B5WN3467</t>
  </si>
  <si>
    <t>FIDELITY FDS-ASIA P OP-IAUSD</t>
  </si>
  <si>
    <t>LU2045877524</t>
  </si>
  <si>
    <t>GEMWAY-GEMEQT-S</t>
  </si>
  <si>
    <t>FR0013246444</t>
  </si>
  <si>
    <t>HERMES GL EMERG</t>
  </si>
  <si>
    <t>IE00B3DJ5Q52</t>
  </si>
  <si>
    <t>KBI ENERGY SOLUTIONS-AUSDACC</t>
  </si>
  <si>
    <t>IE00BNGJJ156</t>
  </si>
  <si>
    <t>KOTAK INDIA MIDCAP-S</t>
  </si>
  <si>
    <t>LU2126068639</t>
  </si>
  <si>
    <t>PICTET CH IN SWISS E-IINSCAP</t>
  </si>
  <si>
    <t>CH0180952241</t>
  </si>
  <si>
    <t>SCHRODER INTL E</t>
  </si>
  <si>
    <t>LU0106252546</t>
  </si>
  <si>
    <t>SPARX JAPAN FUND PLC-JPY I G</t>
  </si>
  <si>
    <t>IE00BD6HM324</t>
  </si>
  <si>
    <t>UBAM-SWISS EQUITY-IC</t>
  </si>
  <si>
    <t>LU0132668087</t>
  </si>
  <si>
    <t>UTIIDEI ID</t>
  </si>
  <si>
    <t>IE00BYPC7R45</t>
  </si>
  <si>
    <t>VERITAS ASIAN FUND</t>
  </si>
  <si>
    <t>IE00BD065N65</t>
  </si>
  <si>
    <t>סה"כ תעודות השתתפות בקרנות נאמנות</t>
  </si>
  <si>
    <t>6. קרנות נאמנות</t>
  </si>
  <si>
    <t>סה"כ בישראל</t>
  </si>
  <si>
    <t xml:space="preserve"> כתבי אופציה בישראל</t>
  </si>
  <si>
    <t>זפירוס אפ 1*</t>
  </si>
  <si>
    <t>1194703</t>
  </si>
  <si>
    <t>פלנטארק אפ 1</t>
  </si>
  <si>
    <t>1171412</t>
  </si>
  <si>
    <t>ביוטכנולוגיה</t>
  </si>
  <si>
    <t xml:space="preserve"> כתבי אופציה בחו"ל</t>
  </si>
  <si>
    <t>סה"כ כתבי אופציה</t>
  </si>
  <si>
    <t>7. כתבי אופציה</t>
  </si>
  <si>
    <t>שם המנפיק/שם נייר ערך</t>
  </si>
  <si>
    <t>סה"כ מדדים כולל מניות</t>
  </si>
  <si>
    <t>דסק-104M0.0591C</t>
  </si>
  <si>
    <t>84689272</t>
  </si>
  <si>
    <t>DERIVATIVES</t>
  </si>
  <si>
    <t>דסק-104M0.0591P</t>
  </si>
  <si>
    <t>84689512</t>
  </si>
  <si>
    <t>תC001850M401-35</t>
  </si>
  <si>
    <t>84713346</t>
  </si>
  <si>
    <t>תP001850M401-35</t>
  </si>
  <si>
    <t>84714120</t>
  </si>
  <si>
    <t>סה"כ מט"ח</t>
  </si>
  <si>
    <t>סה"כ ריבית</t>
  </si>
  <si>
    <t>PANW US 03/15/24 C330 Equity</t>
  </si>
  <si>
    <t>79211041</t>
  </si>
  <si>
    <t>PANW US 03/15/24 P280 Equity</t>
  </si>
  <si>
    <t>79217139</t>
  </si>
  <si>
    <t>S&amp;P500 EMINI OPTN Mar24C 4700</t>
  </si>
  <si>
    <t>70185331</t>
  </si>
  <si>
    <t>S&amp;P500 EMINI OPTN Mar24P 4400</t>
  </si>
  <si>
    <t>70185334</t>
  </si>
  <si>
    <t>סה"כ מטבע</t>
  </si>
  <si>
    <t>סה"כ סחורות</t>
  </si>
  <si>
    <t>סה"כ אופציות</t>
  </si>
  <si>
    <t>8. אופציות</t>
  </si>
  <si>
    <t>סה"כ ישראל:</t>
  </si>
  <si>
    <t>סה"כ חו"ל:</t>
  </si>
  <si>
    <t>ASX SPI 200 FU 03/24</t>
  </si>
  <si>
    <t>5005524</t>
  </si>
  <si>
    <t>MINI DOW JONES FU 03/24</t>
  </si>
  <si>
    <t>5003146</t>
  </si>
  <si>
    <t>MINI NASDAQ 100 FU 03/24</t>
  </si>
  <si>
    <t>5007546</t>
  </si>
  <si>
    <t>MINI S&amp;P FU 03/24</t>
  </si>
  <si>
    <t>5003811</t>
  </si>
  <si>
    <t>RUSSELL 2000 MINI FU 03/24</t>
  </si>
  <si>
    <t>5008519</t>
  </si>
  <si>
    <t>S&amp;P 60 Canada FU 03/24</t>
  </si>
  <si>
    <t>5003196</t>
  </si>
  <si>
    <t>Swiss SMI FU 03/24</t>
  </si>
  <si>
    <t>5009539</t>
  </si>
  <si>
    <t>TOPIX FU 03/24</t>
  </si>
  <si>
    <t>5004536</t>
  </si>
  <si>
    <t>US 10YR Ultra FU 03/24</t>
  </si>
  <si>
    <t>5021003</t>
  </si>
  <si>
    <t>יורוסטוקס 50 FU 03/24</t>
  </si>
  <si>
    <t>5003248</t>
  </si>
  <si>
    <t>ניקיי 225 FU 03/24</t>
  </si>
  <si>
    <t>5003703</t>
  </si>
  <si>
    <t>פוטסי 100 FU 03/24</t>
  </si>
  <si>
    <t>5031001</t>
  </si>
  <si>
    <t>סה"כ חוזים עתידיים</t>
  </si>
  <si>
    <t>9. חוזים עתידיים</t>
  </si>
  <si>
    <t>סה"כ קרן מובטחת</t>
  </si>
  <si>
    <t>קרן מובטחת</t>
  </si>
  <si>
    <t>סה"כ קרן לא מובטחת</t>
  </si>
  <si>
    <t>קרן לא מובטחת</t>
  </si>
  <si>
    <t>סה"כ מוצרים מאוגחים</t>
  </si>
  <si>
    <t>שכבת חוב (Tranch) בדרוג AA- ומעלה</t>
  </si>
  <si>
    <t>אלה פקדון אגח ה</t>
  </si>
  <si>
    <t>1162577</t>
  </si>
  <si>
    <t>27/01/2020</t>
  </si>
  <si>
    <t>שכבת חוב (Tranch) בדרוג BBB- עד A+</t>
  </si>
  <si>
    <t>שכבת חוב (Tranch) בדרוג BB+ ומטה</t>
  </si>
  <si>
    <t>שכבת הון (Equity Tranch)</t>
  </si>
  <si>
    <t>סה"כ מוצרים מובנים</t>
  </si>
  <si>
    <t>10. מוצרים מובנים</t>
  </si>
  <si>
    <t>חץ</t>
  </si>
  <si>
    <t>סה"כ נכס או התחייבות בגין הבטחת המדינה להשלמה לתשואת היעד</t>
  </si>
  <si>
    <t>999940012</t>
  </si>
  <si>
    <t>999940001</t>
  </si>
  <si>
    <t>28/02/2023</t>
  </si>
  <si>
    <t>999940002</t>
  </si>
  <si>
    <t>31/03/2023</t>
  </si>
  <si>
    <t>999940003</t>
  </si>
  <si>
    <t>30/04/2023</t>
  </si>
  <si>
    <t>999940005</t>
  </si>
  <si>
    <t>31/05/2023</t>
  </si>
  <si>
    <t>999940007</t>
  </si>
  <si>
    <t>30/06/2023</t>
  </si>
  <si>
    <t>999940008</t>
  </si>
  <si>
    <t>31/07/2023</t>
  </si>
  <si>
    <t>999940009</t>
  </si>
  <si>
    <t>31/08/2023</t>
  </si>
  <si>
    <t>999940010</t>
  </si>
  <si>
    <t>30/09/2023</t>
  </si>
  <si>
    <t>סה"כ החזקה באפיק השקעה מובטח תשואה</t>
  </si>
  <si>
    <t>מירון</t>
  </si>
  <si>
    <t>סה"כ התאמה לשווי הוגן</t>
  </si>
  <si>
    <t>סה"כ נכס או התחייבות בגין השלמת המדינה לתשואת היעד</t>
  </si>
  <si>
    <t>ערד</t>
  </si>
  <si>
    <t>פקדונות חשכ"ל</t>
  </si>
  <si>
    <t xml:space="preserve"> סה"כ אג"ח לא סחיר שהנפיקו ממשלות זרות בחו"ל:</t>
  </si>
  <si>
    <t>1.ג. ניירות ערך לא סחירים</t>
  </si>
  <si>
    <t>סה"כ צמוד מדד</t>
  </si>
  <si>
    <t>סה"כ לא צמוד</t>
  </si>
  <si>
    <t>סה"כ תעודות חוב מסחריות של חברות ישראליות</t>
  </si>
  <si>
    <t>סה"כ תעודות חוב מסחריות של חברות זרות</t>
  </si>
  <si>
    <t>מקורות אג"ח סדרה 8</t>
  </si>
  <si>
    <t>1124346</t>
  </si>
  <si>
    <t>520010869</t>
  </si>
  <si>
    <t>14/07/2011</t>
  </si>
  <si>
    <t>מקורות אגח 6</t>
  </si>
  <si>
    <t>1100908</t>
  </si>
  <si>
    <t>25/12/2006</t>
  </si>
  <si>
    <t>רפאל מערכות לחימה אג"ח לא סחיר סדרה ג' - צמוד</t>
  </si>
  <si>
    <t>1140276</t>
  </si>
  <si>
    <t>520042185</t>
  </si>
  <si>
    <t>02/03/2017</t>
  </si>
  <si>
    <t>נתיבי גז אג3מ</t>
  </si>
  <si>
    <t>1125509</t>
  </si>
  <si>
    <t>513436394</t>
  </si>
  <si>
    <t>27/12/2011</t>
  </si>
  <si>
    <t>נתיבי גז אגח 1 מ</t>
  </si>
  <si>
    <t>1103084</t>
  </si>
  <si>
    <t>02/01/2007</t>
  </si>
  <si>
    <t>אג"ח נדחה לאומי לישראל*</t>
  </si>
  <si>
    <t>3120057</t>
  </si>
  <si>
    <t>25/12/2002</t>
  </si>
  <si>
    <t>V.I.D - אגח לא סחיר</t>
  </si>
  <si>
    <t>1087683</t>
  </si>
  <si>
    <t>513102384</t>
  </si>
  <si>
    <t>23/04/2003</t>
  </si>
  <si>
    <t>ויאידי אגח ל.ס-706</t>
  </si>
  <si>
    <t>1097997</t>
  </si>
  <si>
    <t>22/04/2006</t>
  </si>
  <si>
    <t>חברת חשמל 2029 07.05.2014</t>
  </si>
  <si>
    <t>6000186</t>
  </si>
  <si>
    <t>AA</t>
  </si>
  <si>
    <t>07/05/2014</t>
  </si>
  <si>
    <t>אג"ח לא סחיר אגד חברה לתחבורה סדרה 1</t>
  </si>
  <si>
    <t>1198787</t>
  </si>
  <si>
    <t>516041118</t>
  </si>
  <si>
    <t>16/08/2023</t>
  </si>
  <si>
    <t>מזרחי כ.התחייבות מדד 31/01/2024 3.61 coco*</t>
  </si>
  <si>
    <t>90160022</t>
  </si>
  <si>
    <t>31/01/2016</t>
  </si>
  <si>
    <t>אלון דלק אג1</t>
  </si>
  <si>
    <t>1101567</t>
  </si>
  <si>
    <t>520041690</t>
  </si>
  <si>
    <t>D</t>
  </si>
  <si>
    <t>22/01/2007</t>
  </si>
  <si>
    <t>רפאל אגח ד</t>
  </si>
  <si>
    <t>1140284</t>
  </si>
  <si>
    <t>01/03/2017</t>
  </si>
  <si>
    <t>רפאל מערכות לחימה אג"ח לא סחיר סדרה ה' - שקלי קבוע</t>
  </si>
  <si>
    <t>1140292</t>
  </si>
  <si>
    <t>אורמת אגח 4 -רמ</t>
  </si>
  <si>
    <t>1167212</t>
  </si>
  <si>
    <t>2435414</t>
  </si>
  <si>
    <t>02/07/2020</t>
  </si>
  <si>
    <t>מזרחי כ.התחייבות שקלי 4.81 31/01/2024 coco*</t>
  </si>
  <si>
    <t>90160011</t>
  </si>
  <si>
    <t>ביטוח ישיר השקעות פיננסיות אגח יא</t>
  </si>
  <si>
    <t>1138825</t>
  </si>
  <si>
    <t>520044439</t>
  </si>
  <si>
    <t>19/07/2016</t>
  </si>
  <si>
    <t>כלל תעשיות אג16-רמ</t>
  </si>
  <si>
    <t>6080238</t>
  </si>
  <si>
    <t>520021874</t>
  </si>
  <si>
    <t>29/12/2019</t>
  </si>
  <si>
    <t>סה"כ אג"ח קונצרני של חברות ישראליות</t>
  </si>
  <si>
    <t>סה"כ אג"ח קונצרני של חברות זרות</t>
  </si>
  <si>
    <t>בישראל</t>
  </si>
  <si>
    <t>פרופיט</t>
  </si>
  <si>
    <t>5490140</t>
  </si>
  <si>
    <t>520040650</t>
  </si>
  <si>
    <t>בינוי</t>
  </si>
  <si>
    <t>השקעה במניות קב תדהר בעמ</t>
  </si>
  <si>
    <t>12101161</t>
  </si>
  <si>
    <t>512728932</t>
  </si>
  <si>
    <t>באונס פיי בעמ*</t>
  </si>
  <si>
    <t>12101135</t>
  </si>
  <si>
    <t>516480688</t>
  </si>
  <si>
    <t>LUMI FINANCIAL HOLDINGS LIMITED</t>
  </si>
  <si>
    <t>12101134</t>
  </si>
  <si>
    <t>סה"כ קרנות השקעה בישראל:</t>
  </si>
  <si>
    <t>סה"כ קרנות הון סיכון</t>
  </si>
  <si>
    <t>FLORA VENTURES LP</t>
  </si>
  <si>
    <t>12551509</t>
  </si>
  <si>
    <t>06/06/2023</t>
  </si>
  <si>
    <t>i3 Partners II LP</t>
  </si>
  <si>
    <t>12551510</t>
  </si>
  <si>
    <t>סה"כ קרנות גידור</t>
  </si>
  <si>
    <t>סה"כ קרנות נדל"ן</t>
  </si>
  <si>
    <t>REALITY INVESTMENT FUND V L.P</t>
  </si>
  <si>
    <t>12753005</t>
  </si>
  <si>
    <t>סה"כ קרנות השקעה אחרות</t>
  </si>
  <si>
    <t>סה"כ קרנות השקעה בחו"ל:</t>
  </si>
  <si>
    <t>Brookfield Capital Partners VI L.P</t>
  </si>
  <si>
    <t>12551502</t>
  </si>
  <si>
    <t>20/03/2023</t>
  </si>
  <si>
    <t>Direct Lending Fund IV (EUR) SLP</t>
  </si>
  <si>
    <t>12551513</t>
  </si>
  <si>
    <t>Direct Lending Fund IV (EUR-10) SLP</t>
  </si>
  <si>
    <t>12551512</t>
  </si>
  <si>
    <t>Dover Street XI Feeder Fund LP</t>
  </si>
  <si>
    <t>12551515</t>
  </si>
  <si>
    <t>05/10/2023</t>
  </si>
  <si>
    <t>Hamilton Lane Secondary Fund VI-B LP</t>
  </si>
  <si>
    <t>12551514</t>
  </si>
  <si>
    <t>Hanaco Growth Ventures III LP</t>
  </si>
  <si>
    <t>12551503</t>
  </si>
  <si>
    <t>23/03/2023</t>
  </si>
  <si>
    <t>Harel Level Capital LP עמיתים*</t>
  </si>
  <si>
    <t>12561118</t>
  </si>
  <si>
    <t>01/04/2023</t>
  </si>
  <si>
    <t>Longpoint Fund III פנסיה</t>
  </si>
  <si>
    <t>12561120</t>
  </si>
  <si>
    <t>03/09/2023</t>
  </si>
  <si>
    <t>Related Real Estate Debt Fund IV</t>
  </si>
  <si>
    <t>12551505</t>
  </si>
  <si>
    <t>11/05/2023</t>
  </si>
  <si>
    <t>TPG Healthcare Partners II, L.P</t>
  </si>
  <si>
    <t>12551501</t>
  </si>
  <si>
    <t>TPG Partners IX, L.P</t>
  </si>
  <si>
    <t>12551499</t>
  </si>
  <si>
    <t>סה"כ קרנות השקעה</t>
  </si>
  <si>
    <t>5. קרנות השקעה</t>
  </si>
  <si>
    <t xml:space="preserve"> סה"כ כתבי אופציה בישראל:</t>
  </si>
  <si>
    <t>סה"כ כתבי אופציה בחו"ל</t>
  </si>
  <si>
    <t>6. כתבי אופציה</t>
  </si>
  <si>
    <t>סה"כ אופציות בישראל:</t>
  </si>
  <si>
    <t>ש"ח / מט"ח</t>
  </si>
  <si>
    <t>סה"כ מט"ח/ מט"ח</t>
  </si>
  <si>
    <t>סה"כ אופציות בחו"ל:</t>
  </si>
  <si>
    <t>7. אופציות</t>
  </si>
  <si>
    <t>סה"כ חוזים עתידיים בישראל</t>
  </si>
  <si>
    <t>FW Discount ILS-EUR 02.02.24 4.050000</t>
  </si>
  <si>
    <t>180007667</t>
  </si>
  <si>
    <t>30/11/2023</t>
  </si>
  <si>
    <t>FW Discount EUR-ILS 02.02.24 4.050000</t>
  </si>
  <si>
    <t>180007666</t>
  </si>
  <si>
    <t>FW Discount EUR-ILS 22.01.24 4.055500</t>
  </si>
  <si>
    <t>180007614</t>
  </si>
  <si>
    <t>28/11/2023</t>
  </si>
  <si>
    <t>FW Discount ILS-EUR 22.01.24 4.055500</t>
  </si>
  <si>
    <t>180007615</t>
  </si>
  <si>
    <t>FW Discount USD-ILS 03.05.24 3.674000</t>
  </si>
  <si>
    <t>180007680</t>
  </si>
  <si>
    <t>04/12/2023</t>
  </si>
  <si>
    <t>FW Discount ILS-USD 03.05.24 3.674000</t>
  </si>
  <si>
    <t>180007681</t>
  </si>
  <si>
    <t>FW Discount USD-ILS 05.04.24 3.631000</t>
  </si>
  <si>
    <t>180007854</t>
  </si>
  <si>
    <t>20/12/2023</t>
  </si>
  <si>
    <t>FW Discount ILS-USD 05.04.24 3.631000</t>
  </si>
  <si>
    <t>180007855</t>
  </si>
  <si>
    <t>FW Leumi ILS-EUR 07.02.24 4.246700</t>
  </si>
  <si>
    <t>180007425</t>
  </si>
  <si>
    <t>01/11/2023</t>
  </si>
  <si>
    <t>FW Leumi EUR-ILS 07.02.24 4.246700</t>
  </si>
  <si>
    <t>180007424</t>
  </si>
  <si>
    <t>FW Leumi ILS-EUR 26.01.24 3.996600</t>
  </si>
  <si>
    <t>180007745</t>
  </si>
  <si>
    <t>11/12/2023</t>
  </si>
  <si>
    <t>FW Leumi EUR-ILS 26.01.24 3.996600</t>
  </si>
  <si>
    <t>180007744</t>
  </si>
  <si>
    <t>FW Leumi ILS-EUR 29.02.24 4.001800</t>
  </si>
  <si>
    <t>180007789</t>
  </si>
  <si>
    <t>13/12/2023</t>
  </si>
  <si>
    <t>FW Leumi EUR-ILS 29.02.24 4.001800</t>
  </si>
  <si>
    <t>180007788</t>
  </si>
  <si>
    <t>FW Leumi ILS-USD 05.04.24 3.629000</t>
  </si>
  <si>
    <t>180007863</t>
  </si>
  <si>
    <t>FW Leumi USD-ILS 05.04.24 3.629000</t>
  </si>
  <si>
    <t>180007862</t>
  </si>
  <si>
    <t>FW Leumi ILS-USD 20.03.24 3.654300</t>
  </si>
  <si>
    <t>180007645</t>
  </si>
  <si>
    <t>29/11/2023</t>
  </si>
  <si>
    <t>FW Leumi USD-ILS 20.03.24 3.654300</t>
  </si>
  <si>
    <t>180007644</t>
  </si>
  <si>
    <t>FW Mizrahi EUR-ILS 17.01.24 4.186000</t>
  </si>
  <si>
    <t>180007246</t>
  </si>
  <si>
    <t>11/10/2023</t>
  </si>
  <si>
    <t>FW Mizrahi ILS-EUR 17.01.24 4.186000</t>
  </si>
  <si>
    <t>180007247</t>
  </si>
  <si>
    <t>FW Mizrahi ILS-EUR 31.01.24 4.010000</t>
  </si>
  <si>
    <t>180007727</t>
  </si>
  <si>
    <t>06/12/2023</t>
  </si>
  <si>
    <t>FW Mizrahi EUR-ILS 31.01.24 4.010000</t>
  </si>
  <si>
    <t>180007726</t>
  </si>
  <si>
    <t>FW Mizrahi ILS-USD 12.01.24 3.737000</t>
  </si>
  <si>
    <t>180007605</t>
  </si>
  <si>
    <t>27/11/2023</t>
  </si>
  <si>
    <t>FW Mizrahi USD-ILS 12.01.24 3.737000</t>
  </si>
  <si>
    <t>180007604</t>
  </si>
  <si>
    <t>FW Mizrahi ILS-USD 14.02.24 3.762000</t>
  </si>
  <si>
    <t>180007559</t>
  </si>
  <si>
    <t>16/11/2023</t>
  </si>
  <si>
    <t>FW Mizrahi USD-ILS 14.02.24 3.762000</t>
  </si>
  <si>
    <t>180007558</t>
  </si>
  <si>
    <t>FW Mizrahi USD-ILS 21.02.24 3.706000</t>
  </si>
  <si>
    <t>180007574</t>
  </si>
  <si>
    <t>20/11/2023</t>
  </si>
  <si>
    <t>FW Mizrahi ILS-USD 21.02.24 3.706000</t>
  </si>
  <si>
    <t>180007575</t>
  </si>
  <si>
    <t>FW Poalim GBP-ILS 16.02.24 4.636000</t>
  </si>
  <si>
    <t>180007588</t>
  </si>
  <si>
    <t>21/11/2023</t>
  </si>
  <si>
    <t>FW Poalim ILS-GBP 16.02.24 4.636000</t>
  </si>
  <si>
    <t>180007589</t>
  </si>
  <si>
    <t>FW Poalim USD-ILS 24.01.24 3.854000</t>
  </si>
  <si>
    <t>180007530</t>
  </si>
  <si>
    <t>13/11/2023</t>
  </si>
  <si>
    <t>FW Poalim ILS-USD 24.01.24 3.854000</t>
  </si>
  <si>
    <t>180007531</t>
  </si>
  <si>
    <t>פורוורד דיסקונט ריבית קבועה דולר</t>
  </si>
  <si>
    <t>180006238</t>
  </si>
  <si>
    <t>10/05/2023</t>
  </si>
  <si>
    <t>180006239</t>
  </si>
  <si>
    <t>180006658</t>
  </si>
  <si>
    <t>12/07/2023</t>
  </si>
  <si>
    <t>180006659</t>
  </si>
  <si>
    <t>180006910</t>
  </si>
  <si>
    <t>21/08/2023</t>
  </si>
  <si>
    <t>180006911</t>
  </si>
  <si>
    <t>פורוורד לאומי ריבית קבועה דולר</t>
  </si>
  <si>
    <t>180005702</t>
  </si>
  <si>
    <t>180005703</t>
  </si>
  <si>
    <t>180005706</t>
  </si>
  <si>
    <t>180005707</t>
  </si>
  <si>
    <t>180006242</t>
  </si>
  <si>
    <t>180006243</t>
  </si>
  <si>
    <t>180006324</t>
  </si>
  <si>
    <t>23/05/2023</t>
  </si>
  <si>
    <t>180006325</t>
  </si>
  <si>
    <t>180006394</t>
  </si>
  <si>
    <t>180006395</t>
  </si>
  <si>
    <t>180006878</t>
  </si>
  <si>
    <t>180006879</t>
  </si>
  <si>
    <t>180006918</t>
  </si>
  <si>
    <t>180006919</t>
  </si>
  <si>
    <t>180007018</t>
  </si>
  <si>
    <t>180007019</t>
  </si>
  <si>
    <t>פורוורד לאומי ריבית קבועה לירה שטרלינג</t>
  </si>
  <si>
    <t>180006994</t>
  </si>
  <si>
    <t>04/09/2023</t>
  </si>
  <si>
    <t>180006995</t>
  </si>
  <si>
    <t>פורוורד מזרחי ריבית קבועה דולר</t>
  </si>
  <si>
    <t>180006900</t>
  </si>
  <si>
    <t>180006901</t>
  </si>
  <si>
    <t>180007030</t>
  </si>
  <si>
    <t>180007031</t>
  </si>
  <si>
    <t>180007048</t>
  </si>
  <si>
    <t>180007049</t>
  </si>
  <si>
    <t>פורוורד מזרחי ריבית קבועה לירה שטרלינג</t>
  </si>
  <si>
    <t>180006998</t>
  </si>
  <si>
    <t>180006999</t>
  </si>
  <si>
    <t>פורוורד פועלים ריבית קבועה דולר</t>
  </si>
  <si>
    <t>180005234</t>
  </si>
  <si>
    <t>180005235</t>
  </si>
  <si>
    <t>180005290</t>
  </si>
  <si>
    <t>180005291</t>
  </si>
  <si>
    <t>180005640</t>
  </si>
  <si>
    <t>23/02/2023</t>
  </si>
  <si>
    <t>180005641</t>
  </si>
  <si>
    <t>180006130</t>
  </si>
  <si>
    <t>27/04/2023</t>
  </si>
  <si>
    <t>180006131</t>
  </si>
  <si>
    <t>180006402</t>
  </si>
  <si>
    <t>180006403</t>
  </si>
  <si>
    <t>180006422</t>
  </si>
  <si>
    <t>08/06/2023</t>
  </si>
  <si>
    <t>180006423</t>
  </si>
  <si>
    <t>irs שקל התחייבות לאומי 31.05.37</t>
  </si>
  <si>
    <t>12536063</t>
  </si>
  <si>
    <t>23/10/2023</t>
  </si>
  <si>
    <t>12536064</t>
  </si>
  <si>
    <t>24/10/2023</t>
  </si>
  <si>
    <t>12537063</t>
  </si>
  <si>
    <t>12537064</t>
  </si>
  <si>
    <t>סה"כ חוזים עתידיים בחו"ל:</t>
  </si>
  <si>
    <t>פוע סוואפ אקוויטי 08.11.24משת</t>
  </si>
  <si>
    <t>12534819</t>
  </si>
  <si>
    <t>פוע סוואפ אקוויטי08.11.24קב</t>
  </si>
  <si>
    <t>12534820</t>
  </si>
  <si>
    <t>פוע סוופ מדד יורו gsxercov</t>
  </si>
  <si>
    <t>12534817</t>
  </si>
  <si>
    <t>12534818</t>
  </si>
  <si>
    <t>8. חוזים עתידיים</t>
  </si>
  <si>
    <t>9. מוצרים מובנים</t>
  </si>
  <si>
    <t>קונסורציום כן/לא</t>
  </si>
  <si>
    <t>סה"כ הלוואות בישראל</t>
  </si>
  <si>
    <t>סה"כ כנגד חסכון עמיתים/מבוטחים</t>
  </si>
  <si>
    <t>סה"כ מובטחות במשכנתא או תיקי משכנתאות</t>
  </si>
  <si>
    <t>מובטחות במשכנתא-לכש'</t>
  </si>
  <si>
    <t>כן</t>
  </si>
  <si>
    <t>12020000</t>
  </si>
  <si>
    <t>AA+</t>
  </si>
  <si>
    <t>10/12/2019</t>
  </si>
  <si>
    <t>12620306</t>
  </si>
  <si>
    <t>12620276</t>
  </si>
  <si>
    <t>14/08/2023</t>
  </si>
  <si>
    <t>1002000</t>
  </si>
  <si>
    <t>1202512</t>
  </si>
  <si>
    <t>1602306</t>
  </si>
  <si>
    <t>1602281</t>
  </si>
  <si>
    <t>מובטחות במשכנתא-מב</t>
  </si>
  <si>
    <t>2000</t>
  </si>
  <si>
    <t>29/03/2017</t>
  </si>
  <si>
    <t>2500</t>
  </si>
  <si>
    <t>2100</t>
  </si>
  <si>
    <t>12/06/2022</t>
  </si>
  <si>
    <t>1001</t>
  </si>
  <si>
    <t>1500</t>
  </si>
  <si>
    <t>מובטחות במשכנתא-מב'</t>
  </si>
  <si>
    <t>1000</t>
  </si>
  <si>
    <t>29/09/2021</t>
  </si>
  <si>
    <t>32000</t>
  </si>
  <si>
    <t>28/06/2018</t>
  </si>
  <si>
    <t>32500</t>
  </si>
  <si>
    <t>32100</t>
  </si>
  <si>
    <t>32250</t>
  </si>
  <si>
    <t>31000</t>
  </si>
  <si>
    <t>31001</t>
  </si>
  <si>
    <t>31500</t>
  </si>
  <si>
    <t>42000</t>
  </si>
  <si>
    <t>20/09/2018</t>
  </si>
  <si>
    <t>42500</t>
  </si>
  <si>
    <t>42100</t>
  </si>
  <si>
    <t>42250</t>
  </si>
  <si>
    <t>41000</t>
  </si>
  <si>
    <t>41001</t>
  </si>
  <si>
    <t>41500</t>
  </si>
  <si>
    <t>מובטחות במשכנתא-מד</t>
  </si>
  <si>
    <t>51001</t>
  </si>
  <si>
    <t>51500</t>
  </si>
  <si>
    <t>מובטחות במשכנתא-מד'</t>
  </si>
  <si>
    <t>51000</t>
  </si>
  <si>
    <t>מובטחות במשכנתא-פב'</t>
  </si>
  <si>
    <t>200</t>
  </si>
  <si>
    <t>24/07/2016</t>
  </si>
  <si>
    <t>100</t>
  </si>
  <si>
    <t>1101</t>
  </si>
  <si>
    <t>1150</t>
  </si>
  <si>
    <t>סה"כ מובטחות בערבות בנקאית</t>
  </si>
  <si>
    <t>מובטחות בערבות בנקאית-ינ'</t>
  </si>
  <si>
    <t>14811752</t>
  </si>
  <si>
    <t>לא</t>
  </si>
  <si>
    <t>14/03/2021</t>
  </si>
  <si>
    <t>סה"כ מובטחות בבטחונות אחרים</t>
  </si>
  <si>
    <t>מובטחות בבטחונות אחרים-הלוואה חא'</t>
  </si>
  <si>
    <t>14856001</t>
  </si>
  <si>
    <t>15/07/2010</t>
  </si>
  <si>
    <t>מובטחות בבטחונות אחרים-עא'</t>
  </si>
  <si>
    <t>14856033</t>
  </si>
  <si>
    <t>28/10/2015</t>
  </si>
  <si>
    <t>רשויות מקומיות</t>
  </si>
  <si>
    <t>14856162</t>
  </si>
  <si>
    <t>24/10/2015</t>
  </si>
  <si>
    <t>מובטחות בבטחונות אחרים-עס'</t>
  </si>
  <si>
    <t>14856157</t>
  </si>
  <si>
    <t>09/08/2007</t>
  </si>
  <si>
    <t>14856159</t>
  </si>
  <si>
    <t>31/03/2014</t>
  </si>
  <si>
    <t>14856160</t>
  </si>
  <si>
    <t>28/07/2015</t>
  </si>
  <si>
    <t>מובטחות בבטחונות אחרים-עפ'</t>
  </si>
  <si>
    <t>14856121</t>
  </si>
  <si>
    <t>19/11/2012</t>
  </si>
  <si>
    <t>14856122</t>
  </si>
  <si>
    <t>30/03/2014</t>
  </si>
  <si>
    <t>14856170</t>
  </si>
  <si>
    <t>28/12/2017</t>
  </si>
  <si>
    <t>מובטחות בבטחונות אחרים-הלוואה ער'</t>
  </si>
  <si>
    <t>14856152</t>
  </si>
  <si>
    <t>21/05/2009</t>
  </si>
  <si>
    <t>14856153</t>
  </si>
  <si>
    <t>15/03/2010</t>
  </si>
  <si>
    <t>14856154</t>
  </si>
  <si>
    <t>29/12/2010</t>
  </si>
  <si>
    <t>מובטחות בבטחונות אחרים-מי'</t>
  </si>
  <si>
    <t>1089890</t>
  </si>
  <si>
    <t>05/09/2017</t>
  </si>
  <si>
    <t>מובטחות בבטחונות אחרים-עב'</t>
  </si>
  <si>
    <t>14856037</t>
  </si>
  <si>
    <t>18/04/2011</t>
  </si>
  <si>
    <t>14856039</t>
  </si>
  <si>
    <t>20/09/2012</t>
  </si>
  <si>
    <t>14856040</t>
  </si>
  <si>
    <t>29/07/2013</t>
  </si>
  <si>
    <t>14856041</t>
  </si>
  <si>
    <t>14856042</t>
  </si>
  <si>
    <t>24/06/2014</t>
  </si>
  <si>
    <t>14856043</t>
  </si>
  <si>
    <t>18/08/2015</t>
  </si>
  <si>
    <t>מובטחות בבטחונות אחרים-עהה'</t>
  </si>
  <si>
    <t>14856059</t>
  </si>
  <si>
    <t>26/06/2014</t>
  </si>
  <si>
    <t>מובטחות בבטחונות אחרים-עח'</t>
  </si>
  <si>
    <t>14856076</t>
  </si>
  <si>
    <t>01/10/2009</t>
  </si>
  <si>
    <t>14856077</t>
  </si>
  <si>
    <t>30/11/2010</t>
  </si>
  <si>
    <t>14856078</t>
  </si>
  <si>
    <t>02/11/2011</t>
  </si>
  <si>
    <t>14856079</t>
  </si>
  <si>
    <t>30/07/2012</t>
  </si>
  <si>
    <t>14856080</t>
  </si>
  <si>
    <t>24/09/2012</t>
  </si>
  <si>
    <t>14856081</t>
  </si>
  <si>
    <t>30/09/2013</t>
  </si>
  <si>
    <t>14856082</t>
  </si>
  <si>
    <t>28/04/2014</t>
  </si>
  <si>
    <t>14856083</t>
  </si>
  <si>
    <t>19/05/2014</t>
  </si>
  <si>
    <t>14856084</t>
  </si>
  <si>
    <t>28/07/2014</t>
  </si>
  <si>
    <t>14856085</t>
  </si>
  <si>
    <t>06/10/2014</t>
  </si>
  <si>
    <t>14856086</t>
  </si>
  <si>
    <t>30/09/2015</t>
  </si>
  <si>
    <t>14856193</t>
  </si>
  <si>
    <t>29/07/2009</t>
  </si>
  <si>
    <t>14856194</t>
  </si>
  <si>
    <t>04/08/2009</t>
  </si>
  <si>
    <t>מובטחות בבטחונות אחרים-רג'</t>
  </si>
  <si>
    <t>14856149</t>
  </si>
  <si>
    <t>05/03/2012</t>
  </si>
  <si>
    <t>14856150</t>
  </si>
  <si>
    <t>08/07/2015</t>
  </si>
  <si>
    <t>14856151</t>
  </si>
  <si>
    <t>20/04/2016</t>
  </si>
  <si>
    <t>מובטחות בבטחונות אחרים-תא'</t>
  </si>
  <si>
    <t>14856002</t>
  </si>
  <si>
    <t>20/12/2012</t>
  </si>
  <si>
    <t>14856003</t>
  </si>
  <si>
    <t>16/02/2015</t>
  </si>
  <si>
    <t>14856004</t>
  </si>
  <si>
    <t>14/06/2012</t>
  </si>
  <si>
    <t>מובטחות בבטחונות אחרים-אי'</t>
  </si>
  <si>
    <t>14811818</t>
  </si>
  <si>
    <t>מובטחות בבטחונות אחרים-הלוואה אי'</t>
  </si>
  <si>
    <t>14811169</t>
  </si>
  <si>
    <t>10/09/2015</t>
  </si>
  <si>
    <t>מובטחות בבטחונות אחרים-הלוואה מת'</t>
  </si>
  <si>
    <t>14811096</t>
  </si>
  <si>
    <t>מובטחות בבטחונות אחרים-המ'</t>
  </si>
  <si>
    <t>14760147</t>
  </si>
  <si>
    <t>03/11/2019</t>
  </si>
  <si>
    <t>מובטחות בבטחונות אחרים-חת'</t>
  </si>
  <si>
    <t>90358001</t>
  </si>
  <si>
    <t>AA-</t>
  </si>
  <si>
    <t>30/12/2020</t>
  </si>
  <si>
    <t>90358002</t>
  </si>
  <si>
    <t>90358003</t>
  </si>
  <si>
    <t>14811841</t>
  </si>
  <si>
    <t>07/03/2019</t>
  </si>
  <si>
    <t>14821619</t>
  </si>
  <si>
    <t>19/12/2019</t>
  </si>
  <si>
    <t>14821649</t>
  </si>
  <si>
    <t>09/01/2020</t>
  </si>
  <si>
    <t>14821761</t>
  </si>
  <si>
    <t>20/05/2020</t>
  </si>
  <si>
    <t>14821864</t>
  </si>
  <si>
    <t>21/09/2020</t>
  </si>
  <si>
    <t>14821915</t>
  </si>
  <si>
    <t>09/11/2020</t>
  </si>
  <si>
    <t>מובטחות בבטחונות אחרים-י'</t>
  </si>
  <si>
    <t>14822371</t>
  </si>
  <si>
    <t>28/08/2022</t>
  </si>
  <si>
    <t>מובטחות בבטחונות אחרים-ממב'</t>
  </si>
  <si>
    <t>14821212</t>
  </si>
  <si>
    <t>13/11/2017</t>
  </si>
  <si>
    <t>14821844</t>
  </si>
  <si>
    <t>27/08/2020</t>
  </si>
  <si>
    <t>14822777</t>
  </si>
  <si>
    <t>01/12/2023</t>
  </si>
  <si>
    <t>מובטחות בבטחונות אחרים-ממי'</t>
  </si>
  <si>
    <t>14811852</t>
  </si>
  <si>
    <t>30/01/2022</t>
  </si>
  <si>
    <t>14811856</t>
  </si>
  <si>
    <t>22/02/2022</t>
  </si>
  <si>
    <t>14811903</t>
  </si>
  <si>
    <t>12/05/2022</t>
  </si>
  <si>
    <t>14811905</t>
  </si>
  <si>
    <t>14811907</t>
  </si>
  <si>
    <t>14811911</t>
  </si>
  <si>
    <t>09/06/2022</t>
  </si>
  <si>
    <t>14811916</t>
  </si>
  <si>
    <t>03/07/2022</t>
  </si>
  <si>
    <t>14811927</t>
  </si>
  <si>
    <t>02/10/2022</t>
  </si>
  <si>
    <t>14811938</t>
  </si>
  <si>
    <t>11/12/2022</t>
  </si>
  <si>
    <t>14811943</t>
  </si>
  <si>
    <t>01/01/2023</t>
  </si>
  <si>
    <t>14822482</t>
  </si>
  <si>
    <t>02/04/2023</t>
  </si>
  <si>
    <t>14822606</t>
  </si>
  <si>
    <t>02/07/2023</t>
  </si>
  <si>
    <t>14822749</t>
  </si>
  <si>
    <t>07/11/2023</t>
  </si>
  <si>
    <t>מובטחות בבטחונות אחרים-משי'</t>
  </si>
  <si>
    <t>14770516</t>
  </si>
  <si>
    <t>24/03/2020</t>
  </si>
  <si>
    <t>מובטחות בבטחונות אחרים-נה'</t>
  </si>
  <si>
    <t>14811144</t>
  </si>
  <si>
    <t>28/05/2015</t>
  </si>
  <si>
    <t>מובטחות בבטחונות אחרים-נע'</t>
  </si>
  <si>
    <t>14856105</t>
  </si>
  <si>
    <t>02/08/2011</t>
  </si>
  <si>
    <t>14856106</t>
  </si>
  <si>
    <t>11/10/2011</t>
  </si>
  <si>
    <t>14856107</t>
  </si>
  <si>
    <t>14/05/2014</t>
  </si>
  <si>
    <t>14856108</t>
  </si>
  <si>
    <t>12/12/2015</t>
  </si>
  <si>
    <t>14856114</t>
  </si>
  <si>
    <t>29/08/2012</t>
  </si>
  <si>
    <t>14856116</t>
  </si>
  <si>
    <t>01/12/2013</t>
  </si>
  <si>
    <t>14856117</t>
  </si>
  <si>
    <t>25/11/2014</t>
  </si>
  <si>
    <t>מובטחות בבטחונות אחרים-נעע'</t>
  </si>
  <si>
    <t>14856110</t>
  </si>
  <si>
    <t>10/02/2015</t>
  </si>
  <si>
    <t>14856111</t>
  </si>
  <si>
    <t>19/02/2015</t>
  </si>
  <si>
    <t>14856112</t>
  </si>
  <si>
    <t>16/10/2015</t>
  </si>
  <si>
    <t>14856113</t>
  </si>
  <si>
    <t>05/07/2016</t>
  </si>
  <si>
    <t>מובטחות בבטחונות אחרים-עבב'</t>
  </si>
  <si>
    <t>14856044</t>
  </si>
  <si>
    <t>10/11/2014</t>
  </si>
  <si>
    <t>14856182</t>
  </si>
  <si>
    <t>25/08/2019</t>
  </si>
  <si>
    <t>14856185</t>
  </si>
  <si>
    <t>08/01/2020</t>
  </si>
  <si>
    <t>14856186</t>
  </si>
  <si>
    <t>14856187</t>
  </si>
  <si>
    <t>12/01/2021</t>
  </si>
  <si>
    <t>14856188</t>
  </si>
  <si>
    <t>04/05/2021</t>
  </si>
  <si>
    <t>14856189</t>
  </si>
  <si>
    <t>22/07/2021</t>
  </si>
  <si>
    <t>מובטחות בבטחונות אחרים-עג'</t>
  </si>
  <si>
    <t>14856055</t>
  </si>
  <si>
    <t>30/09/2014</t>
  </si>
  <si>
    <t>14856056</t>
  </si>
  <si>
    <t>30/06/2015</t>
  </si>
  <si>
    <t>מובטחות בבטחונות אחרים-עי'</t>
  </si>
  <si>
    <t>14811576</t>
  </si>
  <si>
    <t>26/11/2013</t>
  </si>
  <si>
    <t>14856009</t>
  </si>
  <si>
    <t>08/03/2009</t>
  </si>
  <si>
    <t>14856010</t>
  </si>
  <si>
    <t>03/04/2012</t>
  </si>
  <si>
    <t>14856011</t>
  </si>
  <si>
    <t>22/04/2014</t>
  </si>
  <si>
    <t>14856092</t>
  </si>
  <si>
    <t>27/04/2009</t>
  </si>
  <si>
    <t>14856093</t>
  </si>
  <si>
    <t>14856094</t>
  </si>
  <si>
    <t>01/07/2009</t>
  </si>
  <si>
    <t>14856095</t>
  </si>
  <si>
    <t>01/04/2010</t>
  </si>
  <si>
    <t>14856096</t>
  </si>
  <si>
    <t>14856097</t>
  </si>
  <si>
    <t>27/06/2010</t>
  </si>
  <si>
    <t>14856098</t>
  </si>
  <si>
    <t>16/06/2011</t>
  </si>
  <si>
    <t>14856099</t>
  </si>
  <si>
    <t>01/04/2011</t>
  </si>
  <si>
    <t>14856100</t>
  </si>
  <si>
    <t>31/12/2012</t>
  </si>
  <si>
    <t>14856102</t>
  </si>
  <si>
    <t>14856103</t>
  </si>
  <si>
    <t>24/12/2014</t>
  </si>
  <si>
    <t>14856104</t>
  </si>
  <si>
    <t>90145201</t>
  </si>
  <si>
    <t>26/12/2017</t>
  </si>
  <si>
    <t>90145202</t>
  </si>
  <si>
    <t>90145203</t>
  </si>
  <si>
    <t>12/02/2020</t>
  </si>
  <si>
    <t>90145204</t>
  </si>
  <si>
    <t>90145205</t>
  </si>
  <si>
    <t>29/10/2020</t>
  </si>
  <si>
    <t>90145206</t>
  </si>
  <si>
    <t>מובטחות בבטחונות אחרים-ענ'</t>
  </si>
  <si>
    <t>14856156</t>
  </si>
  <si>
    <t>19/03/2008</t>
  </si>
  <si>
    <t>מובטחות בבטחונות אחרים-עק'</t>
  </si>
  <si>
    <t>14856195</t>
  </si>
  <si>
    <t>17/11/2011</t>
  </si>
  <si>
    <t>מובטחות בבטחונות אחרים-ערח'</t>
  </si>
  <si>
    <t>14856143</t>
  </si>
  <si>
    <t>24/04/2014</t>
  </si>
  <si>
    <t>14856144</t>
  </si>
  <si>
    <t>02/02/2016</t>
  </si>
  <si>
    <t>מובטחות בבטחונות אחרים-שג'</t>
  </si>
  <si>
    <t>14821764</t>
  </si>
  <si>
    <t>30/01/2011</t>
  </si>
  <si>
    <t>מובטחות בבטחונות אחרים-אב'</t>
  </si>
  <si>
    <t>90400052</t>
  </si>
  <si>
    <t>15/09/2022</t>
  </si>
  <si>
    <t>מובטחות בבטחונות אחרים-אהב'</t>
  </si>
  <si>
    <t>14822489</t>
  </si>
  <si>
    <t>16/03/2023</t>
  </si>
  <si>
    <t>מובטחות בבטחונות אחרים-אזוריט , בילו סנטר*</t>
  </si>
  <si>
    <t>14760990</t>
  </si>
  <si>
    <t>14/07/2022</t>
  </si>
  <si>
    <t>14760991</t>
  </si>
  <si>
    <t>26/07/2022</t>
  </si>
  <si>
    <t>מובטחות בבטחונות אחרים-אלו'</t>
  </si>
  <si>
    <t>14821585</t>
  </si>
  <si>
    <t>25/11/2019</t>
  </si>
  <si>
    <t>14821624</t>
  </si>
  <si>
    <t>25/12/2019</t>
  </si>
  <si>
    <t>מובטחות בבטחונות אחרים-אע'</t>
  </si>
  <si>
    <t>14856019</t>
  </si>
  <si>
    <t>11/03/2009</t>
  </si>
  <si>
    <t>14856022</t>
  </si>
  <si>
    <t>11/06/2012</t>
  </si>
  <si>
    <t>14856025</t>
  </si>
  <si>
    <t>28/10/2012</t>
  </si>
  <si>
    <t>14856026</t>
  </si>
  <si>
    <t>15/08/2013</t>
  </si>
  <si>
    <t>14856029</t>
  </si>
  <si>
    <t>27/03/2014</t>
  </si>
  <si>
    <t>14856030</t>
  </si>
  <si>
    <t>12/11/2014</t>
  </si>
  <si>
    <t>מובטחות בבטחונות אחרים-אעא'</t>
  </si>
  <si>
    <t>14856190</t>
  </si>
  <si>
    <t>14856191</t>
  </si>
  <si>
    <t>14856192</t>
  </si>
  <si>
    <t>16/11/2021</t>
  </si>
  <si>
    <t>14856198</t>
  </si>
  <si>
    <t>14856199</t>
  </si>
  <si>
    <t>מובטחות בבטחונות אחרים-אעד'</t>
  </si>
  <si>
    <t>14856165</t>
  </si>
  <si>
    <t>20/11/2017</t>
  </si>
  <si>
    <t>מובטחות בבטחונות אחרים-אקרנ'</t>
  </si>
  <si>
    <t>14822007</t>
  </si>
  <si>
    <t>15/02/2021</t>
  </si>
  <si>
    <t>14822104</t>
  </si>
  <si>
    <t>13/06/2021</t>
  </si>
  <si>
    <t>מובטחות בבטחונות אחרים-ב'</t>
  </si>
  <si>
    <t>14821262</t>
  </si>
  <si>
    <t>15/03/2018</t>
  </si>
  <si>
    <t>מובטחות בבטחונות אחרים-בא'</t>
  </si>
  <si>
    <t>90400053</t>
  </si>
  <si>
    <t>מובטחות בבטחונות אחרים-בכ'</t>
  </si>
  <si>
    <t>14822351</t>
  </si>
  <si>
    <t>30/06/2022</t>
  </si>
  <si>
    <t>מובטחות בבטחונות אחרים-במא'</t>
  </si>
  <si>
    <t>מובטחות בבטחונות אחרים-במב'</t>
  </si>
  <si>
    <t>מובטחות בבטחונות אחרים-במח'</t>
  </si>
  <si>
    <t>מובטחות בבטחונות אחרים-במי'</t>
  </si>
  <si>
    <t>מובטחות בבטחונות אחרים-במפ'</t>
  </si>
  <si>
    <t>מובטחות בבטחונות אחרים-בשט3'</t>
  </si>
  <si>
    <t>14822043</t>
  </si>
  <si>
    <t>25/03/2021</t>
  </si>
  <si>
    <t>14822178</t>
  </si>
  <si>
    <t>01/10/2021</t>
  </si>
  <si>
    <t>14822263</t>
  </si>
  <si>
    <t>18/01/2022</t>
  </si>
  <si>
    <t>14822277</t>
  </si>
  <si>
    <t>14822309</t>
  </si>
  <si>
    <t>14/04/2022</t>
  </si>
  <si>
    <t>מובטחות בבטחונות אחרים-בשט4'</t>
  </si>
  <si>
    <t>14822044</t>
  </si>
  <si>
    <t>14822179</t>
  </si>
  <si>
    <t>14822324</t>
  </si>
  <si>
    <t>19/05/2022</t>
  </si>
  <si>
    <t>14822327</t>
  </si>
  <si>
    <t>26/05/2022</t>
  </si>
  <si>
    <t>14822338</t>
  </si>
  <si>
    <t>15/06/2022</t>
  </si>
  <si>
    <t>מובטחות בבטחונות אחרים-בשט5'</t>
  </si>
  <si>
    <t>14822045</t>
  </si>
  <si>
    <t>14822180</t>
  </si>
  <si>
    <t>14822316</t>
  </si>
  <si>
    <t>27/04/2022</t>
  </si>
  <si>
    <t>14822319</t>
  </si>
  <si>
    <t>03/05/2022</t>
  </si>
  <si>
    <t>14822339</t>
  </si>
  <si>
    <t>מובטחות בבטחונות אחרים-גמי'</t>
  </si>
  <si>
    <t>14822151</t>
  </si>
  <si>
    <t>14823398</t>
  </si>
  <si>
    <t>30/07/2023</t>
  </si>
  <si>
    <t>מובטחות בבטחונות אחרים-גסמ'</t>
  </si>
  <si>
    <t>14811963</t>
  </si>
  <si>
    <t>26/07/2023</t>
  </si>
  <si>
    <t>14811964</t>
  </si>
  <si>
    <t>מובטחות בבטחונות אחרים-דסא'</t>
  </si>
  <si>
    <t>90400051</t>
  </si>
  <si>
    <t>מובטחות בבטחונות אחרים-דסנ'</t>
  </si>
  <si>
    <t>90400050</t>
  </si>
  <si>
    <t>מובטחות בבטחונות אחרים-דסר'</t>
  </si>
  <si>
    <t>90400054</t>
  </si>
  <si>
    <t>מובטחות בבטחונות אחרים-הלוואה אלו'</t>
  </si>
  <si>
    <t>14821039</t>
  </si>
  <si>
    <t>09/02/2015</t>
  </si>
  <si>
    <t>מובטחות בבטחונות אחרים-הלוואה מט'</t>
  </si>
  <si>
    <t>14811158</t>
  </si>
  <si>
    <t>13/07/2015</t>
  </si>
  <si>
    <t>14811379</t>
  </si>
  <si>
    <t>14/08/2017</t>
  </si>
  <si>
    <t>מובטחות בבטחונות אחרים-הלוואה שק'</t>
  </si>
  <si>
    <t>14770315</t>
  </si>
  <si>
    <t>04/04/2017</t>
  </si>
  <si>
    <t>14770338</t>
  </si>
  <si>
    <t>26/07/2017</t>
  </si>
  <si>
    <t>מובטחות בבטחונות אחרים-חע'</t>
  </si>
  <si>
    <t>14856060</t>
  </si>
  <si>
    <t>20/05/2008</t>
  </si>
  <si>
    <t>14856061</t>
  </si>
  <si>
    <t>29/10/2008</t>
  </si>
  <si>
    <t>14856062</t>
  </si>
  <si>
    <t>24/02/2009</t>
  </si>
  <si>
    <t>14856063</t>
  </si>
  <si>
    <t>18/06/2009</t>
  </si>
  <si>
    <t>14856064</t>
  </si>
  <si>
    <t>10/09/2009</t>
  </si>
  <si>
    <t>14856065</t>
  </si>
  <si>
    <t>14856066</t>
  </si>
  <si>
    <t>09/12/2009</t>
  </si>
  <si>
    <t>14856067</t>
  </si>
  <si>
    <t>08/09/2011</t>
  </si>
  <si>
    <t>14856068</t>
  </si>
  <si>
    <t>10/06/2013</t>
  </si>
  <si>
    <t>14856069</t>
  </si>
  <si>
    <t>29/05/2014</t>
  </si>
  <si>
    <t>14856070</t>
  </si>
  <si>
    <t>17/03/2016</t>
  </si>
  <si>
    <t>מובטחות בבטחונות אחרים-לה'</t>
  </si>
  <si>
    <t>14760950</t>
  </si>
  <si>
    <t>07/02/2019</t>
  </si>
  <si>
    <t>השקעות ואחזקות</t>
  </si>
  <si>
    <t>14760971</t>
  </si>
  <si>
    <t>14821676</t>
  </si>
  <si>
    <t>מובטחות בבטחונות אחרים-מאע'</t>
  </si>
  <si>
    <t>14770833</t>
  </si>
  <si>
    <t>01/06/2023</t>
  </si>
  <si>
    <t>95350600</t>
  </si>
  <si>
    <t>18/06/2023</t>
  </si>
  <si>
    <t>מובטחות בבטחונות אחרים-מב'</t>
  </si>
  <si>
    <t>14856018</t>
  </si>
  <si>
    <t>05/01/2015</t>
  </si>
  <si>
    <t>מובטחות בבטחונות אחרים-מהצ'</t>
  </si>
  <si>
    <t>14770852</t>
  </si>
  <si>
    <t>97310001</t>
  </si>
  <si>
    <t>97310002</t>
  </si>
  <si>
    <t>27/01/2022</t>
  </si>
  <si>
    <t>97310003</t>
  </si>
  <si>
    <t>29/05/2022</t>
  </si>
  <si>
    <t>מובטחות בבטחונות אחרים-מט'</t>
  </si>
  <si>
    <t>14811422</t>
  </si>
  <si>
    <t>27/12/2017</t>
  </si>
  <si>
    <t>14811484</t>
  </si>
  <si>
    <t>20/03/2019</t>
  </si>
  <si>
    <t>14811828</t>
  </si>
  <si>
    <t>04/11/2021</t>
  </si>
  <si>
    <t>14811912</t>
  </si>
  <si>
    <t>19/06/2022</t>
  </si>
  <si>
    <t>14811966</t>
  </si>
  <si>
    <t>30/10/2023</t>
  </si>
  <si>
    <t>14811967</t>
  </si>
  <si>
    <t>מובטחות בבטחונות אחרים-מיע'</t>
  </si>
  <si>
    <t>14856012</t>
  </si>
  <si>
    <t>28/06/2012</t>
  </si>
  <si>
    <t>14856013</t>
  </si>
  <si>
    <t>27/05/2014</t>
  </si>
  <si>
    <t>14856014</t>
  </si>
  <si>
    <t>11/08/2014</t>
  </si>
  <si>
    <t>מובטחות בבטחונות אחרים-מל'</t>
  </si>
  <si>
    <t>14760998</t>
  </si>
  <si>
    <t>21/08/2022</t>
  </si>
  <si>
    <t>מובטחות בבטחונות אחרים-מס'</t>
  </si>
  <si>
    <t>14821346</t>
  </si>
  <si>
    <t>27/11/2018</t>
  </si>
  <si>
    <t>14821634</t>
  </si>
  <si>
    <t>30/12/2019</t>
  </si>
  <si>
    <t>מובטחות בבטחונות אחרים-מע'</t>
  </si>
  <si>
    <t>14856135</t>
  </si>
  <si>
    <t>22/07/2009</t>
  </si>
  <si>
    <t>14856136</t>
  </si>
  <si>
    <t>09/09/2009</t>
  </si>
  <si>
    <t>14856137</t>
  </si>
  <si>
    <t>06/01/2010</t>
  </si>
  <si>
    <t>14856138</t>
  </si>
  <si>
    <t>30/12/2010</t>
  </si>
  <si>
    <t>14856139</t>
  </si>
  <si>
    <t>29/12/2014</t>
  </si>
  <si>
    <t>14856140</t>
  </si>
  <si>
    <t>21/04/2016</t>
  </si>
  <si>
    <t>14856141</t>
  </si>
  <si>
    <t>25/12/2016</t>
  </si>
  <si>
    <t>מובטחות בבטחונות אחרים-מתג'</t>
  </si>
  <si>
    <t>14770813</t>
  </si>
  <si>
    <t>14770820</t>
  </si>
  <si>
    <t>21/02/2023</t>
  </si>
  <si>
    <t>14822329</t>
  </si>
  <si>
    <t>30/05/2022</t>
  </si>
  <si>
    <t>14822376</t>
  </si>
  <si>
    <t>11/09/2022</t>
  </si>
  <si>
    <t>מובטחות בבטחונות אחרים-עהא'</t>
  </si>
  <si>
    <t>1155540</t>
  </si>
  <si>
    <t>28/11/2018</t>
  </si>
  <si>
    <t>1155541</t>
  </si>
  <si>
    <t>28/08/2019</t>
  </si>
  <si>
    <t>1155542</t>
  </si>
  <si>
    <t>05/02/2020</t>
  </si>
  <si>
    <t>1155543</t>
  </si>
  <si>
    <t>01/03/2020</t>
  </si>
  <si>
    <t>91155545</t>
  </si>
  <si>
    <t>19/07/2020</t>
  </si>
  <si>
    <t>91155546</t>
  </si>
  <si>
    <t>91155547</t>
  </si>
  <si>
    <t>26/11/2020</t>
  </si>
  <si>
    <t>91155548</t>
  </si>
  <si>
    <t>13/05/2021</t>
  </si>
  <si>
    <t>91155549</t>
  </si>
  <si>
    <t>91155550</t>
  </si>
  <si>
    <t>91155551</t>
  </si>
  <si>
    <t>91155552</t>
  </si>
  <si>
    <t>91155553</t>
  </si>
  <si>
    <t>9155544</t>
  </si>
  <si>
    <t>26/04/2020</t>
  </si>
  <si>
    <t>מובטחות בבטחונות אחרים-עמ'</t>
  </si>
  <si>
    <t>14856008</t>
  </si>
  <si>
    <t>17/10/2013</t>
  </si>
  <si>
    <t>מובטחות בבטחונות אחרים-עע'</t>
  </si>
  <si>
    <t>14856120</t>
  </si>
  <si>
    <t>24/03/2013</t>
  </si>
  <si>
    <t>מובטחות בבטחונות אחרים-קאע'</t>
  </si>
  <si>
    <t>14856124</t>
  </si>
  <si>
    <t>14856125</t>
  </si>
  <si>
    <t>30/12/2013</t>
  </si>
  <si>
    <t>14856126</t>
  </si>
  <si>
    <t>28/12/2014</t>
  </si>
  <si>
    <t>מובטחות בבטחונות אחרים-רטא</t>
  </si>
  <si>
    <t>14821938</t>
  </si>
  <si>
    <t>10/12/2020</t>
  </si>
  <si>
    <t>מובטחות בבטחונות אחרים-שב'</t>
  </si>
  <si>
    <t>14822350</t>
  </si>
  <si>
    <t>29/06/2022</t>
  </si>
  <si>
    <t>14822600</t>
  </si>
  <si>
    <t>29/06/2023</t>
  </si>
  <si>
    <t>מובטחות בבטחונות אחרים-שו'</t>
  </si>
  <si>
    <t>14811190</t>
  </si>
  <si>
    <t>28/12/2015</t>
  </si>
  <si>
    <t>14811191</t>
  </si>
  <si>
    <t>14811283</t>
  </si>
  <si>
    <t>22/12/2016</t>
  </si>
  <si>
    <t>14811444</t>
  </si>
  <si>
    <t>14/06/2018</t>
  </si>
  <si>
    <t>14811468</t>
  </si>
  <si>
    <t>19/11/2018</t>
  </si>
  <si>
    <t>מובטחות בבטחונות אחרים-שוע'</t>
  </si>
  <si>
    <t>14811959</t>
  </si>
  <si>
    <t>21/03/2023</t>
  </si>
  <si>
    <t>מובטחות בבטחונות אחרים-שור'</t>
  </si>
  <si>
    <t>90130002</t>
  </si>
  <si>
    <t>19/11/2015</t>
  </si>
  <si>
    <t>מובטחות בבטחונות אחרים-תאי'</t>
  </si>
  <si>
    <t>14811737</t>
  </si>
  <si>
    <t>מובטחות בבטחונות אחרים-אט'</t>
  </si>
  <si>
    <t>14770061</t>
  </si>
  <si>
    <t>A+</t>
  </si>
  <si>
    <t>06/12/2012</t>
  </si>
  <si>
    <t>14811539</t>
  </si>
  <si>
    <t>25/06/2019</t>
  </si>
  <si>
    <t>מובטחות בבטחונות אחרים-בבס'</t>
  </si>
  <si>
    <t>14822440</t>
  </si>
  <si>
    <t>02/02/2023</t>
  </si>
  <si>
    <t>חשמל</t>
  </si>
  <si>
    <t>14822447</t>
  </si>
  <si>
    <t>08/03/2023</t>
  </si>
  <si>
    <t>מובטחות בבטחונות אחרים-בע'</t>
  </si>
  <si>
    <t>14856050</t>
  </si>
  <si>
    <t>05/10/2009</t>
  </si>
  <si>
    <t>14856051</t>
  </si>
  <si>
    <t>24/03/2010</t>
  </si>
  <si>
    <t>14856053</t>
  </si>
  <si>
    <t>27/10/2013</t>
  </si>
  <si>
    <t>14856054</t>
  </si>
  <si>
    <t>מובטחות בבטחונות אחרים-דא'</t>
  </si>
  <si>
    <t>14770854</t>
  </si>
  <si>
    <t>29/12/2023</t>
  </si>
  <si>
    <t>14770856</t>
  </si>
  <si>
    <t>14822840</t>
  </si>
  <si>
    <t>מובטחות בבטחונות אחרים-דע'</t>
  </si>
  <si>
    <t>14856057</t>
  </si>
  <si>
    <t>09/10/2013</t>
  </si>
  <si>
    <t>מובטחות בבטחונות אחרים-דקמ'</t>
  </si>
  <si>
    <t>14770723</t>
  </si>
  <si>
    <t>23/06/2022</t>
  </si>
  <si>
    <t>מובטחות בבטחונות אחרים-הגב'</t>
  </si>
  <si>
    <t>14822278</t>
  </si>
  <si>
    <t>02/10/2021</t>
  </si>
  <si>
    <t>14822279</t>
  </si>
  <si>
    <t>מובטחות בבטחונות אחרים-הה'</t>
  </si>
  <si>
    <t>14811272</t>
  </si>
  <si>
    <t>27/10/2016</t>
  </si>
  <si>
    <t>14811970</t>
  </si>
  <si>
    <t>מובטחות בבטחונות אחרים-הלוואה אשטרום נכסים*</t>
  </si>
  <si>
    <t>14811137</t>
  </si>
  <si>
    <t>31/12/2014</t>
  </si>
  <si>
    <t>14811138</t>
  </si>
  <si>
    <t>מובטחות בבטחונות אחרים-הלוואה מי'</t>
  </si>
  <si>
    <t>90145980</t>
  </si>
  <si>
    <t>26/08/2015</t>
  </si>
  <si>
    <t>מובטחות בבטחונות אחרים-הלוואה תע'</t>
  </si>
  <si>
    <t>14821082</t>
  </si>
  <si>
    <t>06/06/2016</t>
  </si>
  <si>
    <t>מובטחות בבטחונות אחרים-וא'</t>
  </si>
  <si>
    <t>14822623</t>
  </si>
  <si>
    <t>מובטחות בבטחונות אחרים-ור'</t>
  </si>
  <si>
    <t>14761015</t>
  </si>
  <si>
    <t>14761016</t>
  </si>
  <si>
    <t>31/07/2022</t>
  </si>
  <si>
    <t>14761018</t>
  </si>
  <si>
    <t>מובטחות בבטחונות אחרים-לצ'</t>
  </si>
  <si>
    <t>14811472</t>
  </si>
  <si>
    <t>28/09/2018</t>
  </si>
  <si>
    <t>14811712</t>
  </si>
  <si>
    <t>14811714</t>
  </si>
  <si>
    <t>14811872</t>
  </si>
  <si>
    <t>14811873</t>
  </si>
  <si>
    <t>מובטחות בבטחונות אחרים-מאמ'</t>
  </si>
  <si>
    <t>14856005</t>
  </si>
  <si>
    <t>14856006</t>
  </si>
  <si>
    <t>25/05/2015</t>
  </si>
  <si>
    <t>14856007</t>
  </si>
  <si>
    <t>08/12/2016</t>
  </si>
  <si>
    <t>14856166</t>
  </si>
  <si>
    <t>28/11/2017</t>
  </si>
  <si>
    <t>מובטחות בבטחונות אחרים-נד'</t>
  </si>
  <si>
    <t>14770810</t>
  </si>
  <si>
    <t>14770811</t>
  </si>
  <si>
    <t>14822740</t>
  </si>
  <si>
    <t>מובטחות בבטחונות אחרים-נח'</t>
  </si>
  <si>
    <t>91116002</t>
  </si>
  <si>
    <t>10/09/2017</t>
  </si>
  <si>
    <t>91116003</t>
  </si>
  <si>
    <t>17/09/2017</t>
  </si>
  <si>
    <t>מובטחות בבטחונות אחרים-סי'</t>
  </si>
  <si>
    <t>14811454</t>
  </si>
  <si>
    <t>14811469</t>
  </si>
  <si>
    <t>14811475</t>
  </si>
  <si>
    <t>24/01/2019</t>
  </si>
  <si>
    <t>14811476</t>
  </si>
  <si>
    <t>30/01/2019</t>
  </si>
  <si>
    <t>14811478</t>
  </si>
  <si>
    <t>18/02/2019</t>
  </si>
  <si>
    <t>14811481</t>
  </si>
  <si>
    <t>11/03/2019</t>
  </si>
  <si>
    <t>14811492</t>
  </si>
  <si>
    <t>14/04/2019</t>
  </si>
  <si>
    <t>14811520</t>
  </si>
  <si>
    <t>04/06/2019</t>
  </si>
  <si>
    <t>148115250</t>
  </si>
  <si>
    <t>01/11/2017</t>
  </si>
  <si>
    <t>14811530</t>
  </si>
  <si>
    <t>19/06/2019</t>
  </si>
  <si>
    <t>14811545</t>
  </si>
  <si>
    <t>21/07/2019</t>
  </si>
  <si>
    <t>14811552</t>
  </si>
  <si>
    <t>14811553</t>
  </si>
  <si>
    <t>14811554</t>
  </si>
  <si>
    <t>14811555</t>
  </si>
  <si>
    <t>03/06/2019</t>
  </si>
  <si>
    <t>14811556</t>
  </si>
  <si>
    <t>14811557</t>
  </si>
  <si>
    <t>28/07/2019</t>
  </si>
  <si>
    <t>14811571</t>
  </si>
  <si>
    <t>14811572</t>
  </si>
  <si>
    <t>14811584</t>
  </si>
  <si>
    <t>28/11/2019</t>
  </si>
  <si>
    <t>14811585</t>
  </si>
  <si>
    <t>14811588</t>
  </si>
  <si>
    <t>23/12/2019</t>
  </si>
  <si>
    <t>14811589</t>
  </si>
  <si>
    <t>14811592</t>
  </si>
  <si>
    <t>29/01/2020</t>
  </si>
  <si>
    <t>14811593</t>
  </si>
  <si>
    <t>14811598</t>
  </si>
  <si>
    <t>14811599</t>
  </si>
  <si>
    <t>14811604</t>
  </si>
  <si>
    <t>05/03/2020</t>
  </si>
  <si>
    <t>14811609</t>
  </si>
  <si>
    <t>19/03/2020</t>
  </si>
  <si>
    <t>14811610</t>
  </si>
  <si>
    <t>14811616</t>
  </si>
  <si>
    <t>30/03/2020</t>
  </si>
  <si>
    <t>14811628</t>
  </si>
  <si>
    <t>14811629</t>
  </si>
  <si>
    <t>14811630</t>
  </si>
  <si>
    <t>14811639</t>
  </si>
  <si>
    <t>14811640</t>
  </si>
  <si>
    <t>14811641</t>
  </si>
  <si>
    <t>14811648</t>
  </si>
  <si>
    <t>21/06/2020</t>
  </si>
  <si>
    <t>14811649</t>
  </si>
  <si>
    <t>14811650</t>
  </si>
  <si>
    <t>14811657</t>
  </si>
  <si>
    <t>20/07/2020</t>
  </si>
  <si>
    <t>14811658</t>
  </si>
  <si>
    <t>14811659</t>
  </si>
  <si>
    <t>14811663</t>
  </si>
  <si>
    <t>14811667</t>
  </si>
  <si>
    <t>14811676</t>
  </si>
  <si>
    <t>25/08/2020</t>
  </si>
  <si>
    <t>14811677</t>
  </si>
  <si>
    <t>14811678</t>
  </si>
  <si>
    <t>14811687</t>
  </si>
  <si>
    <t>14811688</t>
  </si>
  <si>
    <t>14811689</t>
  </si>
  <si>
    <t>14811692</t>
  </si>
  <si>
    <t>14811693</t>
  </si>
  <si>
    <t>14811694</t>
  </si>
  <si>
    <t>14811698</t>
  </si>
  <si>
    <t>16/11/2020</t>
  </si>
  <si>
    <t>14811699</t>
  </si>
  <si>
    <t>14811700</t>
  </si>
  <si>
    <t>14811701</t>
  </si>
  <si>
    <t>14811708</t>
  </si>
  <si>
    <t>22/12/2020</t>
  </si>
  <si>
    <t>14811709</t>
  </si>
  <si>
    <t>14811710</t>
  </si>
  <si>
    <t>14811711</t>
  </si>
  <si>
    <t>14811739</t>
  </si>
  <si>
    <t>26/01/2021</t>
  </si>
  <si>
    <t>14811740</t>
  </si>
  <si>
    <t>14811741</t>
  </si>
  <si>
    <t>14811742</t>
  </si>
  <si>
    <t>14811747</t>
  </si>
  <si>
    <t>22/02/2021</t>
  </si>
  <si>
    <t>14811748</t>
  </si>
  <si>
    <t>14811749</t>
  </si>
  <si>
    <t>14811750</t>
  </si>
  <si>
    <t>25/02/2021</t>
  </si>
  <si>
    <t>14811755</t>
  </si>
  <si>
    <t>14811756</t>
  </si>
  <si>
    <t>14811757</t>
  </si>
  <si>
    <t>14811759</t>
  </si>
  <si>
    <t>26/04/2021</t>
  </si>
  <si>
    <t>14811760</t>
  </si>
  <si>
    <t>14811761</t>
  </si>
  <si>
    <t>14811765</t>
  </si>
  <si>
    <t>14811767</t>
  </si>
  <si>
    <t>02/06/2021</t>
  </si>
  <si>
    <t>14811771</t>
  </si>
  <si>
    <t>23/06/2021</t>
  </si>
  <si>
    <t>14811773</t>
  </si>
  <si>
    <t>28/06/2021</t>
  </si>
  <si>
    <t>14811774</t>
  </si>
  <si>
    <t>14811775</t>
  </si>
  <si>
    <t>14811776</t>
  </si>
  <si>
    <t>14811778</t>
  </si>
  <si>
    <t>12/05/2021</t>
  </si>
  <si>
    <t>14811780</t>
  </si>
  <si>
    <t>02/08/2021</t>
  </si>
  <si>
    <t>14811781</t>
  </si>
  <si>
    <t>14811782</t>
  </si>
  <si>
    <t>14811784</t>
  </si>
  <si>
    <t>29/08/2021</t>
  </si>
  <si>
    <t>14811785</t>
  </si>
  <si>
    <t>14811786</t>
  </si>
  <si>
    <t>14811787</t>
  </si>
  <si>
    <t>14811817</t>
  </si>
  <si>
    <t>14811820</t>
  </si>
  <si>
    <t>28/10/2021</t>
  </si>
  <si>
    <t>14811821</t>
  </si>
  <si>
    <t>14811822</t>
  </si>
  <si>
    <t>14811823</t>
  </si>
  <si>
    <t>14811832</t>
  </si>
  <si>
    <t>14811833</t>
  </si>
  <si>
    <t>14811834</t>
  </si>
  <si>
    <t>14811835</t>
  </si>
  <si>
    <t>14811836</t>
  </si>
  <si>
    <t>14811842</t>
  </si>
  <si>
    <t>29/12/2021</t>
  </si>
  <si>
    <t>14811843</t>
  </si>
  <si>
    <t>14811844</t>
  </si>
  <si>
    <t>14811845</t>
  </si>
  <si>
    <t>14811847</t>
  </si>
  <si>
    <t>14811848</t>
  </si>
  <si>
    <t>14811849</t>
  </si>
  <si>
    <t>14811850</t>
  </si>
  <si>
    <t>14811858</t>
  </si>
  <si>
    <t>29/03/2022</t>
  </si>
  <si>
    <t>14811859</t>
  </si>
  <si>
    <t>14811860</t>
  </si>
  <si>
    <t>14811861</t>
  </si>
  <si>
    <t>14811862</t>
  </si>
  <si>
    <t>14811909</t>
  </si>
  <si>
    <t>14811910</t>
  </si>
  <si>
    <t>14811913</t>
  </si>
  <si>
    <t>14811914</t>
  </si>
  <si>
    <t>14811915</t>
  </si>
  <si>
    <t>14811920</t>
  </si>
  <si>
    <t>28/07/2022</t>
  </si>
  <si>
    <t>14811921</t>
  </si>
  <si>
    <t>14811922</t>
  </si>
  <si>
    <t>29/08/2022</t>
  </si>
  <si>
    <t>14811924</t>
  </si>
  <si>
    <t>22/09/2022</t>
  </si>
  <si>
    <t>14811925</t>
  </si>
  <si>
    <t>14811926</t>
  </si>
  <si>
    <t>14811931</t>
  </si>
  <si>
    <t>14811932</t>
  </si>
  <si>
    <t>14811933</t>
  </si>
  <si>
    <t>14811934</t>
  </si>
  <si>
    <t>14811941</t>
  </si>
  <si>
    <t>28/12/2022</t>
  </si>
  <si>
    <t>14811942</t>
  </si>
  <si>
    <t>14822413</t>
  </si>
  <si>
    <t>30/01/2023</t>
  </si>
  <si>
    <t>14822414</t>
  </si>
  <si>
    <t>14822433</t>
  </si>
  <si>
    <t>27/02/2023</t>
  </si>
  <si>
    <t>14822434</t>
  </si>
  <si>
    <t>14822505</t>
  </si>
  <si>
    <t>14822506</t>
  </si>
  <si>
    <t>14822507</t>
  </si>
  <si>
    <t>14822550</t>
  </si>
  <si>
    <t>29/05/2023</t>
  </si>
  <si>
    <t>14822551</t>
  </si>
  <si>
    <t>14822597</t>
  </si>
  <si>
    <t>14822598</t>
  </si>
  <si>
    <t>14822599</t>
  </si>
  <si>
    <t>14822642</t>
  </si>
  <si>
    <t>14822643</t>
  </si>
  <si>
    <t>14822686</t>
  </si>
  <si>
    <t>29/08/2023</t>
  </si>
  <si>
    <t>14822687</t>
  </si>
  <si>
    <t>14822688</t>
  </si>
  <si>
    <t>14822741</t>
  </si>
  <si>
    <t>14822774</t>
  </si>
  <si>
    <t>14822775</t>
  </si>
  <si>
    <t>מובטחות בבטחונות אחרים-ע'</t>
  </si>
  <si>
    <t>14822284</t>
  </si>
  <si>
    <t>13/03/2022</t>
  </si>
  <si>
    <t>מובטחות בבטחונות אחרים-פנג'</t>
  </si>
  <si>
    <t>14822406</t>
  </si>
  <si>
    <t>14822450</t>
  </si>
  <si>
    <t>15/03/2023</t>
  </si>
  <si>
    <t>14822510</t>
  </si>
  <si>
    <t>02/05/2023</t>
  </si>
  <si>
    <t>14822605</t>
  </si>
  <si>
    <t>14822692</t>
  </si>
  <si>
    <t>14822763</t>
  </si>
  <si>
    <t>15/11/2023</t>
  </si>
  <si>
    <t>14854092</t>
  </si>
  <si>
    <t>06/12/2020</t>
  </si>
  <si>
    <t>14854153</t>
  </si>
  <si>
    <t>14854296</t>
  </si>
  <si>
    <t>14854339</t>
  </si>
  <si>
    <t>14/02/2022</t>
  </si>
  <si>
    <t>14854365</t>
  </si>
  <si>
    <t>13/04/2022</t>
  </si>
  <si>
    <t>14854398</t>
  </si>
  <si>
    <t>13/07/2022</t>
  </si>
  <si>
    <t>14854405</t>
  </si>
  <si>
    <t>15/08/2022</t>
  </si>
  <si>
    <t>14854424</t>
  </si>
  <si>
    <t>06/10/2022</t>
  </si>
  <si>
    <t>מובטחות בבטחונות אחרים-צל'</t>
  </si>
  <si>
    <t>14811188</t>
  </si>
  <si>
    <t>14811210</t>
  </si>
  <si>
    <t>20/01/2016</t>
  </si>
  <si>
    <t>מובטחות בבטחונות אחרים-קא'</t>
  </si>
  <si>
    <t>14822354</t>
  </si>
  <si>
    <t>14822356</t>
  </si>
  <si>
    <t>90145501</t>
  </si>
  <si>
    <t>90145502</t>
  </si>
  <si>
    <t>25/06/2017</t>
  </si>
  <si>
    <t>90145503</t>
  </si>
  <si>
    <t>02/11/2017</t>
  </si>
  <si>
    <t>90145504</t>
  </si>
  <si>
    <t>28/01/2018</t>
  </si>
  <si>
    <t>90145505</t>
  </si>
  <si>
    <t>26/07/2018</t>
  </si>
  <si>
    <t>90145506</t>
  </si>
  <si>
    <t>29/08/2018</t>
  </si>
  <si>
    <t>90145507</t>
  </si>
  <si>
    <t>23/12/2018</t>
  </si>
  <si>
    <t>90145508</t>
  </si>
  <si>
    <t>27/04/2020</t>
  </si>
  <si>
    <t>90145509</t>
  </si>
  <si>
    <t>24/06/2020</t>
  </si>
  <si>
    <t>90145511</t>
  </si>
  <si>
    <t>90145512</t>
  </si>
  <si>
    <t>90145513</t>
  </si>
  <si>
    <t>90145514</t>
  </si>
  <si>
    <t>90145515</t>
  </si>
  <si>
    <t>90145516</t>
  </si>
  <si>
    <t>90145517</t>
  </si>
  <si>
    <t>90145518</t>
  </si>
  <si>
    <t>90145519</t>
  </si>
  <si>
    <t>מובטחות בבטחונות אחרים-קגע'</t>
  </si>
  <si>
    <t>14856131</t>
  </si>
  <si>
    <t>14856132</t>
  </si>
  <si>
    <t>26/09/2011</t>
  </si>
  <si>
    <t>14856133</t>
  </si>
  <si>
    <t>31/12/2013</t>
  </si>
  <si>
    <t>14856134</t>
  </si>
  <si>
    <t>31/08/2014</t>
  </si>
  <si>
    <t>מובטחות בבטחונות אחרים-קס'</t>
  </si>
  <si>
    <t>14811617</t>
  </si>
  <si>
    <t>25/09/2017</t>
  </si>
  <si>
    <t>14811953</t>
  </si>
  <si>
    <t>מובטחות בבטחונות אחרים-קקמ'</t>
  </si>
  <si>
    <t>14770836</t>
  </si>
  <si>
    <t>14770838</t>
  </si>
  <si>
    <t>14770840</t>
  </si>
  <si>
    <t>14770842</t>
  </si>
  <si>
    <t>14770844</t>
  </si>
  <si>
    <t>98700003</t>
  </si>
  <si>
    <t>98700004</t>
  </si>
  <si>
    <t>02/11/2023</t>
  </si>
  <si>
    <t>98700005</t>
  </si>
  <si>
    <t>מובטחות בבטחונות אחרים-תע'</t>
  </si>
  <si>
    <t>14822593</t>
  </si>
  <si>
    <t>28/06/2023</t>
  </si>
  <si>
    <t>14823388</t>
  </si>
  <si>
    <t>19/09/2022</t>
  </si>
  <si>
    <t>מובטחות בבטחונות אחרים-אזי'</t>
  </si>
  <si>
    <t>14811568</t>
  </si>
  <si>
    <t>06/09/2018</t>
  </si>
  <si>
    <t>148214850</t>
  </si>
  <si>
    <t>148215090</t>
  </si>
  <si>
    <t>מובטחות בבטחונות אחרים-אמ'</t>
  </si>
  <si>
    <t>14811275</t>
  </si>
  <si>
    <t>14/11/2016</t>
  </si>
  <si>
    <t>מובטחות בבטחונות אחרים-אשכ'</t>
  </si>
  <si>
    <t>90840000</t>
  </si>
  <si>
    <t>19/07/2017</t>
  </si>
  <si>
    <t>מובטחות בבטחונות אחרים-בב'</t>
  </si>
  <si>
    <t>14811394</t>
  </si>
  <si>
    <t>03/10/2017</t>
  </si>
  <si>
    <t>14811606</t>
  </si>
  <si>
    <t>09/03/2020</t>
  </si>
  <si>
    <t>14811703</t>
  </si>
  <si>
    <t>29/11/2020</t>
  </si>
  <si>
    <t>מובטחות בבטחונות אחרים-בג'</t>
  </si>
  <si>
    <t>14822424</t>
  </si>
  <si>
    <t>מובטחות בבטחונות אחרים-בכש'</t>
  </si>
  <si>
    <t>14770761</t>
  </si>
  <si>
    <t>14/09/2022</t>
  </si>
  <si>
    <t>מובטחות בבטחונות אחרים-גגא'</t>
  </si>
  <si>
    <t>14770760</t>
  </si>
  <si>
    <t>מובטחות בבטחונות אחרים-גה'</t>
  </si>
  <si>
    <t>14822289</t>
  </si>
  <si>
    <t>14822321</t>
  </si>
  <si>
    <t>10/05/2022</t>
  </si>
  <si>
    <t>14822322</t>
  </si>
  <si>
    <t>מובטחות בבטחונות אחרים-דמ'</t>
  </si>
  <si>
    <t>14822150</t>
  </si>
  <si>
    <t>01/07/2018</t>
  </si>
  <si>
    <t>מובטחות בבטחונות אחרים-הלוואה שש'</t>
  </si>
  <si>
    <t>14811243</t>
  </si>
  <si>
    <t>13/07/2016</t>
  </si>
  <si>
    <t>מובטחות בבטחונות אחרים-כי'</t>
  </si>
  <si>
    <t>14760916</t>
  </si>
  <si>
    <t>29/06/2017</t>
  </si>
  <si>
    <t>90840002</t>
  </si>
  <si>
    <t>90840004</t>
  </si>
  <si>
    <t>04/01/2018</t>
  </si>
  <si>
    <t>90840006</t>
  </si>
  <si>
    <t>04/04/2018</t>
  </si>
  <si>
    <t>90840008</t>
  </si>
  <si>
    <t>04/07/2018</t>
  </si>
  <si>
    <t>90840010</t>
  </si>
  <si>
    <t>04/10/2018</t>
  </si>
  <si>
    <t>90840012</t>
  </si>
  <si>
    <t>03/01/2019</t>
  </si>
  <si>
    <t>90840013</t>
  </si>
  <si>
    <t>04/04/2019</t>
  </si>
  <si>
    <t>90840014</t>
  </si>
  <si>
    <t>04/10/2019</t>
  </si>
  <si>
    <t>90840015</t>
  </si>
  <si>
    <t>03/04/2020</t>
  </si>
  <si>
    <t>90840016</t>
  </si>
  <si>
    <t>90840017</t>
  </si>
  <si>
    <t>04/10/2020</t>
  </si>
  <si>
    <t>90840018</t>
  </si>
  <si>
    <t>04/01/2021</t>
  </si>
  <si>
    <t>90840019</t>
  </si>
  <si>
    <t>04/04/2021</t>
  </si>
  <si>
    <t>90840020</t>
  </si>
  <si>
    <t>27/10/2021</t>
  </si>
  <si>
    <t>90840021</t>
  </si>
  <si>
    <t>23/02/2022</t>
  </si>
  <si>
    <t>90840022</t>
  </si>
  <si>
    <t>11/07/2022</t>
  </si>
  <si>
    <t>90840023</t>
  </si>
  <si>
    <t>90840024</t>
  </si>
  <si>
    <t>15/08/2023</t>
  </si>
  <si>
    <t>90840120</t>
  </si>
  <si>
    <t>24/12/2023</t>
  </si>
  <si>
    <t>מובטחות בבטחונות אחרים-מאת'</t>
  </si>
  <si>
    <t>14856015</t>
  </si>
  <si>
    <t>23/03/2016</t>
  </si>
  <si>
    <t>מובטחות בבטחונות אחרים-סכפ'</t>
  </si>
  <si>
    <t>14822584</t>
  </si>
  <si>
    <t>26/06/2023</t>
  </si>
  <si>
    <t>14822585</t>
  </si>
  <si>
    <t>מובטחות בבטחונות אחרים-ענצ'</t>
  </si>
  <si>
    <t>14856164</t>
  </si>
  <si>
    <t>29/10/2017</t>
  </si>
  <si>
    <t>מובטחות בבטחונות אחרים-קמ'</t>
  </si>
  <si>
    <t>14770342</t>
  </si>
  <si>
    <t>02/08/2017</t>
  </si>
  <si>
    <t>14770347</t>
  </si>
  <si>
    <t>15/08/2017</t>
  </si>
  <si>
    <t>14770419</t>
  </si>
  <si>
    <t>מובטחות בבטחונות אחרים-רע'</t>
  </si>
  <si>
    <t>14856145</t>
  </si>
  <si>
    <t>30/03/2011</t>
  </si>
  <si>
    <t>14856146</t>
  </si>
  <si>
    <t>30/06/2014</t>
  </si>
  <si>
    <t>מובטחות בבטחונות אחרים-שגי'</t>
  </si>
  <si>
    <t>14770759</t>
  </si>
  <si>
    <t>מובטחות בבטחונות אחרים-שש'</t>
  </si>
  <si>
    <t>14811902</t>
  </si>
  <si>
    <t>מובטחות בבטחונות אחרים-תיה'</t>
  </si>
  <si>
    <t>14770758</t>
  </si>
  <si>
    <t>מובטחות בבטחונות אחרים-אה'</t>
  </si>
  <si>
    <t>14821560</t>
  </si>
  <si>
    <t>21/02/2018</t>
  </si>
  <si>
    <t>14821561</t>
  </si>
  <si>
    <t>04/03/2018</t>
  </si>
  <si>
    <t>14821562</t>
  </si>
  <si>
    <t>10/06/2019</t>
  </si>
  <si>
    <t>14821588</t>
  </si>
  <si>
    <t>03/12/2019</t>
  </si>
  <si>
    <t>מובטחות בבטחונות אחרים-איד'</t>
  </si>
  <si>
    <t>97000000</t>
  </si>
  <si>
    <t>מובטחות בבטחונות אחרים-גמלא הראל נדלן למגורים*</t>
  </si>
  <si>
    <t>14761027</t>
  </si>
  <si>
    <t>14/09/2023</t>
  </si>
  <si>
    <t>מובטחות בבטחונות אחרים-דס'</t>
  </si>
  <si>
    <t>97204900</t>
  </si>
  <si>
    <t>02/01/2020</t>
  </si>
  <si>
    <t>מובטחות בבטחונות אחרים-הלוואה נק'</t>
  </si>
  <si>
    <t>14770068</t>
  </si>
  <si>
    <t>ilA-</t>
  </si>
  <si>
    <t>13/01/2013</t>
  </si>
  <si>
    <t>14770072</t>
  </si>
  <si>
    <t>27/01/2013</t>
  </si>
  <si>
    <t>מובטחות בבטחונות אחרים-הלוואה ספ'1</t>
  </si>
  <si>
    <t>14821142</t>
  </si>
  <si>
    <t>28/12/2016</t>
  </si>
  <si>
    <t>מובטחות בבטחונות אחרים-ואב'</t>
  </si>
  <si>
    <t>14770784</t>
  </si>
  <si>
    <t>08/11/2022</t>
  </si>
  <si>
    <t>14770787</t>
  </si>
  <si>
    <t>06/07/2022</t>
  </si>
  <si>
    <t>מובטחות בבטחונות אחרים-לאק'</t>
  </si>
  <si>
    <t>14821391</t>
  </si>
  <si>
    <t>25/02/2019</t>
  </si>
  <si>
    <t>14821393</t>
  </si>
  <si>
    <t>90152002</t>
  </si>
  <si>
    <t>90152005</t>
  </si>
  <si>
    <t>25/02/2020</t>
  </si>
  <si>
    <t>90152006</t>
  </si>
  <si>
    <t>90152011</t>
  </si>
  <si>
    <t>90152012</t>
  </si>
  <si>
    <t>מובטחות בבטחונות אחרים-מאא'</t>
  </si>
  <si>
    <t>14821863</t>
  </si>
  <si>
    <t>17/09/2020</t>
  </si>
  <si>
    <t>מובטחות בבטחונות אחרים-מסש'</t>
  </si>
  <si>
    <t>14822587</t>
  </si>
  <si>
    <t>14822588</t>
  </si>
  <si>
    <t>14822590</t>
  </si>
  <si>
    <t>מובטחות בבטחונות אחרים-משכ'</t>
  </si>
  <si>
    <t>14823383</t>
  </si>
  <si>
    <t>03/06/2022</t>
  </si>
  <si>
    <t>14823385</t>
  </si>
  <si>
    <t>14856197</t>
  </si>
  <si>
    <t>21/09/2022</t>
  </si>
  <si>
    <t>מובטחות בבטחונות אחרים-נק'</t>
  </si>
  <si>
    <t>14770506</t>
  </si>
  <si>
    <t>23/03/2020</t>
  </si>
  <si>
    <t>14770546</t>
  </si>
  <si>
    <t>06/08/2020</t>
  </si>
  <si>
    <t>מובטחות בבטחונות אחרים-ספ'</t>
  </si>
  <si>
    <t>14821143</t>
  </si>
  <si>
    <t>מובטחות בבטחונות אחרים-סת'</t>
  </si>
  <si>
    <t>14770850</t>
  </si>
  <si>
    <t>13/02/2022</t>
  </si>
  <si>
    <t>מובטחות בבטחונות אחרים-פדס'</t>
  </si>
  <si>
    <t>14822464</t>
  </si>
  <si>
    <t>14822467</t>
  </si>
  <si>
    <t>29/01/2023</t>
  </si>
  <si>
    <t>14822469</t>
  </si>
  <si>
    <t>מובטחות בבטחונות אחרים-פסש'</t>
  </si>
  <si>
    <t>14770776</t>
  </si>
  <si>
    <t>14770780</t>
  </si>
  <si>
    <t>15/10/2022</t>
  </si>
  <si>
    <t>14856200</t>
  </si>
  <si>
    <t>27/10/2022</t>
  </si>
  <si>
    <t>מובטחות בבטחונות אחרים-קר'</t>
  </si>
  <si>
    <t>14770637</t>
  </si>
  <si>
    <t>14770847</t>
  </si>
  <si>
    <t>30/08/2023</t>
  </si>
  <si>
    <t>14822825</t>
  </si>
  <si>
    <t>27/12/2023</t>
  </si>
  <si>
    <t>מובטחות בבטחונות אחרים-שחפ'</t>
  </si>
  <si>
    <t>14770768</t>
  </si>
  <si>
    <t>18/05/2022</t>
  </si>
  <si>
    <t>14770770</t>
  </si>
  <si>
    <t>29/09/2022</t>
  </si>
  <si>
    <t>14770774</t>
  </si>
  <si>
    <t>18/06/2022</t>
  </si>
  <si>
    <t>מובטחות בבטחונות אחרים-דש'</t>
  </si>
  <si>
    <t>14811846</t>
  </si>
  <si>
    <t>מובטחות בבטחונות אחרים-ימ'</t>
  </si>
  <si>
    <t>14770712</t>
  </si>
  <si>
    <t>20/05/2022</t>
  </si>
  <si>
    <t>14770713</t>
  </si>
  <si>
    <t>14770793</t>
  </si>
  <si>
    <t>מובטחות בבטחונות אחרים-מתי'</t>
  </si>
  <si>
    <t>14821271</t>
  </si>
  <si>
    <t>11/04/2018</t>
  </si>
  <si>
    <t>14821524</t>
  </si>
  <si>
    <t>27/08/2019</t>
  </si>
  <si>
    <t>14821652</t>
  </si>
  <si>
    <t>14821699</t>
  </si>
  <si>
    <t>17/03/2020</t>
  </si>
  <si>
    <t>14822367</t>
  </si>
  <si>
    <t>11/08/2022</t>
  </si>
  <si>
    <t>14822734</t>
  </si>
  <si>
    <t>15/10/2023</t>
  </si>
  <si>
    <t>מובטחות בבטחונות אחרים-קז'</t>
  </si>
  <si>
    <t>14770492</t>
  </si>
  <si>
    <t>מובטחות בבטחונות אחרים-קש'</t>
  </si>
  <si>
    <t>14770494</t>
  </si>
  <si>
    <t>מובטחות בבטחונות אחרים-רא'</t>
  </si>
  <si>
    <t>14822082</t>
  </si>
  <si>
    <t>22/08/2018</t>
  </si>
  <si>
    <t>מובטחות בבטחונות אחרים-רח'</t>
  </si>
  <si>
    <t>14811574</t>
  </si>
  <si>
    <t>22/06/2015</t>
  </si>
  <si>
    <t>14811602</t>
  </si>
  <si>
    <t>26/02/2020</t>
  </si>
  <si>
    <t>14811838</t>
  </si>
  <si>
    <t>מובטחות בבטחונות אחרים-שא'</t>
  </si>
  <si>
    <t>14770493</t>
  </si>
  <si>
    <t>מובטחות בבטחונות אחרים-בפ'</t>
  </si>
  <si>
    <t>14811416</t>
  </si>
  <si>
    <t>12/12/2017</t>
  </si>
  <si>
    <t>מובטחות בבטחונות אחרים-הלוואה פב'</t>
  </si>
  <si>
    <t>14811141</t>
  </si>
  <si>
    <t>05/05/2015</t>
  </si>
  <si>
    <t>14811172</t>
  </si>
  <si>
    <t>24/09/2015</t>
  </si>
  <si>
    <t>מובטחות בבטחונות אחרים-וגב'</t>
  </si>
  <si>
    <t>14770785</t>
  </si>
  <si>
    <t>14770789</t>
  </si>
  <si>
    <t>מובטחות בבטחונות אחרים-סצא'</t>
  </si>
  <si>
    <t>14822341</t>
  </si>
  <si>
    <t>16/06/2022</t>
  </si>
  <si>
    <t>14822386</t>
  </si>
  <si>
    <t>28/09/2022</t>
  </si>
  <si>
    <t>14822517</t>
  </si>
  <si>
    <t>04/05/2023</t>
  </si>
  <si>
    <t>14822534</t>
  </si>
  <si>
    <t>מובטחות בבטחונות אחרים-פרו'</t>
  </si>
  <si>
    <t>14770782</t>
  </si>
  <si>
    <t>24/10/2022</t>
  </si>
  <si>
    <t>מובטחות בבטחונות אחרים-אק'</t>
  </si>
  <si>
    <t>14822637</t>
  </si>
  <si>
    <t>24/07/2023</t>
  </si>
  <si>
    <t>מובטחות בבטחונות אחרים-בסל'</t>
  </si>
  <si>
    <t>14822299</t>
  </si>
  <si>
    <t>21/03/2022</t>
  </si>
  <si>
    <t>14822402</t>
  </si>
  <si>
    <t>26/12/2022</t>
  </si>
  <si>
    <t>מובטחות בבטחונות אחרים-בסע'</t>
  </si>
  <si>
    <t>14822297</t>
  </si>
  <si>
    <t>14822401</t>
  </si>
  <si>
    <t>מובטחות בבטחונות אחרים-מאב'</t>
  </si>
  <si>
    <t>14822511</t>
  </si>
  <si>
    <t>14822516</t>
  </si>
  <si>
    <t>14822592</t>
  </si>
  <si>
    <t>14822639</t>
  </si>
  <si>
    <t>25/07/2023</t>
  </si>
  <si>
    <t>14822684</t>
  </si>
  <si>
    <t>23/08/2023</t>
  </si>
  <si>
    <t>14822733</t>
  </si>
  <si>
    <t>14822737</t>
  </si>
  <si>
    <t>26/10/2023</t>
  </si>
  <si>
    <t>14822753</t>
  </si>
  <si>
    <t>09/11/2023</t>
  </si>
  <si>
    <t>מובטחות בבטחונות אחרים-מבא'</t>
  </si>
  <si>
    <t>14823393</t>
  </si>
  <si>
    <t>14823394</t>
  </si>
  <si>
    <t>14823396</t>
  </si>
  <si>
    <t>מובטחות בבטחונות אחרים-נאא'</t>
  </si>
  <si>
    <t>14822786</t>
  </si>
  <si>
    <t>14822787</t>
  </si>
  <si>
    <t>16/10/2023</t>
  </si>
  <si>
    <t>14822789</t>
  </si>
  <si>
    <t>14822791</t>
  </si>
  <si>
    <t>14822793</t>
  </si>
  <si>
    <t>14822795</t>
  </si>
  <si>
    <t>14822832</t>
  </si>
  <si>
    <t>מובטחות בבטחונות אחרים-נג'</t>
  </si>
  <si>
    <t>14811945</t>
  </si>
  <si>
    <t>14811946</t>
  </si>
  <si>
    <t>14854425</t>
  </si>
  <si>
    <t>14854426</t>
  </si>
  <si>
    <t>14854427</t>
  </si>
  <si>
    <t>מובטחות בבטחונות אחרים-עוא'</t>
  </si>
  <si>
    <t>14822411</t>
  </si>
  <si>
    <t>14822412</t>
  </si>
  <si>
    <t>מובטחות בבטחונות אחרים-קמש'</t>
  </si>
  <si>
    <t>14770738</t>
  </si>
  <si>
    <t>10/08/2022</t>
  </si>
  <si>
    <t>14770746</t>
  </si>
  <si>
    <t>22/08/2022</t>
  </si>
  <si>
    <t>14770753</t>
  </si>
  <si>
    <t>מובטחות בבטחונות אחרים-קשב'</t>
  </si>
  <si>
    <t>14822498</t>
  </si>
  <si>
    <t>26/03/2023</t>
  </si>
  <si>
    <t>90301010</t>
  </si>
  <si>
    <t>22/06/2023</t>
  </si>
  <si>
    <t>90301011</t>
  </si>
  <si>
    <t>28/08/2023</t>
  </si>
  <si>
    <t>90301012</t>
  </si>
  <si>
    <t>מובטחות בבטחונות אחרים-רמ'</t>
  </si>
  <si>
    <t>14822641</t>
  </si>
  <si>
    <t>סה"כ מובטחות בשעבוד כלי רכב</t>
  </si>
  <si>
    <t>שעבוד כלי רכב-ד'</t>
  </si>
  <si>
    <t>14811083</t>
  </si>
  <si>
    <t>17/12/2014</t>
  </si>
  <si>
    <t>שעבוד כלי רכב-פס'</t>
  </si>
  <si>
    <t>14450203</t>
  </si>
  <si>
    <t>02/02/2021</t>
  </si>
  <si>
    <t>שעבוד כלי רכב-פל'</t>
  </si>
  <si>
    <t>14770590</t>
  </si>
  <si>
    <t>17/03/2021</t>
  </si>
  <si>
    <t>14770595</t>
  </si>
  <si>
    <t>20/04/2021</t>
  </si>
  <si>
    <t>14770622</t>
  </si>
  <si>
    <t>14770757</t>
  </si>
  <si>
    <t>14770814</t>
  </si>
  <si>
    <t>14822716</t>
  </si>
  <si>
    <t>28/09/2023</t>
  </si>
  <si>
    <t>14822750</t>
  </si>
  <si>
    <t>שעבוד כלי רכב-הלוואה מא'</t>
  </si>
  <si>
    <t>14460091</t>
  </si>
  <si>
    <t>סה"כ הלוואות לסוכנים</t>
  </si>
  <si>
    <t xml:space="preserve">  מובטחות בתזרים עמלות</t>
  </si>
  <si>
    <t xml:space="preserve">  בטחונות אחרים</t>
  </si>
  <si>
    <t>סה"כ הלוואות לעובדים ונושאי משרה</t>
  </si>
  <si>
    <t>סה"כ לא מובטחות</t>
  </si>
  <si>
    <t>סה"כ הלוואות בחו"ל</t>
  </si>
  <si>
    <t>סה"כ הלוואות</t>
  </si>
  <si>
    <t>1.ד. הלוואות:</t>
  </si>
  <si>
    <t>ענף משק</t>
  </si>
  <si>
    <t>שיעור ריבית ממוצע</t>
  </si>
  <si>
    <t>סה"כ צמוד למדד</t>
  </si>
  <si>
    <t>בנק לאומי למשכנתאות-28.10.2034</t>
  </si>
  <si>
    <t>13110061</t>
  </si>
  <si>
    <t>77</t>
  </si>
  <si>
    <t>13110063</t>
  </si>
  <si>
    <t>בנק לאומי למשכנתאות בע"מ</t>
  </si>
  <si>
    <t>13110064</t>
  </si>
  <si>
    <t>13110066</t>
  </si>
  <si>
    <t>פקדון בלמ"ש 5.3% 10/2034</t>
  </si>
  <si>
    <t>6021919</t>
  </si>
  <si>
    <t>פקדון שקלי 60 חודשים 26.02.19 בנק הפועלים*</t>
  </si>
  <si>
    <t>14821397</t>
  </si>
  <si>
    <t>סה"כ נקוב במט"ח</t>
  </si>
  <si>
    <t>סה"כ צמוד למט"ח</t>
  </si>
  <si>
    <t>סה"כ פקדונות מעל 3 חודשים</t>
  </si>
  <si>
    <t>1.ה. פקדונות מעל 3 חודשים:</t>
  </si>
  <si>
    <t>תנאי ושיעור ריבית</t>
  </si>
  <si>
    <t>תאריך שערוך אחרון</t>
  </si>
  <si>
    <t>אופי הנכס</t>
  </si>
  <si>
    <t>כתובת הנכס</t>
  </si>
  <si>
    <t>שעור תשואה במהלך התקופה</t>
  </si>
  <si>
    <t>סה"כ מקרקעין בישראל:</t>
  </si>
  <si>
    <t>סה"כ מניב</t>
  </si>
  <si>
    <t>סה"כ לא מניב</t>
  </si>
  <si>
    <t>סה"כ מקרקעין בחו"ל:</t>
  </si>
  <si>
    <t>סה"כ מקרקעין</t>
  </si>
  <si>
    <t>1. ו. זכויות במקרקעין:</t>
  </si>
  <si>
    <t>שווי משוערך</t>
  </si>
  <si>
    <t>סה"כ השקעה בחברות מוחזקות</t>
  </si>
  <si>
    <t>1. ז. השקעה בחברות מוחזקות:</t>
  </si>
  <si>
    <t>שם המדרג</t>
  </si>
  <si>
    <t>שעור הריבית</t>
  </si>
  <si>
    <t>תשואה לפדיון</t>
  </si>
  <si>
    <t>ביטחונות CSA במטבע 20001</t>
  </si>
  <si>
    <t>88820001</t>
  </si>
  <si>
    <t>ביטחונות CSA במטבע 20001 (OTC) פועלים*</t>
  </si>
  <si>
    <t>77700019</t>
  </si>
  <si>
    <t>ביטחונות CSA במטבע 20001 (OTC)*</t>
  </si>
  <si>
    <t>77720001</t>
  </si>
  <si>
    <t>ביטחונות CSA במטבע 80 (OTC) לאומי*</t>
  </si>
  <si>
    <t>77700080</t>
  </si>
  <si>
    <t>חייבים למיון בטחונות סחיר בארץ</t>
  </si>
  <si>
    <t>888200011</t>
  </si>
  <si>
    <t>888200012</t>
  </si>
  <si>
    <t>חייבים למיון בטחונות שקל לס בארץ*</t>
  </si>
  <si>
    <t>777000801</t>
  </si>
  <si>
    <t>777000802</t>
  </si>
  <si>
    <t>ריבית לקבל עוש לאומי*</t>
  </si>
  <si>
    <t>26631600</t>
  </si>
  <si>
    <t>זכאים דיסקונט דור 1</t>
  </si>
  <si>
    <t>56600763</t>
  </si>
  <si>
    <t>חייבים מובטחות במשכנתא-כל</t>
  </si>
  <si>
    <t>26631181</t>
  </si>
  <si>
    <t>12025120</t>
  </si>
  <si>
    <t>120200000</t>
  </si>
  <si>
    <t>126203060</t>
  </si>
  <si>
    <t>חייבים מובטחות במשכנתא-מב</t>
  </si>
  <si>
    <t>20000</t>
  </si>
  <si>
    <t>25000</t>
  </si>
  <si>
    <t>21000</t>
  </si>
  <si>
    <t>10000</t>
  </si>
  <si>
    <t>10010</t>
  </si>
  <si>
    <t>15000</t>
  </si>
  <si>
    <t>320000</t>
  </si>
  <si>
    <t>325000</t>
  </si>
  <si>
    <t>321000</t>
  </si>
  <si>
    <t>310000</t>
  </si>
  <si>
    <t>310010</t>
  </si>
  <si>
    <t>315000</t>
  </si>
  <si>
    <t>420000</t>
  </si>
  <si>
    <t>425000</t>
  </si>
  <si>
    <t>421000</t>
  </si>
  <si>
    <t>410000</t>
  </si>
  <si>
    <t>410010</t>
  </si>
  <si>
    <t>56600757</t>
  </si>
  <si>
    <t>56600759</t>
  </si>
  <si>
    <t>56600762</t>
  </si>
  <si>
    <t>חייבים מובטחות במשכנתא-פב</t>
  </si>
  <si>
    <t>11010</t>
  </si>
  <si>
    <t>11500</t>
  </si>
  <si>
    <t>56600744</t>
  </si>
  <si>
    <t>חייבים משכנתאות עסקת כנרית צמוד</t>
  </si>
  <si>
    <t>26631180</t>
  </si>
  <si>
    <t>פיגורים שתפ דיסקונט שקלי עוגן 60 עמיתים</t>
  </si>
  <si>
    <t>515000</t>
  </si>
  <si>
    <t>פיגורים שתפ דיסקונט שקלי פריים עמיתים</t>
  </si>
  <si>
    <t>510010</t>
  </si>
  <si>
    <t>פיגורים שתפ דיסקונט שקלי קבועה עמיתים</t>
  </si>
  <si>
    <t>510000</t>
  </si>
  <si>
    <t>פיגורים שתפ מזרחי צמוד עוגן 30 עמיתים דור ב</t>
  </si>
  <si>
    <t>322500</t>
  </si>
  <si>
    <t>פיגורים שתפ מזרחי צמוד עוגן 30 עמיתים דור ג</t>
  </si>
  <si>
    <t>422500</t>
  </si>
  <si>
    <t>סלקום - תשלום UPFRONT*</t>
  </si>
  <si>
    <t>56631396</t>
  </si>
  <si>
    <t>ביטחונות דולר-JPM</t>
  </si>
  <si>
    <t>99920001</t>
  </si>
  <si>
    <t>LEH 6.9 49 29.06.2049</t>
  </si>
  <si>
    <t>601562210</t>
  </si>
  <si>
    <t>LEHMANזמני 6.5% 19/07/2017</t>
  </si>
  <si>
    <t>602968030</t>
  </si>
  <si>
    <t>חוז מס במקור עמיתים 2023 מהסל</t>
  </si>
  <si>
    <t>26630758</t>
  </si>
  <si>
    <t>חייבים מעבר מסל לס</t>
  </si>
  <si>
    <t>26631079</t>
  </si>
  <si>
    <t>סה"כ השקעות אחרות</t>
  </si>
  <si>
    <t xml:space="preserve">1. ח. השקעות אחרות </t>
  </si>
  <si>
    <t>סכום ההתחייבות</t>
  </si>
  <si>
    <t>01/01/2033</t>
  </si>
  <si>
    <t>01/06/2033</t>
  </si>
  <si>
    <t>31/03/2032</t>
  </si>
  <si>
    <t>יתרת מסגרת אשראי-אהב'</t>
  </si>
  <si>
    <t>16/03/2025</t>
  </si>
  <si>
    <t>יתרת מסגרת אשראי-אזי'</t>
  </si>
  <si>
    <t>10/03/2041</t>
  </si>
  <si>
    <t>25/03/2024</t>
  </si>
  <si>
    <t>יתרת מסגרת אשראי-בבס'</t>
  </si>
  <si>
    <t>19/04/2040</t>
  </si>
  <si>
    <t>יתרת מסגרת אשראי-בכ'</t>
  </si>
  <si>
    <t>30/06/2024</t>
  </si>
  <si>
    <t>יתרת מסגרת אשראי-בסל'</t>
  </si>
  <si>
    <t>21/03/2024</t>
  </si>
  <si>
    <t>יתרת מסגרת אשראי-בסע'</t>
  </si>
  <si>
    <t>יתרת מסגרת אשראי-גמלא הראל נדלן למגורים*</t>
  </si>
  <si>
    <t>31/07/2024</t>
  </si>
  <si>
    <t>יתרת מסגרת אשראי-דא'</t>
  </si>
  <si>
    <t>31/07/2027</t>
  </si>
  <si>
    <t>31/12/2025</t>
  </si>
  <si>
    <t>יתרת מסגרת אשראי-ואב'</t>
  </si>
  <si>
    <t>08/02/2025</t>
  </si>
  <si>
    <t>יתרת מסגרת אשראי-וגב'</t>
  </si>
  <si>
    <t>יתרת מסגרת אשראי-ור'</t>
  </si>
  <si>
    <t>01/01/2028</t>
  </si>
  <si>
    <t>09/01/2025</t>
  </si>
  <si>
    <t>יתרת מסגרת אשראי-י'</t>
  </si>
  <si>
    <t>28/02/2024</t>
  </si>
  <si>
    <t>יתרת מסגרת אשראי-כי'</t>
  </si>
  <si>
    <t>יתרת מסגרת אשראי-לאק'</t>
  </si>
  <si>
    <t>25/02/2025</t>
  </si>
  <si>
    <t>25/02/2026</t>
  </si>
  <si>
    <t>יתרת מסגרת אשראי-לה'</t>
  </si>
  <si>
    <t>07/02/2029</t>
  </si>
  <si>
    <t>25/03/2028</t>
  </si>
  <si>
    <t>יתרת מסגרת אשראי-מאב'</t>
  </si>
  <si>
    <t>27/04/2024</t>
  </si>
  <si>
    <t>יתרת מסגרת אשראי-מאע'</t>
  </si>
  <si>
    <t>20/06/2028</t>
  </si>
  <si>
    <t>יתרת מסגרת אשראי-מבא'</t>
  </si>
  <si>
    <t>24/07/2026</t>
  </si>
  <si>
    <t>יתרת מסגרת אשראי-מהצ'</t>
  </si>
  <si>
    <t>20/06/2030</t>
  </si>
  <si>
    <t>יתרת מסגרת אשראי-מט'</t>
  </si>
  <si>
    <t>04/11/2026</t>
  </si>
  <si>
    <t>04/11/2046</t>
  </si>
  <si>
    <t>יתרת מסגרת אשראי-ממי'</t>
  </si>
  <si>
    <t>30/07/2024</t>
  </si>
  <si>
    <t>יתרת מסגרת אשראי-מסש'</t>
  </si>
  <si>
    <t>01/01/2041</t>
  </si>
  <si>
    <t>31/03/2040</t>
  </si>
  <si>
    <t>יתרת מסגרת אשראי-משכ'</t>
  </si>
  <si>
    <t>06/09/2037</t>
  </si>
  <si>
    <t>27/09/2038</t>
  </si>
  <si>
    <t>יתרת מסגרת אשראי-מתי'</t>
  </si>
  <si>
    <t>15/10/2025</t>
  </si>
  <si>
    <t>יתרת מסגרת אשראי-נאא'</t>
  </si>
  <si>
    <t>01/01/2047</t>
  </si>
  <si>
    <t>30/10/2024</t>
  </si>
  <si>
    <t>31/12/2027</t>
  </si>
  <si>
    <t>יתרת מסגרת אשראי-נד'</t>
  </si>
  <si>
    <t>15/01/2025</t>
  </si>
  <si>
    <t>יתרת מסגרת אשראי-סי'</t>
  </si>
  <si>
    <t>01/11/2026</t>
  </si>
  <si>
    <t>01/11/2041</t>
  </si>
  <si>
    <t>יתרת מסגרת אשראי-סכפ'</t>
  </si>
  <si>
    <t>29/02/2040</t>
  </si>
  <si>
    <t>יתרת מסגרת אשראי-ספ'</t>
  </si>
  <si>
    <t>05/01/2026</t>
  </si>
  <si>
    <t>יתרת מסגרת אשראי-סת'</t>
  </si>
  <si>
    <t>10/08/2025</t>
  </si>
  <si>
    <t>יתרת מסגרת אשראי-פדס'</t>
  </si>
  <si>
    <t>02/05/2040</t>
  </si>
  <si>
    <t>יתרת מסגרת אשראי-פנג'</t>
  </si>
  <si>
    <t>28/08/2024</t>
  </si>
  <si>
    <t>יתרת מסגרת אשראי-פסש'</t>
  </si>
  <si>
    <t>07/12/2040</t>
  </si>
  <si>
    <t>יתרת מסגרת אשראי-קא'</t>
  </si>
  <si>
    <t>25/09/2037</t>
  </si>
  <si>
    <t>יתרת מסגרת אשראי-קס'</t>
  </si>
  <si>
    <t>25/07/2033</t>
  </si>
  <si>
    <t>יתרת מסגרת אשראי-קקמ'</t>
  </si>
  <si>
    <t>01/11/2033</t>
  </si>
  <si>
    <t>29/06/2028</t>
  </si>
  <si>
    <t>29/07/2029</t>
  </si>
  <si>
    <t>יתרת מסגרת אשראי-קשב'</t>
  </si>
  <si>
    <t>20/03/2026</t>
  </si>
  <si>
    <t>יתרת מסגרת אשראי-רטא</t>
  </si>
  <si>
    <t>יתרת מסגרת אשראי-שג'</t>
  </si>
  <si>
    <t>21/05/2024</t>
  </si>
  <si>
    <t>יתרת מסגרת אשראי-שחפ'</t>
  </si>
  <si>
    <t>01/01/2040</t>
  </si>
  <si>
    <t>25/09/2039</t>
  </si>
  <si>
    <t>יתרת מסגרת אשראי-תאי'</t>
  </si>
  <si>
    <t>10/01/2035</t>
  </si>
  <si>
    <t>יתרת מסגרת אשראי-תע'</t>
  </si>
  <si>
    <t>19/09/2024</t>
  </si>
  <si>
    <t>31/05/2025</t>
  </si>
  <si>
    <t>31/05/2032</t>
  </si>
  <si>
    <t>Coller GP-led and Direct Secondaries - B, L.P</t>
  </si>
  <si>
    <t>10/05/2034</t>
  </si>
  <si>
    <t>Coller International Partners IX - B, L.P</t>
  </si>
  <si>
    <t>Coller LP Secondaries - B, L.P</t>
  </si>
  <si>
    <t>CVC Capital Partners IX A LP</t>
  </si>
  <si>
    <t>30/06/2033</t>
  </si>
  <si>
    <t>31/12/2030</t>
  </si>
  <si>
    <t>31/12/2033</t>
  </si>
  <si>
    <t>30/09/2032</t>
  </si>
  <si>
    <t>EQT Infrastructure VI (No.1) EUR SCSp</t>
  </si>
  <si>
    <t>31/12/2034</t>
  </si>
  <si>
    <t>30/04/2033</t>
  </si>
  <si>
    <t>31/03/2028</t>
  </si>
  <si>
    <t>23/04/2031</t>
  </si>
  <si>
    <t>Innovation Endeavors V LP</t>
  </si>
  <si>
    <t>30/09/2035</t>
  </si>
  <si>
    <t>08/11/2032</t>
  </si>
  <si>
    <t>01/04/2032</t>
  </si>
  <si>
    <t>סה"כ יתרות התחייבות להשקעה</t>
  </si>
  <si>
    <t>1. ט. יתרות התחייבות להשקעה:</t>
  </si>
  <si>
    <t>תאריך סיום ההתחייבות</t>
  </si>
  <si>
    <t>סה"כ אג"ח קונצרני סחיר</t>
  </si>
  <si>
    <t>2.א. אג"ח קונצרני סחיר</t>
  </si>
  <si>
    <t>ריבית אפקטיבית</t>
  </si>
  <si>
    <t>עלות מתואמת</t>
  </si>
  <si>
    <t>בישראל:</t>
  </si>
  <si>
    <t>סה"כ אג"ח קונצרני לא סחיר</t>
  </si>
  <si>
    <t>2.ב. אג"ח קונצרני לא סחיר</t>
  </si>
  <si>
    <t>סה"כ מסגרת אשראי מנוצלות ללווים</t>
  </si>
  <si>
    <t>2.ג. מסגרות אשראי מנוצלות ללווים</t>
  </si>
  <si>
    <t>הראל פנסיה</t>
  </si>
  <si>
    <t>חו"ז הראל פנסיה (12-2023)</t>
  </si>
  <si>
    <t>חו"ז הראל פנסיה (2-2023)</t>
  </si>
  <si>
    <t>חו"ז הראל פנסיה (3-2023)</t>
  </si>
  <si>
    <t>חו"ז הראל פנסיה (4-2023)</t>
  </si>
  <si>
    <t>חו"ז הראל פנסיה (5-2023)</t>
  </si>
  <si>
    <t>חו"ז הראל פנסיה (6-2023)</t>
  </si>
  <si>
    <t>חו"ז הראל פנסיה (7-2023)</t>
  </si>
  <si>
    <t>חו"ז הראל פנסיה (8-2023)</t>
  </si>
  <si>
    <t>חו"ז הראל פנסיה (9-2023)</t>
  </si>
  <si>
    <t>CON214ER STAPLES SPDR</t>
  </si>
  <si>
    <t>FIRST TRUST CON214E</t>
  </si>
  <si>
    <t>הגעת לשדה האחרון בשורה זו</t>
  </si>
  <si>
    <t>תא ללא תוכן, המשך בתא הבא</t>
  </si>
  <si>
    <t>שורה זו ריקה</t>
  </si>
  <si>
    <t>שורה זו אחרונה בגיליון מספר 1 מתוך  30 גיליונות</t>
  </si>
  <si>
    <t>שורה זו אחרונה בגיליון מספר 2 מתוך  30 גיליונות</t>
  </si>
  <si>
    <t>שורה זו אחרונה בגיליון מספר 3 מתוך  30 גיליונות</t>
  </si>
  <si>
    <t>שורה זו אחרונה בגיליון מספר 4 מתוך  30 גיליונות</t>
  </si>
  <si>
    <t>שורה זו אחרונה בגיליון מספר 5 מתוך  30 גיליונות</t>
  </si>
  <si>
    <t>שורה זו אחרונה בגיליון מספר 6 מתוך  30 גיליונות</t>
  </si>
  <si>
    <t>שורה זו אחרונה בגיליון מספר 7 מתוך  30 גיליונות</t>
  </si>
  <si>
    <t>שורה זו אחרונה בגיליון מספר 8 מתוך  30 גיליונות</t>
  </si>
  <si>
    <t>שורה זו אחרונה בגיליון מספר 9 מתוך  30 גיליונות</t>
  </si>
  <si>
    <t>שורה זו אחרונה בגיליון מספר 10 מתוך  30 גיליונות</t>
  </si>
  <si>
    <t>שורה זו אחרונה בגיליון מספר 11 מתוך  30 גיליונות</t>
  </si>
  <si>
    <t>שורה זו אחרונה בגיליון מספר 12 מתוך  30 גיליונות</t>
  </si>
  <si>
    <t>שורה זו אחרונה בגיליון מספר 13 מתוך  30 גיליונות</t>
  </si>
  <si>
    <t>שורה זו אחרונה בגיליון מספר 14 מתוך  30 גיליונות</t>
  </si>
  <si>
    <t>שורה זו אחרונה בגיליון מספר 15 מתוך  30 גיליונות</t>
  </si>
  <si>
    <t>שורה זו אחרונה בגיליון מספר 16 מתוך  30 גיליונות</t>
  </si>
  <si>
    <t>שורה זו אחרונה בגיליון מספר 17 מתוך  30 גיליונות</t>
  </si>
  <si>
    <t>שורה זו אחרונה בגיליון מספר 18 מתוך  30 גיליונות</t>
  </si>
  <si>
    <t>שורה זו אחרונה בגיליון מספר 19 מתוך  30 גיליונות</t>
  </si>
  <si>
    <t>שורה זו אחרונה בגיליון מספר 20 מתוך  30 גיליונות</t>
  </si>
  <si>
    <t>שורה זו אחרונה בגיליון מספר 21 מתוך  30 גיליונות</t>
  </si>
  <si>
    <t>שורה זו אחרונה בגיליון מספר 22 מתוך  30 גיליונות</t>
  </si>
  <si>
    <t>שורה זו אחרונה בגיליון מספר 23 מתוך  30 גיליונות</t>
  </si>
  <si>
    <t>שורה זו אחרונה בגיליון מספר 24 מתוך  30 גיליונות</t>
  </si>
  <si>
    <t>שורה זו אחרונה בגיליון מספר 25 מתוך  30 גיליונות</t>
  </si>
  <si>
    <t>שורה זו אחרונה בגיליון מספר 26 מתוך  30 גיליונות</t>
  </si>
  <si>
    <t>שורה זו אחרונה בגיליון מספר 27 מתוך  30 גיליונות</t>
  </si>
  <si>
    <t>שורה זו אחרונה בגיליון מספר 28 מתוך  30 גיליונות</t>
  </si>
  <si>
    <t>שורה זו אחרונה בגיליון מספר 29 מתוך  30 גיליונות</t>
  </si>
  <si>
    <t>שורה זו אחרונה בגיליון מספר 30 מתוך  30 גיליונות</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0%;\-#,##0.00%;#,##0.00%"/>
  </numFmts>
  <fonts count="18" x14ac:knownFonts="1">
    <font>
      <sz val="11"/>
      <color theme="1"/>
      <name val="Arial"/>
      <family val="2"/>
      <charset val="177"/>
      <scheme val="minor"/>
    </font>
    <font>
      <b/>
      <sz val="11"/>
      <color theme="1"/>
      <name val="Arial"/>
      <family val="2"/>
      <charset val="177"/>
      <scheme val="minor"/>
    </font>
    <font>
      <sz val="11"/>
      <color theme="0"/>
      <name val="Arial"/>
      <family val="2"/>
      <charset val="177"/>
      <scheme val="minor"/>
    </font>
    <font>
      <sz val="10"/>
      <name val="Arial"/>
      <family val="2"/>
    </font>
    <font>
      <b/>
      <sz val="12"/>
      <name val="Arial"/>
      <family val="2"/>
    </font>
    <font>
      <sz val="14"/>
      <name val="Arial"/>
      <family val="2"/>
    </font>
    <font>
      <b/>
      <sz val="11"/>
      <color theme="0"/>
      <name val="Arial"/>
      <family val="2"/>
      <scheme val="minor"/>
    </font>
    <font>
      <b/>
      <u val="singleAccounting"/>
      <sz val="12"/>
      <color theme="4"/>
      <name val="Arial"/>
      <family val="2"/>
      <scheme val="minor"/>
    </font>
    <font>
      <b/>
      <sz val="14"/>
      <name val="Arial"/>
      <family val="2"/>
    </font>
    <font>
      <u/>
      <sz val="11"/>
      <color theme="10"/>
      <name val="Arial"/>
      <family val="2"/>
      <charset val="177"/>
      <scheme val="minor"/>
    </font>
    <font>
      <sz val="11"/>
      <color theme="0"/>
      <name val="Arial"/>
      <family val="2"/>
      <scheme val="minor"/>
    </font>
    <font>
      <sz val="14"/>
      <color rgb="FFFFFFFF"/>
      <name val="Arial"/>
      <family val="2"/>
    </font>
    <font>
      <sz val="11"/>
      <color rgb="FFFFFFFF"/>
      <name val="Arial"/>
      <family val="2"/>
      <charset val="177"/>
      <scheme val="minor"/>
    </font>
    <font>
      <b/>
      <sz val="11"/>
      <color rgb="FF5B9BD5"/>
      <name val="Arial"/>
      <family val="2"/>
      <scheme val="minor"/>
    </font>
    <font>
      <sz val="11"/>
      <color rgb="FF5B9BD5"/>
      <name val="Arial"/>
      <family val="2"/>
      <charset val="177"/>
      <scheme val="minor"/>
    </font>
    <font>
      <b/>
      <sz val="11"/>
      <color rgb="FFFFFFFF"/>
      <name val="Arial"/>
      <family val="2"/>
      <charset val="177"/>
      <scheme val="minor"/>
    </font>
    <font>
      <sz val="11"/>
      <color rgb="FF5B9BD5"/>
      <name val="Arial"/>
      <family val="2"/>
      <scheme val="minor"/>
    </font>
    <font>
      <b/>
      <sz val="11"/>
      <color rgb="FFBDD7EE"/>
      <name val="Arial"/>
      <family val="2"/>
      <charset val="177"/>
      <scheme val="minor"/>
    </font>
  </fonts>
  <fills count="4">
    <fill>
      <patternFill patternType="none"/>
    </fill>
    <fill>
      <patternFill patternType="gray125"/>
    </fill>
    <fill>
      <patternFill patternType="solid">
        <fgColor theme="4"/>
        <bgColor indexed="64"/>
      </patternFill>
    </fill>
    <fill>
      <patternFill patternType="solid">
        <fgColor theme="4" tint="0.59996337778862885"/>
        <bgColor indexed="64"/>
      </patternFill>
    </fill>
  </fills>
  <borders count="4">
    <border>
      <left/>
      <right/>
      <top/>
      <bottom/>
      <diagonal/>
    </border>
    <border>
      <left/>
      <right/>
      <top style="thin">
        <color theme="0" tint="-0.14999847407452621"/>
      </top>
      <bottom style="thin">
        <color theme="0" tint="-0.14999847407452621"/>
      </bottom>
      <diagonal/>
    </border>
    <border>
      <left/>
      <right/>
      <top/>
      <bottom style="thin">
        <color theme="0" tint="-0.14999847407452621"/>
      </bottom>
      <diagonal/>
    </border>
    <border>
      <left/>
      <right/>
      <top style="thin">
        <color theme="0" tint="-0.14999847407452621"/>
      </top>
      <bottom/>
      <diagonal/>
    </border>
  </borders>
  <cellStyleXfs count="3">
    <xf numFmtId="0" fontId="0" fillId="0" borderId="0"/>
    <xf numFmtId="0" fontId="3" fillId="0" borderId="0"/>
    <xf numFmtId="0" fontId="9" fillId="0" borderId="0" applyNumberFormat="0" applyFill="0" applyBorder="0" applyAlignment="0" applyProtection="0"/>
  </cellStyleXfs>
  <cellXfs count="83">
    <xf numFmtId="0" fontId="0" fillId="0" borderId="0" xfId="0"/>
    <xf numFmtId="0" fontId="2" fillId="2" borderId="1" xfId="0" applyFont="1" applyFill="1" applyBorder="1"/>
    <xf numFmtId="0" fontId="2" fillId="2" borderId="1" xfId="0" applyFont="1" applyFill="1" applyBorder="1" applyAlignment="1">
      <alignment horizontal="center" vertical="center"/>
    </xf>
    <xf numFmtId="0" fontId="1" fillId="0" borderId="1" xfId="0" applyFont="1" applyBorder="1" applyAlignment="1">
      <alignment horizontal="right"/>
    </xf>
    <xf numFmtId="0" fontId="1" fillId="0" borderId="1" xfId="0" applyNumberFormat="1" applyFont="1" applyBorder="1"/>
    <xf numFmtId="10" fontId="1" fillId="0" borderId="1" xfId="0" applyNumberFormat="1" applyFont="1" applyBorder="1"/>
    <xf numFmtId="0" fontId="1" fillId="0" borderId="2" xfId="0" applyFont="1" applyBorder="1" applyAlignment="1">
      <alignment horizontal="right" indent="1"/>
    </xf>
    <xf numFmtId="0" fontId="1" fillId="0" borderId="1" xfId="0" applyFont="1" applyBorder="1" applyAlignment="1">
      <alignment horizontal="right" indent="2"/>
    </xf>
    <xf numFmtId="4" fontId="1" fillId="0" borderId="1" xfId="0" applyNumberFormat="1" applyFont="1" applyBorder="1"/>
    <xf numFmtId="0" fontId="0" fillId="0" borderId="1" xfId="0" applyFont="1" applyBorder="1" applyAlignment="1">
      <alignment horizontal="right" indent="3"/>
    </xf>
    <xf numFmtId="4" fontId="0" fillId="0" borderId="1" xfId="0" applyNumberFormat="1" applyFont="1" applyBorder="1"/>
    <xf numFmtId="10" fontId="0" fillId="0" borderId="1" xfId="0" applyNumberFormat="1" applyFont="1" applyBorder="1"/>
    <xf numFmtId="0" fontId="0" fillId="0" borderId="1" xfId="0" applyNumberFormat="1" applyFont="1" applyBorder="1"/>
    <xf numFmtId="0" fontId="1" fillId="0" borderId="1" xfId="0" applyFont="1" applyBorder="1" applyAlignment="1">
      <alignment horizontal="right" indent="1"/>
    </xf>
    <xf numFmtId="0" fontId="1" fillId="3" borderId="1" xfId="0" applyFont="1" applyFill="1" applyBorder="1" applyAlignment="1">
      <alignment horizontal="right"/>
    </xf>
    <xf numFmtId="4" fontId="1" fillId="3" borderId="1" xfId="0" applyNumberFormat="1" applyFont="1" applyFill="1" applyBorder="1"/>
    <xf numFmtId="10" fontId="1" fillId="3" borderId="1" xfId="0" applyNumberFormat="1" applyFont="1" applyFill="1" applyBorder="1"/>
    <xf numFmtId="0" fontId="1" fillId="0" borderId="3" xfId="0" applyFont="1" applyBorder="1" applyAlignment="1">
      <alignment horizontal="right"/>
    </xf>
    <xf numFmtId="4" fontId="1" fillId="0" borderId="3" xfId="0" applyNumberFormat="1" applyFont="1" applyBorder="1"/>
    <xf numFmtId="10" fontId="1" fillId="0" borderId="3" xfId="0" applyNumberFormat="1" applyFont="1" applyBorder="1"/>
    <xf numFmtId="0" fontId="4" fillId="0" borderId="0" xfId="1" applyFont="1" applyAlignment="1">
      <alignment horizontal="right"/>
    </xf>
    <xf numFmtId="0" fontId="5" fillId="0" borderId="0" xfId="1" applyFont="1" applyAlignment="1">
      <alignment horizontal="center"/>
    </xf>
    <xf numFmtId="0" fontId="5" fillId="0" borderId="0" xfId="1" applyFont="1" applyAlignment="1">
      <alignment horizontal="right"/>
    </xf>
    <xf numFmtId="0" fontId="6" fillId="2" borderId="0" xfId="0" applyFont="1" applyFill="1" applyBorder="1" applyAlignment="1">
      <alignment horizontal="right" vertical="center" wrapText="1"/>
    </xf>
    <xf numFmtId="0" fontId="7" fillId="0" borderId="0" xfId="0" applyFont="1" applyAlignment="1"/>
    <xf numFmtId="0" fontId="6" fillId="2" borderId="0" xfId="0" applyFont="1" applyFill="1" applyBorder="1" applyAlignment="1">
      <alignment horizontal="center" vertical="center" wrapText="1"/>
    </xf>
    <xf numFmtId="0" fontId="2" fillId="2" borderId="0" xfId="0" applyFont="1" applyFill="1" applyBorder="1" applyAlignment="1">
      <alignment horizontal="center" vertical="center" wrapText="1"/>
    </xf>
    <xf numFmtId="0" fontId="0" fillId="0" borderId="2" xfId="0" applyFont="1" applyBorder="1" applyAlignment="1">
      <alignment horizontal="right"/>
    </xf>
    <xf numFmtId="4" fontId="0" fillId="0" borderId="2" xfId="0" applyNumberFormat="1" applyFont="1" applyBorder="1"/>
    <xf numFmtId="0" fontId="0" fillId="0" borderId="1" xfId="0" applyFont="1" applyBorder="1" applyAlignment="1">
      <alignment horizontal="right"/>
    </xf>
    <xf numFmtId="0" fontId="0" fillId="0" borderId="3" xfId="0" applyFont="1" applyBorder="1" applyAlignment="1">
      <alignment horizontal="right"/>
    </xf>
    <xf numFmtId="4" fontId="0" fillId="0" borderId="3" xfId="0" applyNumberFormat="1" applyFont="1" applyBorder="1"/>
    <xf numFmtId="0" fontId="0" fillId="0" borderId="0" xfId="0" applyAlignment="1">
      <alignment horizontal="right" readingOrder="2"/>
    </xf>
    <xf numFmtId="0" fontId="9" fillId="0" borderId="0" xfId="2"/>
    <xf numFmtId="0" fontId="1" fillId="0" borderId="1" xfId="0" applyFont="1" applyBorder="1"/>
    <xf numFmtId="164" fontId="1" fillId="0" borderId="2" xfId="0" applyNumberFormat="1" applyFont="1" applyBorder="1"/>
    <xf numFmtId="4" fontId="1" fillId="0" borderId="2" xfId="0" applyNumberFormat="1" applyFont="1" applyBorder="1"/>
    <xf numFmtId="164" fontId="1" fillId="0" borderId="1" xfId="0" applyNumberFormat="1" applyFont="1" applyBorder="1"/>
    <xf numFmtId="0" fontId="1" fillId="0" borderId="1" xfId="0" applyFont="1" applyBorder="1" applyAlignment="1">
      <alignment horizontal="right" indent="3"/>
    </xf>
    <xf numFmtId="0" fontId="0" fillId="0" borderId="1" xfId="0" applyFont="1" applyBorder="1" applyAlignment="1">
      <alignment horizontal="right" indent="4"/>
    </xf>
    <xf numFmtId="0" fontId="0" fillId="0" borderId="1" xfId="0" applyFont="1" applyBorder="1" applyAlignment="1">
      <alignment horizontal="right" indent="2"/>
    </xf>
    <xf numFmtId="0" fontId="0" fillId="0" borderId="1" xfId="0" applyFont="1" applyBorder="1"/>
    <xf numFmtId="164" fontId="1" fillId="3" borderId="1" xfId="0" applyNumberFormat="1" applyFont="1" applyFill="1" applyBorder="1"/>
    <xf numFmtId="0" fontId="0" fillId="0" borderId="3" xfId="0" applyFont="1" applyBorder="1"/>
    <xf numFmtId="0" fontId="0" fillId="0" borderId="3" xfId="0" applyNumberFormat="1" applyFont="1" applyBorder="1"/>
    <xf numFmtId="0" fontId="6" fillId="2" borderId="0" xfId="0" applyFont="1" applyFill="1" applyBorder="1" applyAlignment="1">
      <alignment horizontal="right" vertical="center" wrapText="1" readingOrder="2"/>
    </xf>
    <xf numFmtId="0" fontId="8" fillId="0" borderId="0" xfId="0" applyFont="1" applyAlignment="1">
      <alignment horizontal="center" vertical="center" wrapText="1"/>
    </xf>
    <xf numFmtId="0" fontId="10" fillId="2" borderId="0" xfId="0" applyFont="1" applyFill="1" applyBorder="1" applyAlignment="1">
      <alignment horizontal="center" vertical="center" wrapText="1"/>
    </xf>
    <xf numFmtId="0" fontId="10" fillId="2" borderId="0" xfId="0" quotePrefix="1" applyFont="1" applyFill="1" applyBorder="1" applyAlignment="1">
      <alignment horizontal="center" vertical="center" wrapText="1"/>
    </xf>
    <xf numFmtId="49" fontId="10" fillId="2" borderId="0" xfId="0" applyNumberFormat="1" applyFont="1" applyFill="1" applyBorder="1" applyAlignment="1">
      <alignment horizontal="center" vertical="center" wrapText="1"/>
    </xf>
    <xf numFmtId="49" fontId="10" fillId="2" borderId="0" xfId="0" quotePrefix="1" applyNumberFormat="1" applyFont="1" applyFill="1" applyBorder="1" applyAlignment="1">
      <alignment horizontal="center" vertical="center" wrapText="1"/>
    </xf>
    <xf numFmtId="0" fontId="0" fillId="0" borderId="1" xfId="0" applyFont="1" applyBorder="1" applyAlignment="1">
      <alignment horizontal="right" indent="1"/>
    </xf>
    <xf numFmtId="0" fontId="5" fillId="0" borderId="0" xfId="0" applyFont="1" applyAlignment="1">
      <alignment horizontal="center"/>
    </xf>
    <xf numFmtId="0" fontId="0" fillId="0" borderId="0" xfId="0" applyAlignment="1"/>
    <xf numFmtId="10" fontId="1" fillId="0" borderId="2" xfId="0" applyNumberFormat="1" applyFont="1" applyBorder="1"/>
    <xf numFmtId="10" fontId="0" fillId="0" borderId="3" xfId="0" applyNumberFormat="1" applyFont="1" applyBorder="1"/>
    <xf numFmtId="0" fontId="0" fillId="0" borderId="1" xfId="0" applyBorder="1"/>
    <xf numFmtId="0" fontId="0" fillId="0" borderId="0" xfId="0" applyAlignment="1">
      <alignment wrapText="1"/>
    </xf>
    <xf numFmtId="0" fontId="0" fillId="0" borderId="0" xfId="0" applyFill="1" applyAlignment="1">
      <alignment wrapText="1"/>
    </xf>
    <xf numFmtId="0" fontId="11" fillId="0" borderId="0" xfId="1" applyFont="1" applyAlignment="1">
      <alignment horizontal="center"/>
    </xf>
    <xf numFmtId="0" fontId="12" fillId="0" borderId="0" xfId="0" applyFont="1"/>
    <xf numFmtId="0" fontId="12" fillId="0" borderId="0" xfId="0" applyFont="1" applyAlignment="1">
      <alignment wrapText="1"/>
    </xf>
    <xf numFmtId="0" fontId="13" fillId="2" borderId="0" xfId="0" applyFont="1" applyFill="1" applyBorder="1" applyAlignment="1">
      <alignment horizontal="right" vertical="center" wrapText="1"/>
    </xf>
    <xf numFmtId="0" fontId="14" fillId="2" borderId="0" xfId="0" applyFont="1" applyFill="1" applyBorder="1" applyAlignment="1">
      <alignment horizontal="right" wrapText="1"/>
    </xf>
    <xf numFmtId="0" fontId="15" fillId="0" borderId="1" xfId="0" applyNumberFormat="1" applyFont="1" applyBorder="1"/>
    <xf numFmtId="0" fontId="13" fillId="2" borderId="0" xfId="0" applyFont="1" applyFill="1" applyBorder="1" applyAlignment="1">
      <alignment horizontal="right" vertical="center" wrapText="1" readingOrder="2"/>
    </xf>
    <xf numFmtId="0" fontId="14" fillId="2" borderId="0" xfId="0" applyFont="1" applyFill="1" applyBorder="1" applyAlignment="1">
      <alignment horizontal="center" vertical="center" wrapText="1"/>
    </xf>
    <xf numFmtId="0" fontId="16" fillId="2" borderId="0" xfId="0" applyFont="1" applyFill="1" applyBorder="1" applyAlignment="1">
      <alignment horizontal="right" vertical="center" wrapText="1" readingOrder="2"/>
    </xf>
    <xf numFmtId="0" fontId="17" fillId="3" borderId="1" xfId="0" applyFont="1" applyFill="1" applyBorder="1"/>
    <xf numFmtId="164" fontId="17" fillId="3" borderId="1" xfId="0" applyNumberFormat="1" applyFont="1" applyFill="1" applyBorder="1"/>
    <xf numFmtId="0" fontId="15" fillId="0" borderId="2" xfId="0" applyFont="1" applyBorder="1"/>
    <xf numFmtId="164" fontId="15" fillId="0" borderId="2" xfId="0" applyNumberFormat="1" applyFont="1" applyBorder="1"/>
    <xf numFmtId="0" fontId="15" fillId="0" borderId="1" xfId="0" applyFont="1" applyBorder="1"/>
    <xf numFmtId="164" fontId="15" fillId="0" borderId="1" xfId="0" applyNumberFormat="1" applyFont="1" applyBorder="1"/>
    <xf numFmtId="0" fontId="12" fillId="0" borderId="1" xfId="0" applyFont="1" applyBorder="1" applyAlignment="1">
      <alignment horizontal="right" indent="4"/>
    </xf>
    <xf numFmtId="0" fontId="15" fillId="0" borderId="1" xfId="0" applyFont="1" applyBorder="1" applyAlignment="1">
      <alignment horizontal="right"/>
    </xf>
    <xf numFmtId="0" fontId="16" fillId="2" borderId="0" xfId="0" applyFont="1" applyFill="1" applyBorder="1" applyAlignment="1">
      <alignment horizontal="center" vertical="center" wrapText="1"/>
    </xf>
    <xf numFmtId="4" fontId="17" fillId="3" borderId="1" xfId="0" applyNumberFormat="1" applyFont="1" applyFill="1" applyBorder="1"/>
    <xf numFmtId="4" fontId="15" fillId="0" borderId="2" xfId="0" applyNumberFormat="1" applyFont="1" applyBorder="1"/>
    <xf numFmtId="4" fontId="15" fillId="0" borderId="1" xfId="0" applyNumberFormat="1" applyFont="1" applyBorder="1"/>
    <xf numFmtId="0" fontId="12" fillId="0" borderId="1" xfId="0" applyFont="1" applyBorder="1" applyAlignment="1">
      <alignment horizontal="right" indent="3"/>
    </xf>
    <xf numFmtId="0" fontId="12" fillId="0" borderId="1" xfId="0" applyFont="1" applyBorder="1" applyAlignment="1">
      <alignment horizontal="right" indent="2"/>
    </xf>
    <xf numFmtId="0" fontId="12" fillId="0" borderId="0" xfId="0" applyFont="1" applyFill="1" applyAlignment="1">
      <alignment wrapText="1"/>
    </xf>
  </cellXfs>
  <cellStyles count="3">
    <cellStyle name="Normal" xfId="0" builtinId="0"/>
    <cellStyle name="Normal_2007-16618" xfId="1" xr:uid="{00000000-0005-0000-0000-000001000000}"/>
    <cellStyle name="היפר-קישור" xfId="2" builtinId="8"/>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21" Type="http://schemas.openxmlformats.org/officeDocument/2006/relationships/worksheet" Target="worksheets/sheet21.xml"/><Relationship Id="rId34"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styles" Target="styles.xml"/><Relationship Id="rId37"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theme" Target="theme/theme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customXml" Target="../customXml/item2.xml"/><Relationship Id="rId8" Type="http://schemas.openxmlformats.org/officeDocument/2006/relationships/worksheet" Target="worksheets/sheet8.xml"/><Relationship Id="rId3" Type="http://schemas.openxmlformats.org/officeDocument/2006/relationships/worksheet" Target="worksheets/sheet3.xml"/></Relationships>
</file>

<file path=xl/theme/theme1.xml><?xml version="1.0" encoding="utf-8"?>
<a:theme xmlns:a="http://schemas.openxmlformats.org/drawingml/2006/main" name="ערכת נושא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2" Type="http://schemas.openxmlformats.org/officeDocument/2006/relationships/printerSettings" Target="../printerSettings/printerSettings1.bin"/><Relationship Id="rId1" Type="http://schemas.openxmlformats.org/officeDocument/2006/relationships/hyperlink" Target="http://www.snir-bi.co.il/" TargetMode="External"/></Relationships>
</file>

<file path=xl/worksheets/_rels/sheet2.xml.rels><?xml version="1.0" encoding="UTF-8" standalone="yes"?>
<Relationships xmlns="http://schemas.openxmlformats.org/package/2006/relationships"><Relationship Id="rId2" Type="http://schemas.openxmlformats.org/officeDocument/2006/relationships/printerSettings" Target="../printerSettings/printerSettings2.bin"/><Relationship Id="rId1" Type="http://schemas.openxmlformats.org/officeDocument/2006/relationships/hyperlink" Target="http://www.snir-bi.co.il/" TargetMode="External"/></Relationships>
</file>

<file path=xl/worksheets/_rels/sheet3.xml.rels><?xml version="1.0" encoding="UTF-8" standalone="yes"?>
<Relationships xmlns="http://schemas.openxmlformats.org/package/2006/relationships"><Relationship Id="rId2" Type="http://schemas.openxmlformats.org/officeDocument/2006/relationships/printerSettings" Target="../printerSettings/printerSettings3.bin"/><Relationship Id="rId1" Type="http://schemas.openxmlformats.org/officeDocument/2006/relationships/hyperlink" Target="http://www.snir-bi.co.il/" TargetMode="External"/></Relationships>
</file>

<file path=xl/worksheets/_rels/sheet4.xml.rels><?xml version="1.0" encoding="UTF-8" standalone="yes"?>
<Relationships xmlns="http://schemas.openxmlformats.org/package/2006/relationships"><Relationship Id="rId2" Type="http://schemas.openxmlformats.org/officeDocument/2006/relationships/printerSettings" Target="../printerSettings/printerSettings4.bin"/><Relationship Id="rId1" Type="http://schemas.openxmlformats.org/officeDocument/2006/relationships/hyperlink" Target="http://www.snir-bi.co.il/" TargetMode="External"/></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5.bin"/><Relationship Id="rId1" Type="http://schemas.openxmlformats.org/officeDocument/2006/relationships/hyperlink" Target="http://www.snir-bi.co.il/" TargetMode="External"/></Relationships>
</file>

<file path=xl/worksheets/_rels/sheet6.xml.rels><?xml version="1.0" encoding="UTF-8" standalone="yes"?>
<Relationships xmlns="http://schemas.openxmlformats.org/package/2006/relationships"><Relationship Id="rId2" Type="http://schemas.openxmlformats.org/officeDocument/2006/relationships/printerSettings" Target="../printerSettings/printerSettings6.bin"/><Relationship Id="rId1" Type="http://schemas.openxmlformats.org/officeDocument/2006/relationships/hyperlink" Target="http://www.snir-bi.co.il/" TargetMode="External"/></Relationships>
</file>

<file path=xl/worksheets/_rels/sheet7.xml.rels><?xml version="1.0" encoding="UTF-8" standalone="yes"?>
<Relationships xmlns="http://schemas.openxmlformats.org/package/2006/relationships"><Relationship Id="rId2" Type="http://schemas.openxmlformats.org/officeDocument/2006/relationships/printerSettings" Target="../printerSettings/printerSettings7.bin"/><Relationship Id="rId1" Type="http://schemas.openxmlformats.org/officeDocument/2006/relationships/hyperlink" Target="http://www.snir-bi.co.il/" TargetMode="External"/></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8.bin"/><Relationship Id="rId1" Type="http://schemas.openxmlformats.org/officeDocument/2006/relationships/hyperlink" Target="http://www.snir-bi.co.il/" TargetMode="External"/></Relationships>
</file>

<file path=xl/worksheets/_rels/sheet9.xml.rels><?xml version="1.0" encoding="UTF-8" standalone="yes"?>
<Relationships xmlns="http://schemas.openxmlformats.org/package/2006/relationships"><Relationship Id="rId2" Type="http://schemas.openxmlformats.org/officeDocument/2006/relationships/printerSettings" Target="../printerSettings/printerSettings9.bin"/><Relationship Id="rId1" Type="http://schemas.openxmlformats.org/officeDocument/2006/relationships/hyperlink" Target="http://www.snir-bi.co.il/" TargetMode="External"/></Relationships>
</file>

<file path=xl/worksheets/_rels/sheet10.xml.rels><?xml version="1.0" encoding="UTF-8" standalone="yes"?>
<Relationships xmlns="http://schemas.openxmlformats.org/package/2006/relationships"><Relationship Id="rId2" Type="http://schemas.openxmlformats.org/officeDocument/2006/relationships/printerSettings" Target="../printerSettings/printerSettings10.bin"/><Relationship Id="rId1" Type="http://schemas.openxmlformats.org/officeDocument/2006/relationships/hyperlink" Target="http://www.snir-bi.co.il/" TargetMode="External"/></Relationships>
</file>

<file path=xl/worksheets/_rels/sheet11.xml.rels><?xml version="1.0" encoding="UTF-8" standalone="yes"?>
<Relationships xmlns="http://schemas.openxmlformats.org/package/2006/relationships"><Relationship Id="rId2" Type="http://schemas.openxmlformats.org/officeDocument/2006/relationships/printerSettings" Target="../printerSettings/printerSettings11.bin"/><Relationship Id="rId1" Type="http://schemas.openxmlformats.org/officeDocument/2006/relationships/hyperlink" Target="http://www.snir-bi.co.il/" TargetMode="External"/></Relationships>
</file>

<file path=xl/worksheets/_rels/sheet12.xml.rels><?xml version="1.0" encoding="UTF-8" standalone="yes"?>
<Relationships xmlns="http://schemas.openxmlformats.org/package/2006/relationships"><Relationship Id="rId2" Type="http://schemas.openxmlformats.org/officeDocument/2006/relationships/printerSettings" Target="../printerSettings/printerSettings12.bin"/><Relationship Id="rId1" Type="http://schemas.openxmlformats.org/officeDocument/2006/relationships/hyperlink" Target="http://www.snir-bi.co.il/" TargetMode="External"/></Relationships>
</file>

<file path=xl/worksheets/_rels/sheet13.xml.rels><?xml version="1.0" encoding="UTF-8" standalone="yes"?>
<Relationships xmlns="http://schemas.openxmlformats.org/package/2006/relationships"><Relationship Id="rId2" Type="http://schemas.openxmlformats.org/officeDocument/2006/relationships/printerSettings" Target="../printerSettings/printerSettings13.bin"/><Relationship Id="rId1" Type="http://schemas.openxmlformats.org/officeDocument/2006/relationships/hyperlink" Target="http://www.snir-bi.co.il/" TargetMode="External"/></Relationships>
</file>

<file path=xl/worksheets/_rels/sheet14.xml.rels><?xml version="1.0" encoding="UTF-8" standalone="yes"?>
<Relationships xmlns="http://schemas.openxmlformats.org/package/2006/relationships"><Relationship Id="rId2" Type="http://schemas.openxmlformats.org/officeDocument/2006/relationships/printerSettings" Target="../printerSettings/printerSettings14.bin"/><Relationship Id="rId1" Type="http://schemas.openxmlformats.org/officeDocument/2006/relationships/hyperlink" Target="http://www.snir-bi.co.il/" TargetMode="External"/></Relationships>
</file>

<file path=xl/worksheets/_rels/sheet15.xml.rels><?xml version="1.0" encoding="UTF-8" standalone="yes"?>
<Relationships xmlns="http://schemas.openxmlformats.org/package/2006/relationships"><Relationship Id="rId2" Type="http://schemas.openxmlformats.org/officeDocument/2006/relationships/printerSettings" Target="../printerSettings/printerSettings15.bin"/><Relationship Id="rId1" Type="http://schemas.openxmlformats.org/officeDocument/2006/relationships/hyperlink" Target="http://www.snir-bi.co.il/" TargetMode="External"/></Relationships>
</file>

<file path=xl/worksheets/_rels/sheet16.xml.rels><?xml version="1.0" encoding="UTF-8" standalone="yes"?>
<Relationships xmlns="http://schemas.openxmlformats.org/package/2006/relationships"><Relationship Id="rId2" Type="http://schemas.openxmlformats.org/officeDocument/2006/relationships/printerSettings" Target="../printerSettings/printerSettings16.bin"/><Relationship Id="rId1" Type="http://schemas.openxmlformats.org/officeDocument/2006/relationships/hyperlink" Target="http://www.snir-bi.co.il/" TargetMode="External"/></Relationships>
</file>

<file path=xl/worksheets/_rels/sheet17.xml.rels><?xml version="1.0" encoding="UTF-8" standalone="yes"?>
<Relationships xmlns="http://schemas.openxmlformats.org/package/2006/relationships"><Relationship Id="rId2" Type="http://schemas.openxmlformats.org/officeDocument/2006/relationships/printerSettings" Target="../printerSettings/printerSettings17.bin"/><Relationship Id="rId1" Type="http://schemas.openxmlformats.org/officeDocument/2006/relationships/hyperlink" Target="http://www.snir-bi.co.il/" TargetMode="External"/></Relationships>
</file>

<file path=xl/worksheets/_rels/sheet18.xml.rels><?xml version="1.0" encoding="UTF-8" standalone="yes"?>
<Relationships xmlns="http://schemas.openxmlformats.org/package/2006/relationships"><Relationship Id="rId2" Type="http://schemas.openxmlformats.org/officeDocument/2006/relationships/printerSettings" Target="../printerSettings/printerSettings18.bin"/><Relationship Id="rId1" Type="http://schemas.openxmlformats.org/officeDocument/2006/relationships/hyperlink" Target="http://www.snir-bi.co.il/" TargetMode="External"/></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19.bin"/><Relationship Id="rId1" Type="http://schemas.openxmlformats.org/officeDocument/2006/relationships/hyperlink" Target="http://www.snir-bi.co.il/" TargetMode="External"/></Relationships>
</file>

<file path=xl/worksheets/_rels/sheet20.xml.rels><?xml version="1.0" encoding="UTF-8" standalone="yes"?>
<Relationships xmlns="http://schemas.openxmlformats.org/package/2006/relationships"><Relationship Id="rId2" Type="http://schemas.openxmlformats.org/officeDocument/2006/relationships/printerSettings" Target="../printerSettings/printerSettings20.bin"/><Relationship Id="rId1" Type="http://schemas.openxmlformats.org/officeDocument/2006/relationships/hyperlink" Target="http://www.snir-bi.co.il/" TargetMode="External"/></Relationships>
</file>

<file path=xl/worksheets/_rels/sheet21.xml.rels><?xml version="1.0" encoding="UTF-8" standalone="yes"?>
<Relationships xmlns="http://schemas.openxmlformats.org/package/2006/relationships"><Relationship Id="rId2" Type="http://schemas.openxmlformats.org/officeDocument/2006/relationships/printerSettings" Target="../printerSettings/printerSettings21.bin"/><Relationship Id="rId1" Type="http://schemas.openxmlformats.org/officeDocument/2006/relationships/hyperlink" Target="http://www.snir-bi.co.il/" TargetMode="External"/></Relationships>
</file>

<file path=xl/worksheets/_rels/sheet22.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hyperlink" Target="http://www.snir-bi.co.il/" TargetMode="External"/></Relationships>
</file>

<file path=xl/worksheets/_rels/sheet23.xml.rels><?xml version="1.0" encoding="UTF-8" standalone="yes"?>
<Relationships xmlns="http://schemas.openxmlformats.org/package/2006/relationships"><Relationship Id="rId2" Type="http://schemas.openxmlformats.org/officeDocument/2006/relationships/printerSettings" Target="../printerSettings/printerSettings23.bin"/><Relationship Id="rId1" Type="http://schemas.openxmlformats.org/officeDocument/2006/relationships/hyperlink" Target="http://www.snir-bi.co.il/" TargetMode="External"/></Relationships>
</file>

<file path=xl/worksheets/_rels/sheet24.xml.rels><?xml version="1.0" encoding="UTF-8" standalone="yes"?>
<Relationships xmlns="http://schemas.openxmlformats.org/package/2006/relationships"><Relationship Id="rId2" Type="http://schemas.openxmlformats.org/officeDocument/2006/relationships/printerSettings" Target="../printerSettings/printerSettings24.bin"/><Relationship Id="rId1" Type="http://schemas.openxmlformats.org/officeDocument/2006/relationships/hyperlink" Target="http://www.snir-bi.co.il/" TargetMode="External"/></Relationships>
</file>

<file path=xl/worksheets/_rels/sheet25.xml.rels><?xml version="1.0" encoding="UTF-8" standalone="yes"?>
<Relationships xmlns="http://schemas.openxmlformats.org/package/2006/relationships"><Relationship Id="rId2" Type="http://schemas.openxmlformats.org/officeDocument/2006/relationships/printerSettings" Target="../printerSettings/printerSettings25.bin"/><Relationship Id="rId1" Type="http://schemas.openxmlformats.org/officeDocument/2006/relationships/hyperlink" Target="http://www.snir-bi.co.il/" TargetMode="External"/></Relationships>
</file>

<file path=xl/worksheets/_rels/sheet26.xml.rels><?xml version="1.0" encoding="UTF-8" standalone="yes"?>
<Relationships xmlns="http://schemas.openxmlformats.org/package/2006/relationships"><Relationship Id="rId2" Type="http://schemas.openxmlformats.org/officeDocument/2006/relationships/printerSettings" Target="../printerSettings/printerSettings26.bin"/><Relationship Id="rId1" Type="http://schemas.openxmlformats.org/officeDocument/2006/relationships/hyperlink" Target="http://www.snir-bi.co.il/" TargetMode="External"/></Relationships>
</file>

<file path=xl/worksheets/_rels/sheet27.xml.rels><?xml version="1.0" encoding="UTF-8" standalone="yes"?>
<Relationships xmlns="http://schemas.openxmlformats.org/package/2006/relationships"><Relationship Id="rId2" Type="http://schemas.openxmlformats.org/officeDocument/2006/relationships/printerSettings" Target="../printerSettings/printerSettings27.bin"/><Relationship Id="rId1" Type="http://schemas.openxmlformats.org/officeDocument/2006/relationships/hyperlink" Target="http://www.snir-bi.co.il/" TargetMode="External"/></Relationships>
</file>

<file path=xl/worksheets/_rels/sheet28.xml.rels><?xml version="1.0" encoding="UTF-8" standalone="yes"?>
<Relationships xmlns="http://schemas.openxmlformats.org/package/2006/relationships"><Relationship Id="rId2" Type="http://schemas.openxmlformats.org/officeDocument/2006/relationships/printerSettings" Target="../printerSettings/printerSettings28.bin"/><Relationship Id="rId1" Type="http://schemas.openxmlformats.org/officeDocument/2006/relationships/hyperlink" Target="http://www.snir-bi.co.il/" TargetMode="External"/></Relationships>
</file>

<file path=xl/worksheets/_rels/sheet29.xml.rels><?xml version="1.0" encoding="UTF-8" standalone="yes"?>
<Relationships xmlns="http://schemas.openxmlformats.org/package/2006/relationships"><Relationship Id="rId2" Type="http://schemas.openxmlformats.org/officeDocument/2006/relationships/printerSettings" Target="../printerSettings/printerSettings29.bin"/><Relationship Id="rId1" Type="http://schemas.openxmlformats.org/officeDocument/2006/relationships/hyperlink" Target="http://www.snir-bi.co.il/" TargetMode="External"/></Relationships>
</file>

<file path=xl/worksheets/_rels/sheet30.xml.rels><?xml version="1.0" encoding="UTF-8" standalone="yes"?>
<Relationships xmlns="http://schemas.openxmlformats.org/package/2006/relationships"><Relationship Id="rId2" Type="http://schemas.openxmlformats.org/officeDocument/2006/relationships/printerSettings" Target="../printerSettings/printerSettings30.bin"/><Relationship Id="rId1" Type="http://schemas.openxmlformats.org/officeDocument/2006/relationships/hyperlink" Target="http://www.snir-bi.co.il/"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גיליון1"/>
  <dimension ref="A1:E64"/>
  <sheetViews>
    <sheetView showGridLines="0" rightToLeft="1" zoomScale="80" zoomScaleNormal="80" workbookViewId="0">
      <pane ySplit="9" topLeftCell="A10" activePane="bottomLeft" state="frozen"/>
      <selection pane="bottomLeft" activeCell="F2" sqref="F2:XFD64"/>
    </sheetView>
  </sheetViews>
  <sheetFormatPr defaultColWidth="0" defaultRowHeight="14.25" zeroHeight="1" x14ac:dyDescent="0.2"/>
  <cols>
    <col min="1" max="1" width="9" customWidth="1"/>
    <col min="2" max="2" width="43.625" bestFit="1" customWidth="1"/>
    <col min="3" max="3" width="28" bestFit="1" customWidth="1"/>
    <col min="4" max="4" width="33.25" customWidth="1"/>
    <col min="5" max="5" width="9" customWidth="1"/>
    <col min="6" max="16384" width="9" hidden="1"/>
  </cols>
  <sheetData>
    <row r="1" spans="1:5" ht="18" x14ac:dyDescent="0.25">
      <c r="A1" s="60" t="s">
        <v>3761</v>
      </c>
      <c r="B1" s="20" t="s">
        <v>36</v>
      </c>
      <c r="C1" s="20" t="s">
        <v>37</v>
      </c>
      <c r="D1" s="59" t="s">
        <v>3760</v>
      </c>
    </row>
    <row r="2" spans="1:5" ht="18" x14ac:dyDescent="0.25">
      <c r="A2" s="60" t="s">
        <v>3761</v>
      </c>
      <c r="B2" s="20" t="s">
        <v>38</v>
      </c>
      <c r="C2" s="20" t="s">
        <v>39</v>
      </c>
      <c r="D2" s="59" t="s">
        <v>3760</v>
      </c>
    </row>
    <row r="3" spans="1:5" ht="18" x14ac:dyDescent="0.25">
      <c r="A3" s="60" t="s">
        <v>3761</v>
      </c>
      <c r="B3" s="20" t="s">
        <v>40</v>
      </c>
      <c r="C3" s="20" t="s">
        <v>3748</v>
      </c>
      <c r="D3" s="59" t="s">
        <v>3760</v>
      </c>
    </row>
    <row r="4" spans="1:5" ht="18" x14ac:dyDescent="0.25">
      <c r="A4" s="60" t="s">
        <v>3761</v>
      </c>
      <c r="B4" s="20" t="s">
        <v>41</v>
      </c>
      <c r="C4" s="20">
        <v>214</v>
      </c>
      <c r="D4" s="59" t="s">
        <v>3760</v>
      </c>
    </row>
    <row r="5" spans="1:5" ht="17.45" customHeight="1" x14ac:dyDescent="0.25">
      <c r="A5" s="61" t="s">
        <v>3762</v>
      </c>
      <c r="B5" s="22"/>
      <c r="C5" s="21"/>
      <c r="D5" s="21"/>
    </row>
    <row r="6" spans="1:5" ht="15" x14ac:dyDescent="0.2">
      <c r="A6" s="60" t="s">
        <v>3761</v>
      </c>
      <c r="B6" s="23" t="s">
        <v>42</v>
      </c>
      <c r="C6" s="62" t="s">
        <v>3760</v>
      </c>
      <c r="D6" s="23"/>
    </row>
    <row r="7" spans="1:5" ht="15" x14ac:dyDescent="0.2">
      <c r="A7" s="60" t="s">
        <v>3761</v>
      </c>
      <c r="B7" s="62" t="s">
        <v>3761</v>
      </c>
      <c r="C7" s="25" t="s">
        <v>0</v>
      </c>
      <c r="D7" s="25" t="s">
        <v>1</v>
      </c>
      <c r="E7" s="60" t="s">
        <v>3760</v>
      </c>
    </row>
    <row r="8" spans="1:5" x14ac:dyDescent="0.2">
      <c r="A8" s="60" t="s">
        <v>3761</v>
      </c>
      <c r="B8" s="63" t="s">
        <v>3761</v>
      </c>
      <c r="C8" s="26" t="s">
        <v>43</v>
      </c>
      <c r="D8" s="26" t="s">
        <v>44</v>
      </c>
      <c r="E8" s="60" t="s">
        <v>3760</v>
      </c>
    </row>
    <row r="9" spans="1:5" x14ac:dyDescent="0.2">
      <c r="A9" s="60" t="s">
        <v>3761</v>
      </c>
      <c r="B9" s="63" t="s">
        <v>3761</v>
      </c>
      <c r="C9" s="26" t="s">
        <v>45</v>
      </c>
      <c r="D9" s="26" t="s">
        <v>46</v>
      </c>
      <c r="E9" s="60" t="s">
        <v>3760</v>
      </c>
    </row>
    <row r="10" spans="1:5" ht="15" x14ac:dyDescent="0.25">
      <c r="A10" s="60" t="s">
        <v>3761</v>
      </c>
      <c r="B10" s="6" t="s">
        <v>2</v>
      </c>
      <c r="C10" s="64" t="s">
        <v>3760</v>
      </c>
      <c r="D10" s="5"/>
    </row>
    <row r="11" spans="1:5" ht="15" x14ac:dyDescent="0.25">
      <c r="A11" s="60" t="s">
        <v>3761</v>
      </c>
      <c r="B11" s="7" t="s">
        <v>3</v>
      </c>
      <c r="C11" s="8">
        <v>289102.67914102785</v>
      </c>
      <c r="D11" s="5">
        <v>7.3787529147364389E-2</v>
      </c>
      <c r="E11" s="60" t="s">
        <v>3760</v>
      </c>
    </row>
    <row r="12" spans="1:5" ht="15" x14ac:dyDescent="0.25">
      <c r="A12" s="60" t="s">
        <v>3761</v>
      </c>
      <c r="B12" s="7" t="s">
        <v>4</v>
      </c>
      <c r="C12" s="8">
        <v>2963028.1576479007</v>
      </c>
      <c r="D12" s="5">
        <v>0.75597431646633129</v>
      </c>
      <c r="E12" s="60" t="s">
        <v>3760</v>
      </c>
    </row>
    <row r="13" spans="1:5" x14ac:dyDescent="0.2">
      <c r="A13" s="60" t="s">
        <v>3761</v>
      </c>
      <c r="B13" s="9" t="s">
        <v>5</v>
      </c>
      <c r="C13" s="10">
        <v>819465.79967741505</v>
      </c>
      <c r="D13" s="11">
        <v>0.20915183753613467</v>
      </c>
      <c r="E13" s="60" t="s">
        <v>3760</v>
      </c>
    </row>
    <row r="14" spans="1:5" x14ac:dyDescent="0.2">
      <c r="A14" s="60" t="s">
        <v>3761</v>
      </c>
      <c r="B14" s="9" t="s">
        <v>6</v>
      </c>
      <c r="C14" s="10">
        <v>0</v>
      </c>
      <c r="D14" s="11">
        <v>0</v>
      </c>
      <c r="E14" s="60" t="s">
        <v>3760</v>
      </c>
    </row>
    <row r="15" spans="1:5" x14ac:dyDescent="0.2">
      <c r="A15" s="60" t="s">
        <v>3761</v>
      </c>
      <c r="B15" s="9" t="s">
        <v>7</v>
      </c>
      <c r="C15" s="10">
        <v>223731.13475295407</v>
      </c>
      <c r="D15" s="11">
        <v>5.6824936319806146E-2</v>
      </c>
      <c r="E15" s="60" t="s">
        <v>3760</v>
      </c>
    </row>
    <row r="16" spans="1:5" x14ac:dyDescent="0.2">
      <c r="A16" s="60" t="s">
        <v>3761</v>
      </c>
      <c r="B16" s="9" t="s">
        <v>8</v>
      </c>
      <c r="C16" s="10">
        <v>962274.16318660544</v>
      </c>
      <c r="D16" s="11">
        <v>0.24560074321985365</v>
      </c>
      <c r="E16" s="60" t="s">
        <v>3760</v>
      </c>
    </row>
    <row r="17" spans="1:5" x14ac:dyDescent="0.2">
      <c r="A17" s="60" t="s">
        <v>3761</v>
      </c>
      <c r="B17" s="9" t="s">
        <v>9</v>
      </c>
      <c r="C17" s="10">
        <v>828709.32795871713</v>
      </c>
      <c r="D17" s="11">
        <v>0.21151105853853966</v>
      </c>
      <c r="E17" s="60" t="s">
        <v>3760</v>
      </c>
    </row>
    <row r="18" spans="1:5" x14ac:dyDescent="0.2">
      <c r="A18" s="60" t="s">
        <v>3761</v>
      </c>
      <c r="B18" s="9" t="s">
        <v>10</v>
      </c>
      <c r="C18" s="10">
        <v>110177.64321331598</v>
      </c>
      <c r="D18" s="11">
        <v>2.8120583607683144E-2</v>
      </c>
      <c r="E18" s="60" t="s">
        <v>3760</v>
      </c>
    </row>
    <row r="19" spans="1:5" x14ac:dyDescent="0.2">
      <c r="A19" s="60" t="s">
        <v>3761</v>
      </c>
      <c r="B19" s="9" t="s">
        <v>11</v>
      </c>
      <c r="C19" s="10">
        <v>58.792795388999991</v>
      </c>
      <c r="D19" s="11">
        <v>1.5005655140624457E-5</v>
      </c>
      <c r="E19" s="60" t="s">
        <v>3760</v>
      </c>
    </row>
    <row r="20" spans="1:5" x14ac:dyDescent="0.2">
      <c r="A20" s="60" t="s">
        <v>3761</v>
      </c>
      <c r="B20" s="9" t="s">
        <v>12</v>
      </c>
      <c r="C20" s="10">
        <v>-6048.5267829929999</v>
      </c>
      <c r="D20" s="11">
        <v>-1.5437624017347713E-3</v>
      </c>
      <c r="E20" s="60" t="s">
        <v>3760</v>
      </c>
    </row>
    <row r="21" spans="1:5" x14ac:dyDescent="0.2">
      <c r="A21" s="60" t="s">
        <v>3761</v>
      </c>
      <c r="B21" s="9" t="s">
        <v>13</v>
      </c>
      <c r="C21" s="10">
        <v>22554.237011150944</v>
      </c>
      <c r="D21" s="11">
        <v>5.7565063935123102E-3</v>
      </c>
      <c r="E21" s="60" t="s">
        <v>3760</v>
      </c>
    </row>
    <row r="22" spans="1:5" x14ac:dyDescent="0.2">
      <c r="A22" s="60" t="s">
        <v>3761</v>
      </c>
      <c r="B22" s="9" t="s">
        <v>14</v>
      </c>
      <c r="C22" s="10">
        <v>2105.5858353479994</v>
      </c>
      <c r="D22" s="11">
        <v>5.3740759739631693E-4</v>
      </c>
      <c r="E22" s="60" t="s">
        <v>3760</v>
      </c>
    </row>
    <row r="23" spans="1:5" ht="15" x14ac:dyDescent="0.25">
      <c r="A23" s="60" t="s">
        <v>3761</v>
      </c>
      <c r="B23" s="7" t="s">
        <v>15</v>
      </c>
      <c r="C23" s="8">
        <v>287301.79561664182</v>
      </c>
      <c r="D23" s="5">
        <v>7.3327890565178092E-2</v>
      </c>
      <c r="E23" s="60" t="s">
        <v>3760</v>
      </c>
    </row>
    <row r="24" spans="1:5" x14ac:dyDescent="0.2">
      <c r="A24" s="60" t="s">
        <v>3761</v>
      </c>
      <c r="B24" s="9" t="s">
        <v>16</v>
      </c>
      <c r="C24" s="10">
        <v>-19958.98401</v>
      </c>
      <c r="D24" s="11">
        <v>-5.0941212954697035E-3</v>
      </c>
      <c r="E24" s="60" t="s">
        <v>3760</v>
      </c>
    </row>
    <row r="25" spans="1:5" x14ac:dyDescent="0.2">
      <c r="A25" s="60" t="s">
        <v>3761</v>
      </c>
      <c r="B25" s="9" t="s">
        <v>17</v>
      </c>
      <c r="C25" s="10">
        <v>0</v>
      </c>
      <c r="D25" s="11">
        <v>0</v>
      </c>
      <c r="E25" s="60" t="s">
        <v>3760</v>
      </c>
    </row>
    <row r="26" spans="1:5" x14ac:dyDescent="0.2">
      <c r="A26" s="60" t="s">
        <v>3761</v>
      </c>
      <c r="B26" s="9" t="s">
        <v>18</v>
      </c>
      <c r="C26" s="10">
        <v>22508.002260965997</v>
      </c>
      <c r="D26" s="11">
        <v>5.744705921835503E-3</v>
      </c>
      <c r="E26" s="60" t="s">
        <v>3760</v>
      </c>
    </row>
    <row r="27" spans="1:5" x14ac:dyDescent="0.2">
      <c r="A27" s="60" t="s">
        <v>3761</v>
      </c>
      <c r="B27" s="9" t="s">
        <v>19</v>
      </c>
      <c r="C27" s="10">
        <v>21698.495960999997</v>
      </c>
      <c r="D27" s="11">
        <v>5.5380960423242215E-3</v>
      </c>
      <c r="E27" s="60" t="s">
        <v>3760</v>
      </c>
    </row>
    <row r="28" spans="1:5" x14ac:dyDescent="0.2">
      <c r="A28" s="60" t="s">
        <v>3761</v>
      </c>
      <c r="B28" s="9" t="s">
        <v>20</v>
      </c>
      <c r="C28" s="10">
        <v>258437.23811999997</v>
      </c>
      <c r="D28" s="11">
        <v>6.5960804296945091E-2</v>
      </c>
      <c r="E28" s="60" t="s">
        <v>3760</v>
      </c>
    </row>
    <row r="29" spans="1:5" x14ac:dyDescent="0.2">
      <c r="A29" s="60" t="s">
        <v>3761</v>
      </c>
      <c r="B29" s="9" t="s">
        <v>21</v>
      </c>
      <c r="C29" s="10">
        <v>0</v>
      </c>
      <c r="D29" s="11">
        <v>0</v>
      </c>
      <c r="E29" s="60" t="s">
        <v>3760</v>
      </c>
    </row>
    <row r="30" spans="1:5" x14ac:dyDescent="0.2">
      <c r="A30" s="60" t="s">
        <v>3761</v>
      </c>
      <c r="B30" s="9" t="s">
        <v>22</v>
      </c>
      <c r="C30" s="10">
        <v>0</v>
      </c>
      <c r="D30" s="11">
        <v>0</v>
      </c>
      <c r="E30" s="60" t="s">
        <v>3760</v>
      </c>
    </row>
    <row r="31" spans="1:5" x14ac:dyDescent="0.2">
      <c r="A31" s="60" t="s">
        <v>3761</v>
      </c>
      <c r="B31" s="9" t="s">
        <v>23</v>
      </c>
      <c r="C31" s="10">
        <v>4617.043284676005</v>
      </c>
      <c r="D31" s="11">
        <v>1.1784055995430111E-3</v>
      </c>
      <c r="E31" s="60" t="s">
        <v>3760</v>
      </c>
    </row>
    <row r="32" spans="1:5" x14ac:dyDescent="0.2">
      <c r="A32" s="60" t="s">
        <v>3761</v>
      </c>
      <c r="B32" s="9" t="s">
        <v>24</v>
      </c>
      <c r="C32" s="10">
        <v>0</v>
      </c>
      <c r="D32" s="11">
        <v>0</v>
      </c>
      <c r="E32" s="60" t="s">
        <v>3760</v>
      </c>
    </row>
    <row r="33" spans="1:5" ht="15" x14ac:dyDescent="0.25">
      <c r="A33" s="60" t="s">
        <v>3761</v>
      </c>
      <c r="B33" s="7" t="s">
        <v>25</v>
      </c>
      <c r="C33" s="8">
        <v>352896.05017015961</v>
      </c>
      <c r="D33" s="5">
        <v>9.0069478654738133E-2</v>
      </c>
      <c r="E33" s="60" t="s">
        <v>3760</v>
      </c>
    </row>
    <row r="34" spans="1:5" ht="15" x14ac:dyDescent="0.25">
      <c r="A34" s="60" t="s">
        <v>3761</v>
      </c>
      <c r="B34" s="7" t="s">
        <v>26</v>
      </c>
      <c r="C34" s="8">
        <v>7304.5417343679992</v>
      </c>
      <c r="D34" s="5">
        <v>1.864334456305385E-3</v>
      </c>
      <c r="E34" s="60" t="s">
        <v>3760</v>
      </c>
    </row>
    <row r="35" spans="1:5" ht="15" x14ac:dyDescent="0.25">
      <c r="A35" s="60" t="s">
        <v>3761</v>
      </c>
      <c r="B35" s="7" t="s">
        <v>27</v>
      </c>
      <c r="C35" s="8">
        <v>0</v>
      </c>
      <c r="D35" s="5">
        <v>0</v>
      </c>
      <c r="E35" s="60" t="s">
        <v>3760</v>
      </c>
    </row>
    <row r="36" spans="1:5" ht="15" x14ac:dyDescent="0.25">
      <c r="A36" s="60" t="s">
        <v>3761</v>
      </c>
      <c r="B36" s="7" t="s">
        <v>28</v>
      </c>
      <c r="C36" s="8">
        <v>0</v>
      </c>
      <c r="D36" s="5">
        <v>0</v>
      </c>
      <c r="E36" s="60" t="s">
        <v>3760</v>
      </c>
    </row>
    <row r="37" spans="1:5" ht="15" x14ac:dyDescent="0.25">
      <c r="A37" s="60" t="s">
        <v>3761</v>
      </c>
      <c r="B37" s="7" t="s">
        <v>29</v>
      </c>
      <c r="C37" s="8">
        <v>19497.945649121</v>
      </c>
      <c r="D37" s="5">
        <v>4.976450710082919E-3</v>
      </c>
      <c r="E37" s="60" t="s">
        <v>3760</v>
      </c>
    </row>
    <row r="38" spans="1:5" ht="15" x14ac:dyDescent="0.25">
      <c r="A38" s="60" t="s">
        <v>3761</v>
      </c>
      <c r="B38" s="13" t="s">
        <v>30</v>
      </c>
      <c r="C38" s="64" t="s">
        <v>3760</v>
      </c>
      <c r="D38" s="5"/>
    </row>
    <row r="39" spans="1:5" ht="15" x14ac:dyDescent="0.25">
      <c r="A39" s="60" t="s">
        <v>3761</v>
      </c>
      <c r="B39" s="7" t="s">
        <v>31</v>
      </c>
      <c r="C39" s="8">
        <v>0</v>
      </c>
      <c r="D39" s="5">
        <v>0</v>
      </c>
      <c r="E39" s="60" t="s">
        <v>3760</v>
      </c>
    </row>
    <row r="40" spans="1:5" ht="15" x14ac:dyDescent="0.25">
      <c r="A40" s="60" t="s">
        <v>3761</v>
      </c>
      <c r="B40" s="7" t="s">
        <v>32</v>
      </c>
      <c r="C40" s="8">
        <v>0</v>
      </c>
      <c r="D40" s="5">
        <v>0</v>
      </c>
      <c r="E40" s="60" t="s">
        <v>3760</v>
      </c>
    </row>
    <row r="41" spans="1:5" ht="15" x14ac:dyDescent="0.25">
      <c r="A41" s="60" t="s">
        <v>3761</v>
      </c>
      <c r="B41" s="7" t="s">
        <v>33</v>
      </c>
      <c r="C41" s="8">
        <v>0</v>
      </c>
      <c r="D41" s="5">
        <v>0</v>
      </c>
      <c r="E41" s="60" t="s">
        <v>3760</v>
      </c>
    </row>
    <row r="42" spans="1:5" ht="15" x14ac:dyDescent="0.25">
      <c r="A42" s="60" t="s">
        <v>3761</v>
      </c>
      <c r="B42" s="14" t="s">
        <v>34</v>
      </c>
      <c r="C42" s="15">
        <v>3919131.1699592201</v>
      </c>
      <c r="D42" s="16">
        <v>1.0000000000000004</v>
      </c>
      <c r="E42" s="60" t="s">
        <v>3760</v>
      </c>
    </row>
    <row r="43" spans="1:5" ht="15" x14ac:dyDescent="0.25">
      <c r="A43" s="60" t="s">
        <v>3761</v>
      </c>
      <c r="B43" s="17" t="s">
        <v>35</v>
      </c>
      <c r="C43" s="18">
        <v>507174.70199999993</v>
      </c>
      <c r="D43" s="19">
        <v>0</v>
      </c>
      <c r="E43" s="60" t="s">
        <v>3760</v>
      </c>
    </row>
    <row r="44" spans="1:5" ht="17.45" customHeight="1" x14ac:dyDescent="0.2">
      <c r="A44" s="61" t="s">
        <v>3762</v>
      </c>
    </row>
    <row r="45" spans="1:5" x14ac:dyDescent="0.2">
      <c r="A45" s="60" t="s">
        <v>3761</v>
      </c>
      <c r="B45" s="60" t="s">
        <v>3761</v>
      </c>
      <c r="C45" s="1" t="s">
        <v>47</v>
      </c>
      <c r="D45" s="2" t="s">
        <v>48</v>
      </c>
      <c r="E45" s="60" t="s">
        <v>3760</v>
      </c>
    </row>
    <row r="46" spans="1:5" x14ac:dyDescent="0.2">
      <c r="A46" s="60" t="s">
        <v>3761</v>
      </c>
      <c r="B46" s="60" t="s">
        <v>3761</v>
      </c>
      <c r="C46" s="27" t="s">
        <v>49</v>
      </c>
      <c r="D46" s="28">
        <v>4.0115999999999996</v>
      </c>
      <c r="E46" s="60" t="s">
        <v>3760</v>
      </c>
    </row>
    <row r="47" spans="1:5" x14ac:dyDescent="0.2">
      <c r="A47" s="60" t="s">
        <v>3761</v>
      </c>
      <c r="B47" s="60" t="s">
        <v>3761</v>
      </c>
      <c r="C47" s="29" t="s">
        <v>50</v>
      </c>
      <c r="D47" s="10">
        <v>2.4752999999999998</v>
      </c>
      <c r="E47" s="60" t="s">
        <v>3760</v>
      </c>
    </row>
    <row r="48" spans="1:5" x14ac:dyDescent="0.2">
      <c r="A48" s="60" t="s">
        <v>3761</v>
      </c>
      <c r="B48" s="60" t="s">
        <v>3761</v>
      </c>
      <c r="C48" s="29" t="s">
        <v>51</v>
      </c>
      <c r="D48" s="10">
        <v>3.6269999999999998</v>
      </c>
      <c r="E48" s="60" t="s">
        <v>3760</v>
      </c>
    </row>
    <row r="49" spans="1:5" x14ac:dyDescent="0.2">
      <c r="A49" s="60" t="s">
        <v>3761</v>
      </c>
      <c r="B49" s="60" t="s">
        <v>3761</v>
      </c>
      <c r="C49" s="29" t="s">
        <v>52</v>
      </c>
      <c r="D49" s="10">
        <v>0.46289999999999998</v>
      </c>
      <c r="E49" s="60" t="s">
        <v>3760</v>
      </c>
    </row>
    <row r="50" spans="1:5" x14ac:dyDescent="0.2">
      <c r="A50" s="60" t="s">
        <v>3761</v>
      </c>
      <c r="B50" s="60" t="s">
        <v>3761</v>
      </c>
      <c r="C50" s="29" t="s">
        <v>53</v>
      </c>
      <c r="D50" s="10">
        <v>2.7391000000000001</v>
      </c>
      <c r="E50" s="60" t="s">
        <v>3760</v>
      </c>
    </row>
    <row r="51" spans="1:5" x14ac:dyDescent="0.2">
      <c r="A51" s="60" t="s">
        <v>3761</v>
      </c>
      <c r="B51" s="60" t="s">
        <v>3761</v>
      </c>
      <c r="C51" s="29" t="s">
        <v>54</v>
      </c>
      <c r="D51" s="10">
        <v>2.5636999999999999</v>
      </c>
      <c r="E51" s="60" t="s">
        <v>3760</v>
      </c>
    </row>
    <row r="52" spans="1:5" x14ac:dyDescent="0.2">
      <c r="A52" s="60" t="s">
        <v>3761</v>
      </c>
      <c r="B52" s="60" t="s">
        <v>3761</v>
      </c>
      <c r="C52" s="29" t="s">
        <v>55</v>
      </c>
      <c r="D52" s="10">
        <v>0.53820000000000001</v>
      </c>
      <c r="E52" s="60" t="s">
        <v>3760</v>
      </c>
    </row>
    <row r="53" spans="1:5" x14ac:dyDescent="0.2">
      <c r="A53" s="60" t="s">
        <v>3761</v>
      </c>
      <c r="B53" s="60" t="s">
        <v>3761</v>
      </c>
      <c r="C53" s="29" t="s">
        <v>56</v>
      </c>
      <c r="D53" s="10">
        <v>0.35589999999999999</v>
      </c>
      <c r="E53" s="60" t="s">
        <v>3760</v>
      </c>
    </row>
    <row r="54" spans="1:5" x14ac:dyDescent="0.2">
      <c r="A54" s="60" t="s">
        <v>3761</v>
      </c>
      <c r="B54" s="60" t="s">
        <v>3761</v>
      </c>
      <c r="C54" s="29" t="s">
        <v>57</v>
      </c>
      <c r="D54" s="10">
        <v>0.36270000000000002</v>
      </c>
      <c r="E54" s="60" t="s">
        <v>3760</v>
      </c>
    </row>
    <row r="55" spans="1:5" x14ac:dyDescent="0.2">
      <c r="A55" s="60" t="s">
        <v>3761</v>
      </c>
      <c r="B55" s="60" t="s">
        <v>3761</v>
      </c>
      <c r="C55" s="29" t="s">
        <v>58</v>
      </c>
      <c r="D55" s="10">
        <v>4.6208999999999998</v>
      </c>
      <c r="E55" s="60" t="s">
        <v>3760</v>
      </c>
    </row>
    <row r="56" spans="1:5" x14ac:dyDescent="0.2">
      <c r="A56" s="60" t="s">
        <v>3761</v>
      </c>
      <c r="B56" s="60" t="s">
        <v>3761</v>
      </c>
      <c r="C56" s="29" t="s">
        <v>59</v>
      </c>
      <c r="D56" s="10">
        <v>0.21360000000000001</v>
      </c>
      <c r="E56" s="60" t="s">
        <v>3760</v>
      </c>
    </row>
    <row r="57" spans="1:5" x14ac:dyDescent="0.2">
      <c r="A57" s="60" t="s">
        <v>3761</v>
      </c>
      <c r="B57" s="60" t="s">
        <v>3761</v>
      </c>
      <c r="C57" s="29" t="s">
        <v>60</v>
      </c>
      <c r="D57" s="10">
        <v>4.3135000000000003</v>
      </c>
      <c r="E57" s="60" t="s">
        <v>3760</v>
      </c>
    </row>
    <row r="58" spans="1:5" x14ac:dyDescent="0.2">
      <c r="A58" s="60" t="s">
        <v>3761</v>
      </c>
      <c r="B58" s="60" t="s">
        <v>3761</v>
      </c>
      <c r="C58" s="29" t="s">
        <v>61</v>
      </c>
      <c r="D58" s="10">
        <v>4.045E-2</v>
      </c>
      <c r="E58" s="60" t="s">
        <v>3760</v>
      </c>
    </row>
    <row r="59" spans="1:5" x14ac:dyDescent="0.2">
      <c r="A59" s="60" t="s">
        <v>3761</v>
      </c>
      <c r="B59" s="60" t="s">
        <v>3761</v>
      </c>
      <c r="C59" s="30" t="s">
        <v>62</v>
      </c>
      <c r="D59" s="31">
        <v>0.74590000000000001</v>
      </c>
      <c r="E59" s="60" t="s">
        <v>3760</v>
      </c>
    </row>
    <row r="60" spans="1:5" ht="17.45" customHeight="1" x14ac:dyDescent="0.2">
      <c r="A60" s="61" t="s">
        <v>3762</v>
      </c>
    </row>
    <row r="61" spans="1:5" x14ac:dyDescent="0.2">
      <c r="A61" s="60" t="s">
        <v>3761</v>
      </c>
      <c r="B61" s="32" t="s">
        <v>63</v>
      </c>
      <c r="C61" s="60" t="s">
        <v>3760</v>
      </c>
    </row>
    <row r="62" spans="1:5" ht="17.45" customHeight="1" x14ac:dyDescent="0.2">
      <c r="A62" s="61" t="s">
        <v>3762</v>
      </c>
    </row>
    <row r="63" spans="1:5" x14ac:dyDescent="0.2">
      <c r="A63" s="60" t="s">
        <v>3761</v>
      </c>
      <c r="B63" s="33" t="s">
        <v>64</v>
      </c>
      <c r="C63" s="60" t="s">
        <v>3760</v>
      </c>
    </row>
    <row r="64" spans="1:5" ht="85.5" x14ac:dyDescent="0.2">
      <c r="A64" s="61" t="s">
        <v>3763</v>
      </c>
    </row>
  </sheetData>
  <hyperlinks>
    <hyperlink ref="B63" r:id="rId1" xr:uid="{00000000-0004-0000-0000-000000000000}"/>
  </hyperlinks>
  <pageMargins left="0.7" right="0.7" top="0.75" bottom="0.75" header="0.3" footer="0.3"/>
  <pageSetup paperSize="9" orientation="portrait"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גיליון2"/>
  <dimension ref="A1:M111"/>
  <sheetViews>
    <sheetView showGridLines="0" rightToLeft="1" zoomScale="80" zoomScaleNormal="80" workbookViewId="0">
      <pane ySplit="9" topLeftCell="A10" activePane="bottomLeft" state="frozen"/>
      <selection pane="bottomLeft" activeCell="N2" sqref="N2:XFD101"/>
    </sheetView>
  </sheetViews>
  <sheetFormatPr defaultColWidth="0" defaultRowHeight="14.25" zeroHeight="1" x14ac:dyDescent="0.2"/>
  <cols>
    <col min="1" max="1" width="9" customWidth="1"/>
    <col min="2" max="2" width="43.625" bestFit="1" customWidth="1"/>
    <col min="3" max="12" width="16.25" customWidth="1"/>
    <col min="13" max="13" width="9" customWidth="1"/>
    <col min="14" max="16384" width="9" hidden="1"/>
  </cols>
  <sheetData>
    <row r="1" spans="1:13" ht="18" x14ac:dyDescent="0.25">
      <c r="A1" s="60" t="s">
        <v>3761</v>
      </c>
      <c r="B1" s="20" t="s">
        <v>36</v>
      </c>
      <c r="C1" s="20" t="s">
        <v>37</v>
      </c>
      <c r="D1" s="59" t="s">
        <v>3760</v>
      </c>
      <c r="E1" s="21"/>
      <c r="F1" s="21"/>
      <c r="G1" s="21"/>
      <c r="H1" s="21"/>
      <c r="I1" s="21"/>
      <c r="J1" s="21"/>
      <c r="K1" s="21"/>
      <c r="L1" s="21"/>
    </row>
    <row r="2" spans="1:13" ht="18" x14ac:dyDescent="0.25">
      <c r="A2" s="60" t="s">
        <v>3761</v>
      </c>
      <c r="B2" s="20" t="s">
        <v>38</v>
      </c>
      <c r="C2" s="20" t="s">
        <v>39</v>
      </c>
      <c r="D2" s="59" t="s">
        <v>3760</v>
      </c>
      <c r="E2" s="21"/>
      <c r="F2" s="21"/>
      <c r="G2" s="21"/>
      <c r="H2" s="21"/>
      <c r="I2" s="21"/>
      <c r="J2" s="21"/>
      <c r="K2" s="21"/>
      <c r="L2" s="21"/>
    </row>
    <row r="3" spans="1:13" ht="18" x14ac:dyDescent="0.25">
      <c r="A3" s="60" t="s">
        <v>3761</v>
      </c>
      <c r="B3" s="20" t="s">
        <v>40</v>
      </c>
      <c r="C3" s="20" t="s">
        <v>3748</v>
      </c>
      <c r="D3" s="59" t="s">
        <v>3760</v>
      </c>
      <c r="E3" s="21"/>
      <c r="F3" s="21"/>
      <c r="G3" s="21"/>
      <c r="H3" s="21"/>
      <c r="I3" s="21"/>
      <c r="J3" s="21"/>
      <c r="K3" s="21"/>
      <c r="L3" s="21"/>
    </row>
    <row r="4" spans="1:13" ht="18" x14ac:dyDescent="0.25">
      <c r="A4" s="60" t="s">
        <v>3761</v>
      </c>
      <c r="B4" s="20" t="s">
        <v>41</v>
      </c>
      <c r="C4" s="20">
        <v>214</v>
      </c>
      <c r="D4" s="59" t="s">
        <v>3760</v>
      </c>
      <c r="E4" s="21"/>
      <c r="F4" s="21"/>
      <c r="G4" s="21"/>
      <c r="H4" s="21"/>
      <c r="I4" s="21"/>
      <c r="J4" s="21"/>
      <c r="K4" s="21"/>
      <c r="L4" s="21"/>
    </row>
    <row r="5" spans="1:13" ht="17.45" customHeight="1" x14ac:dyDescent="0.25">
      <c r="A5" s="61" t="s">
        <v>3762</v>
      </c>
      <c r="B5" s="22"/>
      <c r="C5" s="21"/>
      <c r="D5" s="21"/>
      <c r="E5" s="21"/>
      <c r="F5" s="21"/>
      <c r="G5" s="21"/>
      <c r="H5" s="21"/>
      <c r="I5" s="21"/>
      <c r="J5" s="21"/>
      <c r="K5" s="21"/>
      <c r="L5" s="21"/>
    </row>
    <row r="6" spans="1:13" ht="30" x14ac:dyDescent="0.2">
      <c r="A6" s="60" t="s">
        <v>3761</v>
      </c>
      <c r="B6" s="45" t="s">
        <v>113</v>
      </c>
      <c r="C6" s="62" t="s">
        <v>3760</v>
      </c>
      <c r="D6" s="23"/>
      <c r="E6" s="23"/>
      <c r="F6" s="23"/>
      <c r="G6" s="23"/>
      <c r="H6" s="23"/>
      <c r="I6" s="23"/>
      <c r="J6" s="23"/>
      <c r="K6" s="23"/>
      <c r="L6" s="23"/>
    </row>
    <row r="7" spans="1:13" ht="30" x14ac:dyDescent="0.2">
      <c r="A7" s="60" t="s">
        <v>3761</v>
      </c>
      <c r="B7" s="45" t="s">
        <v>114</v>
      </c>
      <c r="C7" s="25" t="s">
        <v>65</v>
      </c>
      <c r="D7" s="25" t="s">
        <v>66</v>
      </c>
      <c r="E7" s="25" t="s">
        <v>115</v>
      </c>
      <c r="F7" s="25" t="s">
        <v>67</v>
      </c>
      <c r="G7" s="25" t="s">
        <v>68</v>
      </c>
      <c r="H7" s="25" t="s">
        <v>116</v>
      </c>
      <c r="I7" s="25" t="s">
        <v>117</v>
      </c>
      <c r="J7" s="25" t="s">
        <v>69</v>
      </c>
      <c r="K7" s="25" t="s">
        <v>118</v>
      </c>
      <c r="L7" s="25" t="s">
        <v>119</v>
      </c>
      <c r="M7" s="60" t="s">
        <v>3760</v>
      </c>
    </row>
    <row r="8" spans="1:13" ht="28.5" x14ac:dyDescent="0.2">
      <c r="A8" s="60" t="s">
        <v>3761</v>
      </c>
      <c r="B8" s="65" t="s">
        <v>3761</v>
      </c>
      <c r="C8" s="66" t="s">
        <v>3761</v>
      </c>
      <c r="D8" s="66" t="s">
        <v>3761</v>
      </c>
      <c r="E8" s="66" t="s">
        <v>3761</v>
      </c>
      <c r="F8" s="66" t="s">
        <v>3761</v>
      </c>
      <c r="G8" s="66" t="s">
        <v>3761</v>
      </c>
      <c r="H8" s="26" t="s">
        <v>44</v>
      </c>
      <c r="I8" s="26" t="s">
        <v>44</v>
      </c>
      <c r="J8" s="26" t="s">
        <v>43</v>
      </c>
      <c r="K8" s="26" t="s">
        <v>44</v>
      </c>
      <c r="L8" s="26" t="s">
        <v>44</v>
      </c>
      <c r="M8" s="60" t="s">
        <v>3760</v>
      </c>
    </row>
    <row r="9" spans="1:13" x14ac:dyDescent="0.2">
      <c r="A9" s="60" t="s">
        <v>3761</v>
      </c>
      <c r="B9" s="67" t="s">
        <v>3761</v>
      </c>
      <c r="C9" s="26" t="s">
        <v>45</v>
      </c>
      <c r="D9" s="26" t="s">
        <v>46</v>
      </c>
      <c r="E9" s="26" t="s">
        <v>120</v>
      </c>
      <c r="F9" s="26" t="s">
        <v>121</v>
      </c>
      <c r="G9" s="26" t="s">
        <v>122</v>
      </c>
      <c r="H9" s="26" t="s">
        <v>123</v>
      </c>
      <c r="I9" s="26" t="s">
        <v>124</v>
      </c>
      <c r="J9" s="47" t="s">
        <v>125</v>
      </c>
      <c r="K9" s="47" t="s">
        <v>126</v>
      </c>
      <c r="L9" s="47" t="s">
        <v>127</v>
      </c>
      <c r="M9" s="60" t="s">
        <v>3760</v>
      </c>
    </row>
    <row r="10" spans="1:13" ht="15" x14ac:dyDescent="0.25">
      <c r="A10" s="60" t="s">
        <v>3761</v>
      </c>
      <c r="B10" s="14" t="s">
        <v>112</v>
      </c>
      <c r="C10" s="68" t="s">
        <v>3761</v>
      </c>
      <c r="D10" s="68" t="s">
        <v>3761</v>
      </c>
      <c r="E10" s="68" t="s">
        <v>3761</v>
      </c>
      <c r="F10" s="68" t="s">
        <v>3761</v>
      </c>
      <c r="G10" s="68" t="s">
        <v>3761</v>
      </c>
      <c r="H10" s="69" t="s">
        <v>3761</v>
      </c>
      <c r="I10" s="42">
        <v>0</v>
      </c>
      <c r="J10" s="15">
        <v>289102.67914102785</v>
      </c>
      <c r="K10" s="42">
        <v>1</v>
      </c>
      <c r="L10" s="42">
        <v>7.3787529147364389E-2</v>
      </c>
      <c r="M10" s="60" t="s">
        <v>3760</v>
      </c>
    </row>
    <row r="11" spans="1:13" ht="15" x14ac:dyDescent="0.25">
      <c r="A11" s="60" t="s">
        <v>3761</v>
      </c>
      <c r="B11" s="6" t="s">
        <v>70</v>
      </c>
      <c r="C11" s="70" t="s">
        <v>3761</v>
      </c>
      <c r="D11" s="70" t="s">
        <v>3761</v>
      </c>
      <c r="E11" s="70" t="s">
        <v>3761</v>
      </c>
      <c r="F11" s="70" t="s">
        <v>3761</v>
      </c>
      <c r="G11" s="70" t="s">
        <v>3761</v>
      </c>
      <c r="H11" s="71" t="s">
        <v>3761</v>
      </c>
      <c r="I11" s="35">
        <v>0</v>
      </c>
      <c r="J11" s="36">
        <v>265601.8538896449</v>
      </c>
      <c r="K11" s="35">
        <v>0.91871114677592125</v>
      </c>
      <c r="L11" s="35">
        <v>6.7789425520736843E-2</v>
      </c>
      <c r="M11" s="60" t="s">
        <v>3760</v>
      </c>
    </row>
    <row r="12" spans="1:13" ht="15" x14ac:dyDescent="0.25">
      <c r="A12" s="60" t="s">
        <v>3761</v>
      </c>
      <c r="B12" s="7" t="s">
        <v>71</v>
      </c>
      <c r="C12" s="72" t="s">
        <v>3761</v>
      </c>
      <c r="D12" s="72" t="s">
        <v>3761</v>
      </c>
      <c r="E12" s="72" t="s">
        <v>3761</v>
      </c>
      <c r="F12" s="72" t="s">
        <v>3761</v>
      </c>
      <c r="G12" s="72" t="s">
        <v>3761</v>
      </c>
      <c r="H12" s="73" t="s">
        <v>3761</v>
      </c>
      <c r="I12" s="37">
        <v>0</v>
      </c>
      <c r="J12" s="8">
        <v>132059.49195721498</v>
      </c>
      <c r="K12" s="37">
        <v>0.45679096558214438</v>
      </c>
      <c r="L12" s="37">
        <v>3.37054766871452E-2</v>
      </c>
      <c r="M12" s="60" t="s">
        <v>3760</v>
      </c>
    </row>
    <row r="13" spans="1:13" ht="15" x14ac:dyDescent="0.25">
      <c r="A13" s="60" t="s">
        <v>3761</v>
      </c>
      <c r="B13" s="38" t="s">
        <v>72</v>
      </c>
      <c r="C13" s="72" t="s">
        <v>3760</v>
      </c>
      <c r="D13" s="34"/>
      <c r="E13" s="34"/>
      <c r="F13" s="34"/>
      <c r="G13" s="34"/>
      <c r="H13" s="4"/>
      <c r="I13" s="4"/>
      <c r="J13" s="4"/>
      <c r="K13" s="4"/>
      <c r="L13" s="4"/>
    </row>
    <row r="14" spans="1:13" ht="15" x14ac:dyDescent="0.25">
      <c r="A14" s="60" t="s">
        <v>3761</v>
      </c>
      <c r="B14" s="39" t="s">
        <v>73</v>
      </c>
      <c r="C14" s="3" t="s">
        <v>74</v>
      </c>
      <c r="D14" s="3" t="s">
        <v>75</v>
      </c>
      <c r="E14" s="3" t="s">
        <v>76</v>
      </c>
      <c r="F14" s="3" t="s">
        <v>77</v>
      </c>
      <c r="G14" s="3" t="s">
        <v>73</v>
      </c>
      <c r="H14" s="37">
        <v>0</v>
      </c>
      <c r="I14" s="37">
        <v>0</v>
      </c>
      <c r="J14" s="8">
        <v>-8.6509300000000005E-4</v>
      </c>
      <c r="K14" s="37">
        <v>-2.9923382328048125E-9</v>
      </c>
      <c r="L14" s="37">
        <v>-2.2079724457185794E-10</v>
      </c>
      <c r="M14" s="60" t="s">
        <v>3760</v>
      </c>
    </row>
    <row r="15" spans="1:13" ht="15" x14ac:dyDescent="0.25">
      <c r="A15" s="60" t="s">
        <v>3761</v>
      </c>
      <c r="B15" s="38" t="s">
        <v>78</v>
      </c>
      <c r="C15" s="72" t="s">
        <v>3760</v>
      </c>
      <c r="D15" s="34"/>
      <c r="E15" s="34"/>
      <c r="F15" s="34"/>
      <c r="G15" s="34"/>
      <c r="H15" s="4"/>
      <c r="I15" s="4"/>
      <c r="J15" s="4"/>
      <c r="K15" s="4"/>
      <c r="L15" s="4"/>
    </row>
    <row r="16" spans="1:13" ht="15" x14ac:dyDescent="0.25">
      <c r="A16" s="60" t="s">
        <v>3761</v>
      </c>
      <c r="B16" s="39" t="s">
        <v>73</v>
      </c>
      <c r="C16" s="3" t="s">
        <v>74</v>
      </c>
      <c r="D16" s="3" t="s">
        <v>79</v>
      </c>
      <c r="E16" s="3" t="s">
        <v>76</v>
      </c>
      <c r="F16" s="3" t="s">
        <v>77</v>
      </c>
      <c r="G16" s="3" t="s">
        <v>73</v>
      </c>
      <c r="H16" s="37">
        <v>0</v>
      </c>
      <c r="I16" s="37">
        <v>0</v>
      </c>
      <c r="J16" s="8">
        <v>127325.60928774199</v>
      </c>
      <c r="K16" s="37">
        <v>0.44041656641179372</v>
      </c>
      <c r="L16" s="37">
        <v>3.2497250231092373E-2</v>
      </c>
      <c r="M16" s="60" t="s">
        <v>3760</v>
      </c>
    </row>
    <row r="17" spans="1:13" ht="15" x14ac:dyDescent="0.25">
      <c r="A17" s="60" t="s">
        <v>3761</v>
      </c>
      <c r="B17" s="38" t="s">
        <v>80</v>
      </c>
      <c r="C17" s="72" t="s">
        <v>3760</v>
      </c>
      <c r="D17" s="34"/>
      <c r="E17" s="34"/>
      <c r="F17" s="34"/>
      <c r="G17" s="34"/>
      <c r="H17" s="4"/>
      <c r="I17" s="4"/>
      <c r="J17" s="4"/>
      <c r="K17" s="4"/>
      <c r="L17" s="4"/>
    </row>
    <row r="18" spans="1:13" ht="15" x14ac:dyDescent="0.25">
      <c r="A18" s="60" t="s">
        <v>3761</v>
      </c>
      <c r="B18" s="39" t="s">
        <v>73</v>
      </c>
      <c r="C18" s="3" t="s">
        <v>74</v>
      </c>
      <c r="D18" s="3" t="s">
        <v>81</v>
      </c>
      <c r="E18" s="3" t="s">
        <v>76</v>
      </c>
      <c r="F18" s="3" t="s">
        <v>77</v>
      </c>
      <c r="G18" s="3" t="s">
        <v>73</v>
      </c>
      <c r="H18" s="37">
        <v>0</v>
      </c>
      <c r="I18" s="37">
        <v>0</v>
      </c>
      <c r="J18" s="8">
        <v>2818.1413017299997</v>
      </c>
      <c r="K18" s="37">
        <v>9.7478906459918194E-3</v>
      </c>
      <c r="L18" s="37">
        <v>7.19272765166442E-4</v>
      </c>
      <c r="M18" s="60" t="s">
        <v>3760</v>
      </c>
    </row>
    <row r="19" spans="1:13" ht="15" x14ac:dyDescent="0.25">
      <c r="A19" s="60" t="s">
        <v>3761</v>
      </c>
      <c r="B19" s="38" t="s">
        <v>82</v>
      </c>
      <c r="C19" s="72" t="s">
        <v>3760</v>
      </c>
      <c r="D19" s="34"/>
      <c r="E19" s="34"/>
      <c r="F19" s="34"/>
      <c r="G19" s="34"/>
      <c r="H19" s="4"/>
      <c r="I19" s="4"/>
      <c r="J19" s="4"/>
      <c r="K19" s="4"/>
      <c r="L19" s="4"/>
    </row>
    <row r="20" spans="1:13" ht="15" x14ac:dyDescent="0.25">
      <c r="A20" s="60" t="s">
        <v>3761</v>
      </c>
      <c r="B20" s="39" t="s">
        <v>73</v>
      </c>
      <c r="C20" s="3" t="s">
        <v>74</v>
      </c>
      <c r="D20" s="3" t="s">
        <v>83</v>
      </c>
      <c r="E20" s="3" t="s">
        <v>76</v>
      </c>
      <c r="F20" s="3" t="s">
        <v>77</v>
      </c>
      <c r="G20" s="3" t="s">
        <v>73</v>
      </c>
      <c r="H20" s="37">
        <v>0</v>
      </c>
      <c r="I20" s="37">
        <v>0</v>
      </c>
      <c r="J20" s="8">
        <v>0.35610462100000001</v>
      </c>
      <c r="K20" s="37">
        <v>1.2317582876023359E-6</v>
      </c>
      <c r="L20" s="37">
        <v>9.0888400548964999E-8</v>
      </c>
      <c r="M20" s="60" t="s">
        <v>3760</v>
      </c>
    </row>
    <row r="21" spans="1:13" ht="15" x14ac:dyDescent="0.25">
      <c r="A21" s="60" t="s">
        <v>3761</v>
      </c>
      <c r="B21" s="38" t="s">
        <v>84</v>
      </c>
      <c r="C21" s="72" t="s">
        <v>3760</v>
      </c>
      <c r="D21" s="34"/>
      <c r="E21" s="34"/>
      <c r="F21" s="34"/>
      <c r="G21" s="34"/>
      <c r="H21" s="4"/>
      <c r="I21" s="4"/>
      <c r="J21" s="4"/>
      <c r="K21" s="4"/>
      <c r="L21" s="4"/>
    </row>
    <row r="22" spans="1:13" ht="15" x14ac:dyDescent="0.25">
      <c r="A22" s="60" t="s">
        <v>3761</v>
      </c>
      <c r="B22" s="39" t="s">
        <v>73</v>
      </c>
      <c r="C22" s="3" t="s">
        <v>74</v>
      </c>
      <c r="D22" s="3" t="s">
        <v>85</v>
      </c>
      <c r="E22" s="3" t="s">
        <v>76</v>
      </c>
      <c r="F22" s="3" t="s">
        <v>77</v>
      </c>
      <c r="G22" s="3" t="s">
        <v>73</v>
      </c>
      <c r="H22" s="37">
        <v>0</v>
      </c>
      <c r="I22" s="37">
        <v>0</v>
      </c>
      <c r="J22" s="8">
        <v>1915.3861282149999</v>
      </c>
      <c r="K22" s="37">
        <v>6.6252797584094711E-3</v>
      </c>
      <c r="L22" s="37">
        <v>4.8886302328308214E-4</v>
      </c>
      <c r="M22" s="60" t="s">
        <v>3760</v>
      </c>
    </row>
    <row r="23" spans="1:13" ht="17.45" customHeight="1" x14ac:dyDescent="0.25">
      <c r="A23" s="61" t="s">
        <v>3762</v>
      </c>
      <c r="B23" s="38"/>
      <c r="C23" s="34"/>
      <c r="D23" s="34"/>
      <c r="E23" s="34"/>
      <c r="F23" s="34"/>
      <c r="G23" s="34"/>
      <c r="H23" s="4"/>
      <c r="I23" s="4"/>
      <c r="J23" s="4"/>
      <c r="K23" s="4"/>
      <c r="L23" s="4"/>
    </row>
    <row r="24" spans="1:13" ht="15" x14ac:dyDescent="0.25">
      <c r="A24" s="60" t="s">
        <v>3761</v>
      </c>
      <c r="B24" s="7" t="s">
        <v>87</v>
      </c>
      <c r="C24" s="72" t="s">
        <v>3761</v>
      </c>
      <c r="D24" s="72" t="s">
        <v>3761</v>
      </c>
      <c r="E24" s="72" t="s">
        <v>3761</v>
      </c>
      <c r="F24" s="72" t="s">
        <v>3761</v>
      </c>
      <c r="G24" s="72" t="s">
        <v>3761</v>
      </c>
      <c r="H24" s="73" t="s">
        <v>3761</v>
      </c>
      <c r="I24" s="37">
        <v>0</v>
      </c>
      <c r="J24" s="8">
        <v>108468.52666855199</v>
      </c>
      <c r="K24" s="37">
        <v>0.37519031989198448</v>
      </c>
      <c r="L24" s="37">
        <v>2.7684366664838773E-2</v>
      </c>
      <c r="M24" s="60" t="s">
        <v>3760</v>
      </c>
    </row>
    <row r="25" spans="1:13" ht="15" x14ac:dyDescent="0.25">
      <c r="A25" s="60" t="s">
        <v>3761</v>
      </c>
      <c r="B25" s="38" t="s">
        <v>72</v>
      </c>
      <c r="C25" s="72" t="s">
        <v>3760</v>
      </c>
      <c r="D25" s="34"/>
      <c r="E25" s="34"/>
      <c r="F25" s="34"/>
      <c r="G25" s="34"/>
      <c r="H25" s="4"/>
      <c r="I25" s="4"/>
      <c r="J25" s="4"/>
      <c r="K25" s="4"/>
      <c r="L25" s="4"/>
    </row>
    <row r="26" spans="1:13" ht="15" x14ac:dyDescent="0.25">
      <c r="A26" s="60" t="s">
        <v>3761</v>
      </c>
      <c r="B26" s="39" t="s">
        <v>49</v>
      </c>
      <c r="C26" s="3" t="s">
        <v>88</v>
      </c>
      <c r="D26" s="3" t="s">
        <v>75</v>
      </c>
      <c r="E26" s="3" t="s">
        <v>76</v>
      </c>
      <c r="F26" s="3" t="s">
        <v>77</v>
      </c>
      <c r="G26" s="3" t="s">
        <v>49</v>
      </c>
      <c r="H26" s="37">
        <v>0</v>
      </c>
      <c r="I26" s="37">
        <v>0</v>
      </c>
      <c r="J26" s="8">
        <v>4701.2284963269985</v>
      </c>
      <c r="K26" s="37">
        <v>1.6261449082018646E-2</v>
      </c>
      <c r="L26" s="37">
        <v>1.1998921481178326E-3</v>
      </c>
      <c r="M26" s="60" t="s">
        <v>3760</v>
      </c>
    </row>
    <row r="27" spans="1:13" ht="15" x14ac:dyDescent="0.25">
      <c r="A27" s="60" t="s">
        <v>3761</v>
      </c>
      <c r="B27" s="39" t="s">
        <v>50</v>
      </c>
      <c r="C27" s="3" t="s">
        <v>89</v>
      </c>
      <c r="D27" s="3" t="s">
        <v>75</v>
      </c>
      <c r="E27" s="3" t="s">
        <v>76</v>
      </c>
      <c r="F27" s="3" t="s">
        <v>77</v>
      </c>
      <c r="G27" s="3" t="s">
        <v>90</v>
      </c>
      <c r="H27" s="37">
        <v>0</v>
      </c>
      <c r="I27" s="37">
        <v>0</v>
      </c>
      <c r="J27" s="8">
        <v>94.686199558999988</v>
      </c>
      <c r="K27" s="37">
        <v>3.2751754442514487E-4</v>
      </c>
      <c r="L27" s="37">
        <v>2.4166710355543585E-5</v>
      </c>
      <c r="M27" s="60" t="s">
        <v>3760</v>
      </c>
    </row>
    <row r="28" spans="1:13" ht="15" x14ac:dyDescent="0.25">
      <c r="A28" s="60" t="s">
        <v>3761</v>
      </c>
      <c r="B28" s="39" t="s">
        <v>51</v>
      </c>
      <c r="C28" s="3" t="s">
        <v>91</v>
      </c>
      <c r="D28" s="3" t="s">
        <v>75</v>
      </c>
      <c r="E28" s="3" t="s">
        <v>76</v>
      </c>
      <c r="F28" s="3" t="s">
        <v>77</v>
      </c>
      <c r="G28" s="3" t="s">
        <v>51</v>
      </c>
      <c r="H28" s="37">
        <v>0</v>
      </c>
      <c r="I28" s="37">
        <v>0</v>
      </c>
      <c r="J28" s="8">
        <v>12976.475747837998</v>
      </c>
      <c r="K28" s="37">
        <v>4.4885352797121303E-2</v>
      </c>
      <c r="L28" s="37">
        <v>3.3119792778073219E-3</v>
      </c>
      <c r="M28" s="60" t="s">
        <v>3760</v>
      </c>
    </row>
    <row r="29" spans="1:13" ht="15" x14ac:dyDescent="0.25">
      <c r="A29" s="60" t="s">
        <v>3761</v>
      </c>
      <c r="B29" s="39" t="s">
        <v>52</v>
      </c>
      <c r="C29" s="3" t="s">
        <v>92</v>
      </c>
      <c r="D29" s="3" t="s">
        <v>75</v>
      </c>
      <c r="E29" s="3" t="s">
        <v>76</v>
      </c>
      <c r="F29" s="3" t="s">
        <v>77</v>
      </c>
      <c r="G29" s="3" t="s">
        <v>52</v>
      </c>
      <c r="H29" s="37">
        <v>0</v>
      </c>
      <c r="I29" s="37">
        <v>0</v>
      </c>
      <c r="J29" s="8">
        <v>135.58625328799997</v>
      </c>
      <c r="K29" s="37">
        <v>4.6898995779232929E-4</v>
      </c>
      <c r="L29" s="37">
        <v>3.4605610180422687E-5</v>
      </c>
      <c r="M29" s="60" t="s">
        <v>3760</v>
      </c>
    </row>
    <row r="30" spans="1:13" ht="15" x14ac:dyDescent="0.25">
      <c r="A30" s="60" t="s">
        <v>3761</v>
      </c>
      <c r="B30" s="39" t="s">
        <v>53</v>
      </c>
      <c r="C30" s="3" t="s">
        <v>93</v>
      </c>
      <c r="D30" s="3" t="s">
        <v>75</v>
      </c>
      <c r="E30" s="3" t="s">
        <v>76</v>
      </c>
      <c r="F30" s="3" t="s">
        <v>77</v>
      </c>
      <c r="G30" s="3" t="s">
        <v>53</v>
      </c>
      <c r="H30" s="37">
        <v>0</v>
      </c>
      <c r="I30" s="37">
        <v>0</v>
      </c>
      <c r="J30" s="8">
        <v>38.050325108999992</v>
      </c>
      <c r="K30" s="37">
        <v>1.3161526286111853E-4</v>
      </c>
      <c r="L30" s="37">
        <v>9.7115650446028098E-6</v>
      </c>
      <c r="M30" s="60" t="s">
        <v>3760</v>
      </c>
    </row>
    <row r="31" spans="1:13" ht="15" x14ac:dyDescent="0.25">
      <c r="A31" s="60" t="s">
        <v>3761</v>
      </c>
      <c r="B31" s="39" t="s">
        <v>54</v>
      </c>
      <c r="C31" s="3" t="s">
        <v>94</v>
      </c>
      <c r="D31" s="3" t="s">
        <v>75</v>
      </c>
      <c r="E31" s="3" t="s">
        <v>76</v>
      </c>
      <c r="F31" s="3" t="s">
        <v>77</v>
      </c>
      <c r="G31" s="3" t="s">
        <v>54</v>
      </c>
      <c r="H31" s="37">
        <v>0</v>
      </c>
      <c r="I31" s="37">
        <v>0</v>
      </c>
      <c r="J31" s="8">
        <v>8.6348936299999988</v>
      </c>
      <c r="K31" s="37">
        <v>2.9867912866306547E-5</v>
      </c>
      <c r="L31" s="37">
        <v>2.2038794911935339E-6</v>
      </c>
      <c r="M31" s="60" t="s">
        <v>3760</v>
      </c>
    </row>
    <row r="32" spans="1:13" ht="15" x14ac:dyDescent="0.25">
      <c r="A32" s="60" t="s">
        <v>3761</v>
      </c>
      <c r="B32" s="39" t="s">
        <v>56</v>
      </c>
      <c r="C32" s="3" t="s">
        <v>95</v>
      </c>
      <c r="D32" s="3" t="s">
        <v>75</v>
      </c>
      <c r="E32" s="3" t="s">
        <v>76</v>
      </c>
      <c r="F32" s="3" t="s">
        <v>77</v>
      </c>
      <c r="G32" s="3" t="s">
        <v>56</v>
      </c>
      <c r="H32" s="37">
        <v>0</v>
      </c>
      <c r="I32" s="37">
        <v>0</v>
      </c>
      <c r="J32" s="8">
        <v>1.264358656</v>
      </c>
      <c r="K32" s="37">
        <v>4.3733896197593871E-6</v>
      </c>
      <c r="L32" s="37">
        <v>3.2270161404077667E-7</v>
      </c>
      <c r="M32" s="60" t="s">
        <v>3760</v>
      </c>
    </row>
    <row r="33" spans="1:13" ht="15" x14ac:dyDescent="0.25">
      <c r="A33" s="60" t="s">
        <v>3761</v>
      </c>
      <c r="B33" s="39" t="s">
        <v>58</v>
      </c>
      <c r="C33" s="3" t="s">
        <v>96</v>
      </c>
      <c r="D33" s="3" t="s">
        <v>75</v>
      </c>
      <c r="E33" s="3" t="s">
        <v>76</v>
      </c>
      <c r="F33" s="3" t="s">
        <v>77</v>
      </c>
      <c r="G33" s="3" t="s">
        <v>58</v>
      </c>
      <c r="H33" s="37">
        <v>0</v>
      </c>
      <c r="I33" s="37">
        <v>0</v>
      </c>
      <c r="J33" s="8">
        <v>56.504994829999987</v>
      </c>
      <c r="K33" s="37">
        <v>1.9544957175037506E-4</v>
      </c>
      <c r="L33" s="37">
        <v>1.4421740972370688E-5</v>
      </c>
      <c r="M33" s="60" t="s">
        <v>3760</v>
      </c>
    </row>
    <row r="34" spans="1:13" ht="15" x14ac:dyDescent="0.25">
      <c r="A34" s="60" t="s">
        <v>3761</v>
      </c>
      <c r="B34" s="39" t="s">
        <v>60</v>
      </c>
      <c r="C34" s="3" t="s">
        <v>97</v>
      </c>
      <c r="D34" s="3" t="s">
        <v>75</v>
      </c>
      <c r="E34" s="3" t="s">
        <v>76</v>
      </c>
      <c r="F34" s="3" t="s">
        <v>77</v>
      </c>
      <c r="G34" s="3" t="s">
        <v>60</v>
      </c>
      <c r="H34" s="37">
        <v>0</v>
      </c>
      <c r="I34" s="37">
        <v>0</v>
      </c>
      <c r="J34" s="8">
        <v>26.489631084999996</v>
      </c>
      <c r="K34" s="37">
        <v>9.1627068845245906E-5</v>
      </c>
      <c r="L34" s="37">
        <v>6.7609350131061457E-6</v>
      </c>
      <c r="M34" s="60" t="s">
        <v>3760</v>
      </c>
    </row>
    <row r="35" spans="1:13" ht="15" x14ac:dyDescent="0.25">
      <c r="A35" s="60" t="s">
        <v>3761</v>
      </c>
      <c r="B35" s="38" t="s">
        <v>78</v>
      </c>
      <c r="C35" s="72" t="s">
        <v>3760</v>
      </c>
      <c r="D35" s="34"/>
      <c r="E35" s="34"/>
      <c r="F35" s="34"/>
      <c r="G35" s="34"/>
      <c r="H35" s="4"/>
      <c r="I35" s="4"/>
      <c r="J35" s="4"/>
      <c r="K35" s="4"/>
      <c r="L35" s="4"/>
    </row>
    <row r="36" spans="1:13" ht="15" x14ac:dyDescent="0.25">
      <c r="A36" s="60" t="s">
        <v>3761</v>
      </c>
      <c r="B36" s="39" t="s">
        <v>49</v>
      </c>
      <c r="C36" s="3" t="s">
        <v>88</v>
      </c>
      <c r="D36" s="3" t="s">
        <v>79</v>
      </c>
      <c r="E36" s="3" t="s">
        <v>76</v>
      </c>
      <c r="F36" s="3" t="s">
        <v>77</v>
      </c>
      <c r="G36" s="3" t="s">
        <v>49</v>
      </c>
      <c r="H36" s="37">
        <v>0</v>
      </c>
      <c r="I36" s="37">
        <v>0</v>
      </c>
      <c r="J36" s="8">
        <v>3395.6478033209992</v>
      </c>
      <c r="K36" s="37">
        <v>1.1745473315605492E-2</v>
      </c>
      <c r="L36" s="37">
        <v>8.6666945462483087E-4</v>
      </c>
      <c r="M36" s="60" t="s">
        <v>3760</v>
      </c>
    </row>
    <row r="37" spans="1:13" ht="15" x14ac:dyDescent="0.25">
      <c r="A37" s="60" t="s">
        <v>3761</v>
      </c>
      <c r="B37" s="39" t="s">
        <v>50</v>
      </c>
      <c r="C37" s="3" t="s">
        <v>89</v>
      </c>
      <c r="D37" s="3" t="s">
        <v>79</v>
      </c>
      <c r="E37" s="3" t="s">
        <v>76</v>
      </c>
      <c r="F37" s="3" t="s">
        <v>77</v>
      </c>
      <c r="G37" s="3" t="s">
        <v>90</v>
      </c>
      <c r="H37" s="37">
        <v>0</v>
      </c>
      <c r="I37" s="37">
        <v>0</v>
      </c>
      <c r="J37" s="8">
        <v>1773.3447542479998</v>
      </c>
      <c r="K37" s="37">
        <v>6.1339616758893482E-3</v>
      </c>
      <c r="L37" s="37">
        <v>4.5260987594850143E-4</v>
      </c>
      <c r="M37" s="60" t="s">
        <v>3760</v>
      </c>
    </row>
    <row r="38" spans="1:13" ht="15" x14ac:dyDescent="0.25">
      <c r="A38" s="60" t="s">
        <v>3761</v>
      </c>
      <c r="B38" s="39" t="s">
        <v>51</v>
      </c>
      <c r="C38" s="3" t="s">
        <v>91</v>
      </c>
      <c r="D38" s="3" t="s">
        <v>79</v>
      </c>
      <c r="E38" s="3" t="s">
        <v>76</v>
      </c>
      <c r="F38" s="3" t="s">
        <v>77</v>
      </c>
      <c r="G38" s="3" t="s">
        <v>51</v>
      </c>
      <c r="H38" s="37">
        <v>0</v>
      </c>
      <c r="I38" s="37">
        <v>0</v>
      </c>
      <c r="J38" s="8">
        <v>75740.727600583967</v>
      </c>
      <c r="K38" s="37">
        <v>0.26198556106647736</v>
      </c>
      <c r="L38" s="37">
        <v>1.9331267223381313E-2</v>
      </c>
      <c r="M38" s="60" t="s">
        <v>3760</v>
      </c>
    </row>
    <row r="39" spans="1:13" ht="15" x14ac:dyDescent="0.25">
      <c r="A39" s="60" t="s">
        <v>3761</v>
      </c>
      <c r="B39" s="39" t="s">
        <v>52</v>
      </c>
      <c r="C39" s="3" t="s">
        <v>92</v>
      </c>
      <c r="D39" s="3" t="s">
        <v>79</v>
      </c>
      <c r="E39" s="3" t="s">
        <v>76</v>
      </c>
      <c r="F39" s="3" t="s">
        <v>77</v>
      </c>
      <c r="G39" s="3" t="s">
        <v>52</v>
      </c>
      <c r="H39" s="37">
        <v>0</v>
      </c>
      <c r="I39" s="37">
        <v>0</v>
      </c>
      <c r="J39" s="8">
        <v>89.365688167999977</v>
      </c>
      <c r="K39" s="37">
        <v>3.0911400902101737E-4</v>
      </c>
      <c r="L39" s="37">
        <v>2.2808758950496978E-5</v>
      </c>
      <c r="M39" s="60" t="s">
        <v>3760</v>
      </c>
    </row>
    <row r="40" spans="1:13" ht="15" x14ac:dyDescent="0.25">
      <c r="A40" s="60" t="s">
        <v>3761</v>
      </c>
      <c r="B40" s="39" t="s">
        <v>53</v>
      </c>
      <c r="C40" s="3" t="s">
        <v>93</v>
      </c>
      <c r="D40" s="3" t="s">
        <v>79</v>
      </c>
      <c r="E40" s="3" t="s">
        <v>76</v>
      </c>
      <c r="F40" s="3" t="s">
        <v>77</v>
      </c>
      <c r="G40" s="3" t="s">
        <v>53</v>
      </c>
      <c r="H40" s="37">
        <v>0</v>
      </c>
      <c r="I40" s="37">
        <v>0</v>
      </c>
      <c r="J40" s="8">
        <v>1064.7890652069998</v>
      </c>
      <c r="K40" s="37">
        <v>3.6830826624321337E-3</v>
      </c>
      <c r="L40" s="37">
        <v>2.7176556930636348E-4</v>
      </c>
      <c r="M40" s="60" t="s">
        <v>3760</v>
      </c>
    </row>
    <row r="41" spans="1:13" ht="15" x14ac:dyDescent="0.25">
      <c r="A41" s="60" t="s">
        <v>3761</v>
      </c>
      <c r="B41" s="39" t="s">
        <v>54</v>
      </c>
      <c r="C41" s="3" t="s">
        <v>94</v>
      </c>
      <c r="D41" s="3" t="s">
        <v>79</v>
      </c>
      <c r="E41" s="3" t="s">
        <v>76</v>
      </c>
      <c r="F41" s="3" t="s">
        <v>77</v>
      </c>
      <c r="G41" s="3" t="s">
        <v>54</v>
      </c>
      <c r="H41" s="37">
        <v>0</v>
      </c>
      <c r="I41" s="37">
        <v>0</v>
      </c>
      <c r="J41" s="8">
        <v>3684.2042278949993</v>
      </c>
      <c r="K41" s="37">
        <v>1.2743583832710865E-2</v>
      </c>
      <c r="L41" s="37">
        <v>9.4031756349803456E-4</v>
      </c>
      <c r="M41" s="60" t="s">
        <v>3760</v>
      </c>
    </row>
    <row r="42" spans="1:13" ht="15" x14ac:dyDescent="0.25">
      <c r="A42" s="60" t="s">
        <v>3761</v>
      </c>
      <c r="B42" s="39" t="s">
        <v>55</v>
      </c>
      <c r="C42" s="3" t="s">
        <v>98</v>
      </c>
      <c r="D42" s="3" t="s">
        <v>79</v>
      </c>
      <c r="E42" s="3" t="s">
        <v>76</v>
      </c>
      <c r="F42" s="3" t="s">
        <v>77</v>
      </c>
      <c r="G42" s="3" t="s">
        <v>55</v>
      </c>
      <c r="H42" s="37">
        <v>0</v>
      </c>
      <c r="I42" s="37">
        <v>0</v>
      </c>
      <c r="J42" s="8">
        <v>13.083354399999997</v>
      </c>
      <c r="K42" s="37">
        <v>4.5255043775010383E-5</v>
      </c>
      <c r="L42" s="37">
        <v>3.3392578616138302E-6</v>
      </c>
      <c r="M42" s="60" t="s">
        <v>3760</v>
      </c>
    </row>
    <row r="43" spans="1:13" ht="15" x14ac:dyDescent="0.25">
      <c r="A43" s="60" t="s">
        <v>3761</v>
      </c>
      <c r="B43" s="39" t="s">
        <v>57</v>
      </c>
      <c r="C43" s="3" t="s">
        <v>99</v>
      </c>
      <c r="D43" s="3" t="s">
        <v>79</v>
      </c>
      <c r="E43" s="3" t="s">
        <v>76</v>
      </c>
      <c r="F43" s="3" t="s">
        <v>77</v>
      </c>
      <c r="G43" s="3" t="s">
        <v>57</v>
      </c>
      <c r="H43" s="37">
        <v>0</v>
      </c>
      <c r="I43" s="37">
        <v>0</v>
      </c>
      <c r="J43" s="8">
        <v>0.22762104799999996</v>
      </c>
      <c r="K43" s="37">
        <v>7.8733634941156537E-7</v>
      </c>
      <c r="L43" s="37">
        <v>5.8095603830985348E-8</v>
      </c>
      <c r="M43" s="60" t="s">
        <v>3760</v>
      </c>
    </row>
    <row r="44" spans="1:13" ht="15" x14ac:dyDescent="0.25">
      <c r="A44" s="60" t="s">
        <v>3761</v>
      </c>
      <c r="B44" s="39" t="s">
        <v>58</v>
      </c>
      <c r="C44" s="3" t="s">
        <v>96</v>
      </c>
      <c r="D44" s="3" t="s">
        <v>79</v>
      </c>
      <c r="E44" s="3" t="s">
        <v>76</v>
      </c>
      <c r="F44" s="3" t="s">
        <v>77</v>
      </c>
      <c r="G44" s="3" t="s">
        <v>58</v>
      </c>
      <c r="H44" s="37">
        <v>0</v>
      </c>
      <c r="I44" s="37">
        <v>0</v>
      </c>
      <c r="J44" s="8">
        <v>1979.9701440309996</v>
      </c>
      <c r="K44" s="37">
        <v>6.8486744914084512E-3</v>
      </c>
      <c r="L44" s="37">
        <v>5.0534676865561208E-4</v>
      </c>
      <c r="M44" s="60" t="s">
        <v>3760</v>
      </c>
    </row>
    <row r="45" spans="1:13" ht="15" x14ac:dyDescent="0.25">
      <c r="A45" s="60" t="s">
        <v>3761</v>
      </c>
      <c r="B45" s="39" t="s">
        <v>60</v>
      </c>
      <c r="C45" s="3" t="s">
        <v>97</v>
      </c>
      <c r="D45" s="3" t="s">
        <v>79</v>
      </c>
      <c r="E45" s="3" t="s">
        <v>76</v>
      </c>
      <c r="F45" s="3" t="s">
        <v>77</v>
      </c>
      <c r="G45" s="3" t="s">
        <v>60</v>
      </c>
      <c r="H45" s="37">
        <v>0</v>
      </c>
      <c r="I45" s="37">
        <v>0</v>
      </c>
      <c r="J45" s="8">
        <v>1604.3821143039997</v>
      </c>
      <c r="K45" s="37">
        <v>5.5495235086402027E-3</v>
      </c>
      <c r="L45" s="37">
        <v>4.0948562764777285E-4</v>
      </c>
      <c r="M45" s="60" t="s">
        <v>3760</v>
      </c>
    </row>
    <row r="46" spans="1:13" ht="15" x14ac:dyDescent="0.25">
      <c r="A46" s="60" t="s">
        <v>3761</v>
      </c>
      <c r="B46" s="39" t="s">
        <v>62</v>
      </c>
      <c r="C46" s="3" t="s">
        <v>100</v>
      </c>
      <c r="D46" s="3" t="s">
        <v>79</v>
      </c>
      <c r="E46" s="3" t="s">
        <v>76</v>
      </c>
      <c r="F46" s="3" t="s">
        <v>77</v>
      </c>
      <c r="G46" s="3" t="s">
        <v>62</v>
      </c>
      <c r="H46" s="37">
        <v>0</v>
      </c>
      <c r="I46" s="37">
        <v>0</v>
      </c>
      <c r="J46" s="8">
        <v>3.4650890999999996E-2</v>
      </c>
      <c r="K46" s="37">
        <v>1.19856692794939E-7</v>
      </c>
      <c r="L46" s="37">
        <v>8.8439292131132614E-9</v>
      </c>
      <c r="M46" s="60" t="s">
        <v>3760</v>
      </c>
    </row>
    <row r="47" spans="1:13" ht="15" x14ac:dyDescent="0.25">
      <c r="A47" s="60" t="s">
        <v>3761</v>
      </c>
      <c r="B47" s="38" t="s">
        <v>80</v>
      </c>
      <c r="C47" s="72" t="s">
        <v>3760</v>
      </c>
      <c r="D47" s="34"/>
      <c r="E47" s="34"/>
      <c r="F47" s="34"/>
      <c r="G47" s="34"/>
      <c r="H47" s="4"/>
      <c r="I47" s="4"/>
      <c r="J47" s="4"/>
      <c r="K47" s="4"/>
      <c r="L47" s="4"/>
    </row>
    <row r="48" spans="1:13" ht="15" x14ac:dyDescent="0.25">
      <c r="A48" s="60" t="s">
        <v>3761</v>
      </c>
      <c r="B48" s="39" t="s">
        <v>49</v>
      </c>
      <c r="C48" s="3" t="s">
        <v>88</v>
      </c>
      <c r="D48" s="3" t="s">
        <v>81</v>
      </c>
      <c r="E48" s="3" t="s">
        <v>76</v>
      </c>
      <c r="F48" s="3" t="s">
        <v>77</v>
      </c>
      <c r="G48" s="3" t="s">
        <v>49</v>
      </c>
      <c r="H48" s="37">
        <v>0</v>
      </c>
      <c r="I48" s="37">
        <v>0</v>
      </c>
      <c r="J48" s="8">
        <v>47.959669207999994</v>
      </c>
      <c r="K48" s="37">
        <v>1.6589147271307256E-4</v>
      </c>
      <c r="L48" s="37">
        <v>1.2240721878115045E-5</v>
      </c>
      <c r="M48" s="60" t="s">
        <v>3760</v>
      </c>
    </row>
    <row r="49" spans="1:13" ht="15" x14ac:dyDescent="0.25">
      <c r="A49" s="60" t="s">
        <v>3761</v>
      </c>
      <c r="B49" s="39" t="s">
        <v>51</v>
      </c>
      <c r="C49" s="3" t="s">
        <v>91</v>
      </c>
      <c r="D49" s="3" t="s">
        <v>81</v>
      </c>
      <c r="E49" s="3" t="s">
        <v>76</v>
      </c>
      <c r="F49" s="3" t="s">
        <v>77</v>
      </c>
      <c r="G49" s="3" t="s">
        <v>51</v>
      </c>
      <c r="H49" s="37">
        <v>0</v>
      </c>
      <c r="I49" s="37">
        <v>0</v>
      </c>
      <c r="J49" s="8">
        <v>155.728601371</v>
      </c>
      <c r="K49" s="37">
        <v>5.3866191013412807E-4</v>
      </c>
      <c r="L49" s="37">
        <v>3.9746531394596947E-5</v>
      </c>
      <c r="M49" s="60" t="s">
        <v>3760</v>
      </c>
    </row>
    <row r="50" spans="1:13" ht="15" x14ac:dyDescent="0.25">
      <c r="A50" s="60" t="s">
        <v>3761</v>
      </c>
      <c r="B50" s="39" t="s">
        <v>58</v>
      </c>
      <c r="C50" s="3" t="s">
        <v>96</v>
      </c>
      <c r="D50" s="3" t="s">
        <v>81</v>
      </c>
      <c r="E50" s="3" t="s">
        <v>76</v>
      </c>
      <c r="F50" s="3" t="s">
        <v>77</v>
      </c>
      <c r="G50" s="3" t="s">
        <v>58</v>
      </c>
      <c r="H50" s="37">
        <v>0</v>
      </c>
      <c r="I50" s="37">
        <v>0</v>
      </c>
      <c r="J50" s="8">
        <v>3.0434612689999994</v>
      </c>
      <c r="K50" s="37">
        <v>1.0527267606245051E-5</v>
      </c>
      <c r="L50" s="37">
        <v>7.7678106533791167E-7</v>
      </c>
      <c r="M50" s="60" t="s">
        <v>3760</v>
      </c>
    </row>
    <row r="51" spans="1:13" ht="15" x14ac:dyDescent="0.25">
      <c r="A51" s="60" t="s">
        <v>3761</v>
      </c>
      <c r="B51" s="38" t="s">
        <v>82</v>
      </c>
      <c r="C51" s="72" t="s">
        <v>3760</v>
      </c>
      <c r="D51" s="34"/>
      <c r="E51" s="34"/>
      <c r="F51" s="34"/>
      <c r="G51" s="34"/>
      <c r="H51" s="4"/>
      <c r="I51" s="4"/>
      <c r="J51" s="4"/>
      <c r="K51" s="4"/>
      <c r="L51" s="4"/>
    </row>
    <row r="52" spans="1:13" ht="15" x14ac:dyDescent="0.25">
      <c r="A52" s="60" t="s">
        <v>3761</v>
      </c>
      <c r="B52" s="39" t="s">
        <v>49</v>
      </c>
      <c r="C52" s="3" t="s">
        <v>88</v>
      </c>
      <c r="D52" s="3" t="s">
        <v>83</v>
      </c>
      <c r="E52" s="3" t="s">
        <v>76</v>
      </c>
      <c r="F52" s="3" t="s">
        <v>77</v>
      </c>
      <c r="G52" s="3" t="s">
        <v>49</v>
      </c>
      <c r="H52" s="37">
        <v>0</v>
      </c>
      <c r="I52" s="37">
        <v>0</v>
      </c>
      <c r="J52" s="8">
        <v>69.362329285999976</v>
      </c>
      <c r="K52" s="37">
        <v>2.3992281736055505E-4</v>
      </c>
      <c r="L52" s="37">
        <v>1.770331187910974E-5</v>
      </c>
      <c r="M52" s="60" t="s">
        <v>3760</v>
      </c>
    </row>
    <row r="53" spans="1:13" ht="15" x14ac:dyDescent="0.25">
      <c r="A53" s="60" t="s">
        <v>3761</v>
      </c>
      <c r="B53" s="39" t="s">
        <v>50</v>
      </c>
      <c r="C53" s="3" t="s">
        <v>89</v>
      </c>
      <c r="D53" s="3" t="s">
        <v>83</v>
      </c>
      <c r="E53" s="3" t="s">
        <v>76</v>
      </c>
      <c r="F53" s="3" t="s">
        <v>77</v>
      </c>
      <c r="G53" s="3" t="s">
        <v>90</v>
      </c>
      <c r="H53" s="37">
        <v>0</v>
      </c>
      <c r="I53" s="37">
        <v>0</v>
      </c>
      <c r="J53" s="8">
        <v>2.9918399999999997E-4</v>
      </c>
      <c r="K53" s="37">
        <v>1.0348710737960832E-9</v>
      </c>
      <c r="L53" s="37">
        <v>7.636057952149276E-11</v>
      </c>
      <c r="M53" s="60" t="s">
        <v>3760</v>
      </c>
    </row>
    <row r="54" spans="1:13" ht="15" x14ac:dyDescent="0.25">
      <c r="A54" s="60" t="s">
        <v>3761</v>
      </c>
      <c r="B54" s="39" t="s">
        <v>51</v>
      </c>
      <c r="C54" s="3" t="s">
        <v>91</v>
      </c>
      <c r="D54" s="3" t="s">
        <v>83</v>
      </c>
      <c r="E54" s="3" t="s">
        <v>76</v>
      </c>
      <c r="F54" s="3" t="s">
        <v>77</v>
      </c>
      <c r="G54" s="3" t="s">
        <v>51</v>
      </c>
      <c r="H54" s="37">
        <v>0</v>
      </c>
      <c r="I54" s="37">
        <v>0</v>
      </c>
      <c r="J54" s="8">
        <v>216.21641725699996</v>
      </c>
      <c r="K54" s="37">
        <v>7.4788797495552411E-4</v>
      </c>
      <c r="L54" s="37">
        <v>5.5184805750994062E-5</v>
      </c>
      <c r="M54" s="60" t="s">
        <v>3760</v>
      </c>
    </row>
    <row r="55" spans="1:13" ht="15" x14ac:dyDescent="0.25">
      <c r="A55" s="60" t="s">
        <v>3761</v>
      </c>
      <c r="B55" s="39" t="s">
        <v>52</v>
      </c>
      <c r="C55" s="3" t="s">
        <v>92</v>
      </c>
      <c r="D55" s="3" t="s">
        <v>83</v>
      </c>
      <c r="E55" s="3" t="s">
        <v>76</v>
      </c>
      <c r="F55" s="3" t="s">
        <v>77</v>
      </c>
      <c r="G55" s="3" t="s">
        <v>52</v>
      </c>
      <c r="H55" s="37">
        <v>0</v>
      </c>
      <c r="I55" s="37">
        <v>0</v>
      </c>
      <c r="J55" s="8">
        <v>170.40882688499997</v>
      </c>
      <c r="K55" s="37">
        <v>5.8944049702795188E-4</v>
      </c>
      <c r="L55" s="37">
        <v>4.3493357855086952E-5</v>
      </c>
      <c r="M55" s="60" t="s">
        <v>3760</v>
      </c>
    </row>
    <row r="56" spans="1:13" ht="15" x14ac:dyDescent="0.25">
      <c r="A56" s="60" t="s">
        <v>3761</v>
      </c>
      <c r="B56" s="39" t="s">
        <v>53</v>
      </c>
      <c r="C56" s="3" t="s">
        <v>93</v>
      </c>
      <c r="D56" s="3" t="s">
        <v>83</v>
      </c>
      <c r="E56" s="3" t="s">
        <v>76</v>
      </c>
      <c r="F56" s="3" t="s">
        <v>77</v>
      </c>
      <c r="G56" s="3" t="s">
        <v>53</v>
      </c>
      <c r="H56" s="37">
        <v>0</v>
      </c>
      <c r="I56" s="37">
        <v>0</v>
      </c>
      <c r="J56" s="8">
        <v>0.79786503699999989</v>
      </c>
      <c r="K56" s="37">
        <v>2.759798142897152E-6</v>
      </c>
      <c r="L56" s="37">
        <v>2.036386859098657E-7</v>
      </c>
      <c r="M56" s="60" t="s">
        <v>3760</v>
      </c>
    </row>
    <row r="57" spans="1:13" ht="15" x14ac:dyDescent="0.25">
      <c r="A57" s="60" t="s">
        <v>3761</v>
      </c>
      <c r="B57" s="39" t="s">
        <v>54</v>
      </c>
      <c r="C57" s="3" t="s">
        <v>94</v>
      </c>
      <c r="D57" s="3" t="s">
        <v>83</v>
      </c>
      <c r="E57" s="3" t="s">
        <v>76</v>
      </c>
      <c r="F57" s="3" t="s">
        <v>77</v>
      </c>
      <c r="G57" s="3" t="s">
        <v>54</v>
      </c>
      <c r="H57" s="37">
        <v>0</v>
      </c>
      <c r="I57" s="37">
        <v>0</v>
      </c>
      <c r="J57" s="8">
        <v>364.21139547999996</v>
      </c>
      <c r="K57" s="37">
        <v>1.2597994475946491E-3</v>
      </c>
      <c r="L57" s="37">
        <v>9.2957488459223723E-5</v>
      </c>
      <c r="M57" s="60" t="s">
        <v>3760</v>
      </c>
    </row>
    <row r="58" spans="1:13" ht="15" x14ac:dyDescent="0.25">
      <c r="A58" s="60" t="s">
        <v>3761</v>
      </c>
      <c r="B58" s="39" t="s">
        <v>58</v>
      </c>
      <c r="C58" s="3" t="s">
        <v>96</v>
      </c>
      <c r="D58" s="3" t="s">
        <v>83</v>
      </c>
      <c r="E58" s="3" t="s">
        <v>76</v>
      </c>
      <c r="F58" s="3" t="s">
        <v>77</v>
      </c>
      <c r="G58" s="3" t="s">
        <v>58</v>
      </c>
      <c r="H58" s="37">
        <v>0</v>
      </c>
      <c r="I58" s="37">
        <v>0</v>
      </c>
      <c r="J58" s="8">
        <v>13.153576640999997</v>
      </c>
      <c r="K58" s="37">
        <v>4.5497941008646E-5</v>
      </c>
      <c r="L58" s="37">
        <v>3.357180648320532E-6</v>
      </c>
      <c r="M58" s="60" t="s">
        <v>3760</v>
      </c>
    </row>
    <row r="59" spans="1:13" ht="15" x14ac:dyDescent="0.25">
      <c r="A59" s="60" t="s">
        <v>3761</v>
      </c>
      <c r="B59" s="39" t="s">
        <v>60</v>
      </c>
      <c r="C59" s="3" t="s">
        <v>97</v>
      </c>
      <c r="D59" s="3" t="s">
        <v>83</v>
      </c>
      <c r="E59" s="3" t="s">
        <v>76</v>
      </c>
      <c r="F59" s="3" t="s">
        <v>77</v>
      </c>
      <c r="G59" s="3" t="s">
        <v>60</v>
      </c>
      <c r="H59" s="37">
        <v>0</v>
      </c>
      <c r="I59" s="37">
        <v>0</v>
      </c>
      <c r="J59" s="8">
        <v>11.221411137999997</v>
      </c>
      <c r="K59" s="37">
        <v>3.881462175079344E-5</v>
      </c>
      <c r="L59" s="37">
        <v>2.8640350337805946E-6</v>
      </c>
      <c r="M59" s="60" t="s">
        <v>3760</v>
      </c>
    </row>
    <row r="60" spans="1:13" ht="15" x14ac:dyDescent="0.25">
      <c r="A60" s="60" t="s">
        <v>3761</v>
      </c>
      <c r="B60" s="38" t="s">
        <v>84</v>
      </c>
      <c r="C60" s="72" t="s">
        <v>3760</v>
      </c>
      <c r="D60" s="34"/>
      <c r="E60" s="34"/>
      <c r="F60" s="34"/>
      <c r="G60" s="34"/>
      <c r="H60" s="4"/>
      <c r="I60" s="4"/>
      <c r="J60" s="4"/>
      <c r="K60" s="4"/>
      <c r="L60" s="4"/>
    </row>
    <row r="61" spans="1:13" ht="15" x14ac:dyDescent="0.25">
      <c r="A61" s="60" t="s">
        <v>3761</v>
      </c>
      <c r="B61" s="39" t="s">
        <v>51</v>
      </c>
      <c r="C61" s="3" t="s">
        <v>91</v>
      </c>
      <c r="D61" s="3" t="s">
        <v>85</v>
      </c>
      <c r="E61" s="3" t="s">
        <v>76</v>
      </c>
      <c r="F61" s="3" t="s">
        <v>77</v>
      </c>
      <c r="G61" s="3" t="s">
        <v>51</v>
      </c>
      <c r="H61" s="37">
        <v>0</v>
      </c>
      <c r="I61" s="37">
        <v>0</v>
      </c>
      <c r="J61" s="8">
        <v>31.724891376999995</v>
      </c>
      <c r="K61" s="37">
        <v>1.0973572251651186E-4</v>
      </c>
      <c r="L61" s="37">
        <v>8.0971278236942093E-6</v>
      </c>
      <c r="M61" s="60" t="s">
        <v>3760</v>
      </c>
    </row>
    <row r="62" spans="1:13" ht="17.45" customHeight="1" x14ac:dyDescent="0.25">
      <c r="A62" s="61" t="s">
        <v>3762</v>
      </c>
      <c r="B62" s="38"/>
      <c r="C62" s="34"/>
      <c r="D62" s="34"/>
      <c r="E62" s="34"/>
      <c r="F62" s="34"/>
      <c r="G62" s="34"/>
      <c r="H62" s="4"/>
      <c r="I62" s="4"/>
      <c r="J62" s="4"/>
      <c r="K62" s="4"/>
      <c r="L62" s="4"/>
    </row>
    <row r="63" spans="1:13" ht="15" x14ac:dyDescent="0.25">
      <c r="A63" s="60" t="s">
        <v>3761</v>
      </c>
      <c r="B63" s="7" t="s">
        <v>101</v>
      </c>
      <c r="C63" s="72" t="s">
        <v>3761</v>
      </c>
      <c r="D63" s="72" t="s">
        <v>3761</v>
      </c>
      <c r="E63" s="72" t="s">
        <v>3761</v>
      </c>
      <c r="F63" s="72" t="s">
        <v>3761</v>
      </c>
      <c r="G63" s="72" t="s">
        <v>3761</v>
      </c>
      <c r="H63" s="73" t="s">
        <v>3761</v>
      </c>
      <c r="I63" s="37">
        <v>0</v>
      </c>
      <c r="J63" s="8">
        <v>25073.835263877998</v>
      </c>
      <c r="K63" s="37">
        <v>8.672986130179261E-2</v>
      </c>
      <c r="L63" s="37">
        <v>6.3995821687528927E-3</v>
      </c>
      <c r="M63" s="60" t="s">
        <v>3760</v>
      </c>
    </row>
    <row r="64" spans="1:13" ht="15" x14ac:dyDescent="0.25">
      <c r="A64" s="60" t="s">
        <v>3761</v>
      </c>
      <c r="B64" s="38" t="s">
        <v>72</v>
      </c>
      <c r="C64" s="72" t="s">
        <v>3760</v>
      </c>
      <c r="D64" s="34"/>
      <c r="E64" s="34"/>
      <c r="F64" s="34"/>
      <c r="G64" s="34"/>
      <c r="H64" s="4"/>
      <c r="I64" s="4"/>
      <c r="J64" s="4"/>
      <c r="K64" s="4"/>
      <c r="L64" s="4"/>
    </row>
    <row r="65" spans="1:13" ht="15" x14ac:dyDescent="0.25">
      <c r="A65" s="60" t="s">
        <v>3761</v>
      </c>
      <c r="B65" s="39" t="s">
        <v>102</v>
      </c>
      <c r="C65" s="3" t="s">
        <v>103</v>
      </c>
      <c r="D65" s="3" t="s">
        <v>75</v>
      </c>
      <c r="E65" s="3" t="s">
        <v>76</v>
      </c>
      <c r="F65" s="3" t="s">
        <v>77</v>
      </c>
      <c r="G65" s="3" t="s">
        <v>73</v>
      </c>
      <c r="H65" s="37">
        <v>0</v>
      </c>
      <c r="I65" s="37">
        <v>0</v>
      </c>
      <c r="J65" s="8">
        <v>17878.179113239996</v>
      </c>
      <c r="K65" s="37">
        <v>6.1840240174733212E-2</v>
      </c>
      <c r="L65" s="37">
        <v>4.5630385243731406E-3</v>
      </c>
      <c r="M65" s="60" t="s">
        <v>3760</v>
      </c>
    </row>
    <row r="66" spans="1:13" ht="15" x14ac:dyDescent="0.25">
      <c r="A66" s="60" t="s">
        <v>3761</v>
      </c>
      <c r="B66" s="38" t="s">
        <v>82</v>
      </c>
      <c r="C66" s="72" t="s">
        <v>3760</v>
      </c>
      <c r="D66" s="34"/>
      <c r="E66" s="34"/>
      <c r="F66" s="34"/>
      <c r="G66" s="34"/>
      <c r="H66" s="4"/>
      <c r="I66" s="4"/>
      <c r="J66" s="4"/>
      <c r="K66" s="4"/>
      <c r="L66" s="4"/>
    </row>
    <row r="67" spans="1:13" ht="15" x14ac:dyDescent="0.25">
      <c r="A67" s="60" t="s">
        <v>3761</v>
      </c>
      <c r="B67" s="39" t="s">
        <v>102</v>
      </c>
      <c r="C67" s="3" t="s">
        <v>103</v>
      </c>
      <c r="D67" s="3" t="s">
        <v>83</v>
      </c>
      <c r="E67" s="3" t="s">
        <v>76</v>
      </c>
      <c r="F67" s="3" t="s">
        <v>77</v>
      </c>
      <c r="G67" s="3" t="s">
        <v>73</v>
      </c>
      <c r="H67" s="37">
        <v>0</v>
      </c>
      <c r="I67" s="37">
        <v>0</v>
      </c>
      <c r="J67" s="8">
        <v>7195.6561506380003</v>
      </c>
      <c r="K67" s="37">
        <v>2.4889621127059395E-2</v>
      </c>
      <c r="L67" s="37">
        <v>1.8365436443797515E-3</v>
      </c>
      <c r="M67" s="60" t="s">
        <v>3760</v>
      </c>
    </row>
    <row r="68" spans="1:13" ht="17.45" customHeight="1" x14ac:dyDescent="0.25">
      <c r="A68" s="61" t="s">
        <v>3762</v>
      </c>
      <c r="B68" s="38"/>
      <c r="C68" s="34"/>
      <c r="D68" s="34"/>
      <c r="E68" s="34"/>
      <c r="F68" s="34"/>
      <c r="G68" s="34"/>
      <c r="H68" s="4"/>
      <c r="I68" s="4"/>
      <c r="J68" s="4"/>
      <c r="K68" s="4"/>
      <c r="L68" s="4"/>
    </row>
    <row r="69" spans="1:13" ht="15" x14ac:dyDescent="0.25">
      <c r="A69" s="60" t="s">
        <v>3761</v>
      </c>
      <c r="B69" s="7" t="s">
        <v>104</v>
      </c>
      <c r="C69" s="72" t="s">
        <v>3761</v>
      </c>
      <c r="D69" s="72" t="s">
        <v>3761</v>
      </c>
      <c r="E69" s="72" t="s">
        <v>3761</v>
      </c>
      <c r="F69" s="72" t="s">
        <v>3761</v>
      </c>
      <c r="G69" s="72" t="s">
        <v>3761</v>
      </c>
      <c r="H69" s="73" t="s">
        <v>3761</v>
      </c>
      <c r="I69" s="37">
        <v>0</v>
      </c>
      <c r="J69" s="8">
        <v>0</v>
      </c>
      <c r="K69" s="37">
        <v>0</v>
      </c>
      <c r="L69" s="37">
        <v>0</v>
      </c>
      <c r="M69" s="60" t="s">
        <v>3760</v>
      </c>
    </row>
    <row r="70" spans="1:13" ht="17.45" customHeight="1" x14ac:dyDescent="0.25">
      <c r="A70" s="61" t="s">
        <v>3762</v>
      </c>
      <c r="B70" s="38"/>
      <c r="C70" s="34"/>
      <c r="D70" s="34"/>
      <c r="E70" s="34"/>
      <c r="F70" s="34"/>
      <c r="G70" s="34"/>
      <c r="H70" s="4"/>
      <c r="I70" s="4"/>
      <c r="J70" s="4"/>
      <c r="K70" s="4"/>
      <c r="L70" s="4"/>
    </row>
    <row r="71" spans="1:13" ht="15" x14ac:dyDescent="0.25">
      <c r="A71" s="60" t="s">
        <v>3761</v>
      </c>
      <c r="B71" s="74" t="s">
        <v>3761</v>
      </c>
      <c r="C71" s="75" t="s">
        <v>3761</v>
      </c>
      <c r="D71" s="3" t="s">
        <v>86</v>
      </c>
      <c r="E71" s="75" t="s">
        <v>3761</v>
      </c>
      <c r="F71" s="75" t="s">
        <v>3761</v>
      </c>
      <c r="G71" s="3" t="s">
        <v>86</v>
      </c>
      <c r="H71" s="37">
        <v>0</v>
      </c>
      <c r="I71" s="37">
        <v>0</v>
      </c>
      <c r="J71" s="8">
        <v>0</v>
      </c>
      <c r="K71" s="37">
        <v>0</v>
      </c>
      <c r="L71" s="37">
        <v>0</v>
      </c>
      <c r="M71" s="60" t="s">
        <v>3760</v>
      </c>
    </row>
    <row r="72" spans="1:13" ht="17.45" customHeight="1" x14ac:dyDescent="0.2">
      <c r="A72" s="61" t="s">
        <v>3762</v>
      </c>
      <c r="B72" s="40"/>
      <c r="C72" s="41"/>
      <c r="D72" s="41"/>
      <c r="E72" s="41"/>
      <c r="F72" s="41"/>
      <c r="G72" s="41"/>
      <c r="H72" s="12"/>
      <c r="I72" s="12"/>
      <c r="J72" s="12"/>
      <c r="K72" s="12"/>
      <c r="L72" s="12"/>
    </row>
    <row r="73" spans="1:13" ht="15" x14ac:dyDescent="0.25">
      <c r="A73" s="60" t="s">
        <v>3761</v>
      </c>
      <c r="B73" s="7" t="s">
        <v>105</v>
      </c>
      <c r="C73" s="72" t="s">
        <v>3761</v>
      </c>
      <c r="D73" s="72" t="s">
        <v>3761</v>
      </c>
      <c r="E73" s="72" t="s">
        <v>3761</v>
      </c>
      <c r="F73" s="72" t="s">
        <v>3761</v>
      </c>
      <c r="G73" s="72" t="s">
        <v>3761</v>
      </c>
      <c r="H73" s="73" t="s">
        <v>3761</v>
      </c>
      <c r="I73" s="37">
        <v>0</v>
      </c>
      <c r="J73" s="8">
        <v>0</v>
      </c>
      <c r="K73" s="37">
        <v>0</v>
      </c>
      <c r="L73" s="37">
        <v>0</v>
      </c>
      <c r="M73" s="60" t="s">
        <v>3760</v>
      </c>
    </row>
    <row r="74" spans="1:13" ht="17.45" customHeight="1" x14ac:dyDescent="0.25">
      <c r="A74" s="61" t="s">
        <v>3762</v>
      </c>
      <c r="B74" s="38"/>
      <c r="C74" s="34"/>
      <c r="D74" s="34"/>
      <c r="E74" s="34"/>
      <c r="F74" s="34"/>
      <c r="G74" s="34"/>
      <c r="H74" s="4"/>
      <c r="I74" s="4"/>
      <c r="J74" s="4"/>
      <c r="K74" s="4"/>
      <c r="L74" s="4"/>
    </row>
    <row r="75" spans="1:13" ht="15" x14ac:dyDescent="0.25">
      <c r="A75" s="60" t="s">
        <v>3761</v>
      </c>
      <c r="B75" s="74" t="s">
        <v>3761</v>
      </c>
      <c r="C75" s="75" t="s">
        <v>3761</v>
      </c>
      <c r="D75" s="3" t="s">
        <v>86</v>
      </c>
      <c r="E75" s="75" t="s">
        <v>3761</v>
      </c>
      <c r="F75" s="75" t="s">
        <v>3761</v>
      </c>
      <c r="G75" s="3" t="s">
        <v>86</v>
      </c>
      <c r="H75" s="37">
        <v>0</v>
      </c>
      <c r="I75" s="37">
        <v>0</v>
      </c>
      <c r="J75" s="8">
        <v>0</v>
      </c>
      <c r="K75" s="37">
        <v>0</v>
      </c>
      <c r="L75" s="37">
        <v>0</v>
      </c>
      <c r="M75" s="60" t="s">
        <v>3760</v>
      </c>
    </row>
    <row r="76" spans="1:13" ht="17.45" customHeight="1" x14ac:dyDescent="0.2">
      <c r="A76" s="61" t="s">
        <v>3762</v>
      </c>
      <c r="B76" s="40"/>
      <c r="C76" s="41"/>
      <c r="D76" s="41"/>
      <c r="E76" s="41"/>
      <c r="F76" s="41"/>
      <c r="G76" s="41"/>
      <c r="H76" s="12"/>
      <c r="I76" s="12"/>
      <c r="J76" s="12"/>
      <c r="K76" s="12"/>
      <c r="L76" s="12"/>
    </row>
    <row r="77" spans="1:13" ht="15" x14ac:dyDescent="0.25">
      <c r="A77" s="60" t="s">
        <v>3761</v>
      </c>
      <c r="B77" s="7" t="s">
        <v>106</v>
      </c>
      <c r="C77" s="72" t="s">
        <v>3761</v>
      </c>
      <c r="D77" s="72" t="s">
        <v>3761</v>
      </c>
      <c r="E77" s="72" t="s">
        <v>3761</v>
      </c>
      <c r="F77" s="72" t="s">
        <v>3761</v>
      </c>
      <c r="G77" s="72" t="s">
        <v>3761</v>
      </c>
      <c r="H77" s="73" t="s">
        <v>3761</v>
      </c>
      <c r="I77" s="37">
        <v>0</v>
      </c>
      <c r="J77" s="8">
        <v>0</v>
      </c>
      <c r="K77" s="37">
        <v>0</v>
      </c>
      <c r="L77" s="37">
        <v>0</v>
      </c>
      <c r="M77" s="60" t="s">
        <v>3760</v>
      </c>
    </row>
    <row r="78" spans="1:13" ht="17.45" customHeight="1" x14ac:dyDescent="0.25">
      <c r="A78" s="61" t="s">
        <v>3762</v>
      </c>
      <c r="B78" s="38"/>
      <c r="C78" s="34"/>
      <c r="D78" s="34"/>
      <c r="E78" s="34"/>
      <c r="F78" s="34"/>
      <c r="G78" s="34"/>
      <c r="H78" s="4"/>
      <c r="I78" s="4"/>
      <c r="J78" s="4"/>
      <c r="K78" s="4"/>
      <c r="L78" s="4"/>
    </row>
    <row r="79" spans="1:13" ht="15" x14ac:dyDescent="0.25">
      <c r="A79" s="60" t="s">
        <v>3761</v>
      </c>
      <c r="B79" s="74" t="s">
        <v>3761</v>
      </c>
      <c r="C79" s="75" t="s">
        <v>3761</v>
      </c>
      <c r="D79" s="3" t="s">
        <v>86</v>
      </c>
      <c r="E79" s="75" t="s">
        <v>3761</v>
      </c>
      <c r="F79" s="75" t="s">
        <v>3761</v>
      </c>
      <c r="G79" s="3" t="s">
        <v>86</v>
      </c>
      <c r="H79" s="37">
        <v>0</v>
      </c>
      <c r="I79" s="37">
        <v>0</v>
      </c>
      <c r="J79" s="8">
        <v>0</v>
      </c>
      <c r="K79" s="37">
        <v>0</v>
      </c>
      <c r="L79" s="37">
        <v>0</v>
      </c>
      <c r="M79" s="60" t="s">
        <v>3760</v>
      </c>
    </row>
    <row r="80" spans="1:13" ht="17.45" customHeight="1" x14ac:dyDescent="0.2">
      <c r="A80" s="61" t="s">
        <v>3762</v>
      </c>
      <c r="B80" s="40"/>
      <c r="C80" s="41"/>
      <c r="D80" s="41"/>
      <c r="E80" s="41"/>
      <c r="F80" s="41"/>
      <c r="G80" s="41"/>
      <c r="H80" s="12"/>
      <c r="I80" s="12"/>
      <c r="J80" s="12"/>
      <c r="K80" s="12"/>
      <c r="L80" s="12"/>
    </row>
    <row r="81" spans="1:13" ht="15" x14ac:dyDescent="0.25">
      <c r="A81" s="60" t="s">
        <v>3761</v>
      </c>
      <c r="B81" s="7" t="s">
        <v>107</v>
      </c>
      <c r="C81" s="72" t="s">
        <v>3761</v>
      </c>
      <c r="D81" s="72" t="s">
        <v>3761</v>
      </c>
      <c r="E81" s="72" t="s">
        <v>3761</v>
      </c>
      <c r="F81" s="72" t="s">
        <v>3761</v>
      </c>
      <c r="G81" s="72" t="s">
        <v>3761</v>
      </c>
      <c r="H81" s="73" t="s">
        <v>3761</v>
      </c>
      <c r="I81" s="37">
        <v>0</v>
      </c>
      <c r="J81" s="8">
        <v>0</v>
      </c>
      <c r="K81" s="37">
        <v>0</v>
      </c>
      <c r="L81" s="37">
        <v>0</v>
      </c>
      <c r="M81" s="60" t="s">
        <v>3760</v>
      </c>
    </row>
    <row r="82" spans="1:13" ht="17.45" customHeight="1" x14ac:dyDescent="0.25">
      <c r="A82" s="61" t="s">
        <v>3762</v>
      </c>
      <c r="B82" s="38"/>
      <c r="C82" s="34"/>
      <c r="D82" s="34"/>
      <c r="E82" s="34"/>
      <c r="F82" s="34"/>
      <c r="G82" s="34"/>
      <c r="H82" s="4"/>
      <c r="I82" s="4"/>
      <c r="J82" s="4"/>
      <c r="K82" s="4"/>
      <c r="L82" s="4"/>
    </row>
    <row r="83" spans="1:13" ht="15" x14ac:dyDescent="0.25">
      <c r="A83" s="60" t="s">
        <v>3761</v>
      </c>
      <c r="B83" s="74" t="s">
        <v>3761</v>
      </c>
      <c r="C83" s="75" t="s">
        <v>3761</v>
      </c>
      <c r="D83" s="3" t="s">
        <v>86</v>
      </c>
      <c r="E83" s="75" t="s">
        <v>3761</v>
      </c>
      <c r="F83" s="75" t="s">
        <v>3761</v>
      </c>
      <c r="G83" s="3" t="s">
        <v>86</v>
      </c>
      <c r="H83" s="37">
        <v>0</v>
      </c>
      <c r="I83" s="37">
        <v>0</v>
      </c>
      <c r="J83" s="8">
        <v>0</v>
      </c>
      <c r="K83" s="37">
        <v>0</v>
      </c>
      <c r="L83" s="37">
        <v>0</v>
      </c>
      <c r="M83" s="60" t="s">
        <v>3760</v>
      </c>
    </row>
    <row r="84" spans="1:13" ht="17.45" customHeight="1" x14ac:dyDescent="0.2">
      <c r="A84" s="61" t="s">
        <v>3762</v>
      </c>
      <c r="B84" s="40"/>
      <c r="C84" s="41"/>
      <c r="D84" s="41"/>
      <c r="E84" s="41"/>
      <c r="F84" s="41"/>
      <c r="G84" s="41"/>
      <c r="H84" s="12"/>
      <c r="I84" s="12"/>
      <c r="J84" s="12"/>
      <c r="K84" s="12"/>
      <c r="L84" s="12"/>
    </row>
    <row r="85" spans="1:13" ht="15" x14ac:dyDescent="0.25">
      <c r="A85" s="60" t="s">
        <v>3761</v>
      </c>
      <c r="B85" s="13" t="s">
        <v>108</v>
      </c>
      <c r="C85" s="72" t="s">
        <v>3761</v>
      </c>
      <c r="D85" s="72" t="s">
        <v>3761</v>
      </c>
      <c r="E85" s="72" t="s">
        <v>3761</v>
      </c>
      <c r="F85" s="72" t="s">
        <v>3761</v>
      </c>
      <c r="G85" s="72" t="s">
        <v>3761</v>
      </c>
      <c r="H85" s="73" t="s">
        <v>3761</v>
      </c>
      <c r="I85" s="37">
        <v>0</v>
      </c>
      <c r="J85" s="8">
        <v>23500.825251382994</v>
      </c>
      <c r="K85" s="37">
        <v>8.1288853224078916E-2</v>
      </c>
      <c r="L85" s="37">
        <v>5.9981036266275487E-3</v>
      </c>
      <c r="M85" s="60" t="s">
        <v>3760</v>
      </c>
    </row>
    <row r="86" spans="1:13" ht="15" x14ac:dyDescent="0.25">
      <c r="A86" s="60" t="s">
        <v>3761</v>
      </c>
      <c r="B86" s="7" t="s">
        <v>87</v>
      </c>
      <c r="C86" s="72" t="s">
        <v>3761</v>
      </c>
      <c r="D86" s="72" t="s">
        <v>3761</v>
      </c>
      <c r="E86" s="72" t="s">
        <v>3761</v>
      </c>
      <c r="F86" s="72" t="s">
        <v>3761</v>
      </c>
      <c r="G86" s="72" t="s">
        <v>3761</v>
      </c>
      <c r="H86" s="73" t="s">
        <v>3761</v>
      </c>
      <c r="I86" s="37">
        <v>0</v>
      </c>
      <c r="J86" s="8">
        <v>23500.825251382994</v>
      </c>
      <c r="K86" s="37">
        <v>8.1288853224078916E-2</v>
      </c>
      <c r="L86" s="37">
        <v>5.9981036266275487E-3</v>
      </c>
      <c r="M86" s="60" t="s">
        <v>3760</v>
      </c>
    </row>
    <row r="87" spans="1:13" ht="15" x14ac:dyDescent="0.25">
      <c r="A87" s="60" t="s">
        <v>3761</v>
      </c>
      <c r="B87" s="38" t="s">
        <v>109</v>
      </c>
      <c r="C87" s="72" t="s">
        <v>3760</v>
      </c>
      <c r="D87" s="34"/>
      <c r="E87" s="34"/>
      <c r="F87" s="34"/>
      <c r="G87" s="34"/>
      <c r="H87" s="4"/>
      <c r="I87" s="4"/>
      <c r="J87" s="4"/>
      <c r="K87" s="4"/>
      <c r="L87" s="4"/>
    </row>
    <row r="88" spans="1:13" ht="15" x14ac:dyDescent="0.25">
      <c r="A88" s="60" t="s">
        <v>3761</v>
      </c>
      <c r="B88" s="39" t="s">
        <v>51</v>
      </c>
      <c r="C88" s="3" t="s">
        <v>91</v>
      </c>
      <c r="D88" s="3" t="s">
        <v>86</v>
      </c>
      <c r="E88" s="3" t="s">
        <v>110</v>
      </c>
      <c r="F88" s="3" t="s">
        <v>111</v>
      </c>
      <c r="G88" s="3" t="s">
        <v>51</v>
      </c>
      <c r="H88" s="37">
        <v>0</v>
      </c>
      <c r="I88" s="37">
        <v>0</v>
      </c>
      <c r="J88" s="8">
        <v>23500.825251382994</v>
      </c>
      <c r="K88" s="37">
        <v>8.1288853224078916E-2</v>
      </c>
      <c r="L88" s="37">
        <v>5.9981036266275487E-3</v>
      </c>
      <c r="M88" s="60" t="s">
        <v>3760</v>
      </c>
    </row>
    <row r="89" spans="1:13" ht="17.45" customHeight="1" x14ac:dyDescent="0.25">
      <c r="A89" s="61" t="s">
        <v>3762</v>
      </c>
      <c r="B89" s="38"/>
      <c r="C89" s="34"/>
      <c r="D89" s="34"/>
      <c r="E89" s="34"/>
      <c r="F89" s="34"/>
      <c r="G89" s="34"/>
      <c r="H89" s="4"/>
      <c r="I89" s="4"/>
      <c r="J89" s="4"/>
      <c r="K89" s="4"/>
      <c r="L89" s="4"/>
    </row>
    <row r="90" spans="1:13" ht="15" x14ac:dyDescent="0.25">
      <c r="A90" s="60" t="s">
        <v>3761</v>
      </c>
      <c r="B90" s="7" t="s">
        <v>107</v>
      </c>
      <c r="C90" s="72" t="s">
        <v>3761</v>
      </c>
      <c r="D90" s="72" t="s">
        <v>3761</v>
      </c>
      <c r="E90" s="72" t="s">
        <v>3761</v>
      </c>
      <c r="F90" s="72" t="s">
        <v>3761</v>
      </c>
      <c r="G90" s="72" t="s">
        <v>3761</v>
      </c>
      <c r="H90" s="73" t="s">
        <v>3761</v>
      </c>
      <c r="I90" s="37">
        <v>0</v>
      </c>
      <c r="J90" s="8">
        <v>0</v>
      </c>
      <c r="K90" s="37">
        <v>0</v>
      </c>
      <c r="L90" s="37">
        <v>0</v>
      </c>
      <c r="M90" s="60" t="s">
        <v>3760</v>
      </c>
    </row>
    <row r="91" spans="1:13" ht="17.45" customHeight="1" x14ac:dyDescent="0.25">
      <c r="A91" s="61" t="s">
        <v>3762</v>
      </c>
      <c r="B91" s="38"/>
      <c r="C91" s="34"/>
      <c r="D91" s="34"/>
      <c r="E91" s="34"/>
      <c r="F91" s="34"/>
      <c r="G91" s="34"/>
      <c r="H91" s="4"/>
      <c r="I91" s="4"/>
      <c r="J91" s="4"/>
      <c r="K91" s="4"/>
      <c r="L91" s="4"/>
    </row>
    <row r="92" spans="1:13" ht="15" x14ac:dyDescent="0.25">
      <c r="A92" s="60" t="s">
        <v>3761</v>
      </c>
      <c r="B92" s="74" t="s">
        <v>3761</v>
      </c>
      <c r="C92" s="75" t="s">
        <v>3761</v>
      </c>
      <c r="D92" s="3" t="s">
        <v>86</v>
      </c>
      <c r="E92" s="75" t="s">
        <v>3761</v>
      </c>
      <c r="F92" s="75" t="s">
        <v>3761</v>
      </c>
      <c r="G92" s="3" t="s">
        <v>86</v>
      </c>
      <c r="H92" s="37">
        <v>0</v>
      </c>
      <c r="I92" s="37">
        <v>0</v>
      </c>
      <c r="J92" s="8">
        <v>0</v>
      </c>
      <c r="K92" s="37">
        <v>0</v>
      </c>
      <c r="L92" s="37">
        <v>0</v>
      </c>
      <c r="M92" s="60" t="s">
        <v>3760</v>
      </c>
    </row>
    <row r="93" spans="1:13" ht="17.45" customHeight="1" x14ac:dyDescent="0.2">
      <c r="A93" s="61" t="s">
        <v>3762</v>
      </c>
      <c r="B93" s="40"/>
      <c r="C93" s="41"/>
      <c r="D93" s="41"/>
      <c r="E93" s="41"/>
      <c r="F93" s="41"/>
      <c r="G93" s="41"/>
      <c r="H93" s="12"/>
      <c r="I93" s="12"/>
      <c r="J93" s="12"/>
      <c r="K93" s="12"/>
      <c r="L93" s="12"/>
    </row>
    <row r="94" spans="1:13" ht="17.45" customHeight="1" x14ac:dyDescent="0.2">
      <c r="A94" s="61" t="s">
        <v>3762</v>
      </c>
      <c r="B94" s="30"/>
      <c r="C94" s="43"/>
      <c r="D94" s="43"/>
      <c r="E94" s="43"/>
      <c r="F94" s="43"/>
      <c r="G94" s="43"/>
      <c r="H94" s="44"/>
      <c r="I94" s="44"/>
      <c r="J94" s="44"/>
      <c r="K94" s="44"/>
      <c r="L94" s="44"/>
    </row>
    <row r="95" spans="1:13" ht="17.45" customHeight="1" x14ac:dyDescent="0.2">
      <c r="A95" s="61" t="s">
        <v>3762</v>
      </c>
    </row>
    <row r="96" spans="1:13" x14ac:dyDescent="0.2">
      <c r="A96" s="60" t="s">
        <v>3761</v>
      </c>
      <c r="B96" s="32" t="s">
        <v>63</v>
      </c>
      <c r="C96" s="60" t="s">
        <v>3760</v>
      </c>
    </row>
    <row r="97" spans="1:7" ht="17.45" customHeight="1" x14ac:dyDescent="0.2">
      <c r="A97" s="61" t="s">
        <v>3762</v>
      </c>
    </row>
    <row r="98" spans="1:7" x14ac:dyDescent="0.2">
      <c r="A98" s="60" t="s">
        <v>3761</v>
      </c>
      <c r="B98" s="33" t="s">
        <v>64</v>
      </c>
      <c r="C98" s="60" t="s">
        <v>3760</v>
      </c>
    </row>
    <row r="99" spans="1:7" ht="17.45" customHeight="1" x14ac:dyDescent="0.2">
      <c r="A99" s="61" t="s">
        <v>3762</v>
      </c>
    </row>
    <row r="100" spans="1:7" ht="14.25" customHeight="1" x14ac:dyDescent="0.2">
      <c r="A100" s="60" t="s">
        <v>3761</v>
      </c>
      <c r="B100" s="57" t="s">
        <v>128</v>
      </c>
      <c r="C100" s="61" t="s">
        <v>3760</v>
      </c>
      <c r="D100" s="57"/>
      <c r="E100" s="57"/>
      <c r="F100" s="57"/>
      <c r="G100" s="57"/>
    </row>
    <row r="101" spans="1:7" ht="85.5" x14ac:dyDescent="0.2">
      <c r="A101" s="61" t="s">
        <v>3764</v>
      </c>
      <c r="B101" s="57"/>
      <c r="C101" s="57"/>
      <c r="D101" s="57"/>
      <c r="E101" s="57"/>
      <c r="F101" s="57"/>
      <c r="G101" s="57"/>
    </row>
    <row r="102" spans="1:7" hidden="1" x14ac:dyDescent="0.2">
      <c r="B102" s="57"/>
      <c r="C102" s="57"/>
      <c r="D102" s="57"/>
      <c r="E102" s="57"/>
      <c r="F102" s="57"/>
      <c r="G102" s="57"/>
    </row>
    <row r="103" spans="1:7" hidden="1" x14ac:dyDescent="0.2">
      <c r="B103" s="57"/>
      <c r="C103" s="57"/>
      <c r="D103" s="57"/>
      <c r="E103" s="57"/>
      <c r="F103" s="57"/>
      <c r="G103" s="57"/>
    </row>
    <row r="104" spans="1:7" hidden="1" x14ac:dyDescent="0.2">
      <c r="B104" s="57"/>
      <c r="C104" s="57"/>
      <c r="D104" s="57"/>
      <c r="E104" s="57"/>
      <c r="F104" s="57"/>
      <c r="G104" s="57"/>
    </row>
    <row r="105" spans="1:7" hidden="1" x14ac:dyDescent="0.2">
      <c r="B105" s="57"/>
      <c r="C105" s="57"/>
      <c r="D105" s="57"/>
      <c r="E105" s="57"/>
      <c r="F105" s="57"/>
      <c r="G105" s="57"/>
    </row>
    <row r="106" spans="1:7" hidden="1" x14ac:dyDescent="0.2">
      <c r="B106" s="57"/>
      <c r="C106" s="57"/>
      <c r="D106" s="57"/>
      <c r="E106" s="57"/>
      <c r="F106" s="57"/>
      <c r="G106" s="57"/>
    </row>
    <row r="107" spans="1:7" hidden="1" x14ac:dyDescent="0.2">
      <c r="B107" s="57"/>
      <c r="C107" s="57"/>
      <c r="D107" s="57"/>
      <c r="E107" s="57"/>
      <c r="F107" s="57"/>
      <c r="G107" s="57"/>
    </row>
    <row r="108" spans="1:7" hidden="1" x14ac:dyDescent="0.2">
      <c r="B108" s="57"/>
      <c r="C108" s="57"/>
      <c r="D108" s="57"/>
      <c r="E108" s="57"/>
      <c r="F108" s="57"/>
      <c r="G108" s="57"/>
    </row>
    <row r="109" spans="1:7" hidden="1" x14ac:dyDescent="0.2">
      <c r="B109" s="57"/>
      <c r="C109" s="57"/>
      <c r="D109" s="57"/>
      <c r="E109" s="57"/>
      <c r="F109" s="57"/>
      <c r="G109" s="57"/>
    </row>
    <row r="110" spans="1:7" hidden="1" x14ac:dyDescent="0.2">
      <c r="B110" s="57"/>
      <c r="C110" s="57"/>
      <c r="D110" s="57"/>
      <c r="E110" s="57"/>
      <c r="F110" s="57"/>
      <c r="G110" s="57"/>
    </row>
    <row r="111" spans="1:7" hidden="1" x14ac:dyDescent="0.2">
      <c r="B111" s="57"/>
      <c r="C111" s="57"/>
      <c r="D111" s="57"/>
      <c r="E111" s="57"/>
      <c r="F111" s="57"/>
      <c r="G111" s="57"/>
    </row>
  </sheetData>
  <hyperlinks>
    <hyperlink ref="B98" r:id="rId1" xr:uid="{00000000-0004-0000-0100-000000000000}"/>
  </hyperlinks>
  <pageMargins left="0.7" right="0.7" top="0.75" bottom="0.75" header="0.3" footer="0.3"/>
  <pageSetup paperSize="9" orientation="portrait"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גיליון3"/>
  <dimension ref="A1:S77"/>
  <sheetViews>
    <sheetView showGridLines="0" rightToLeft="1" zoomScale="80" zoomScaleNormal="80" workbookViewId="0">
      <pane ySplit="10" topLeftCell="A11" activePane="bottomLeft" state="frozen"/>
      <selection pane="bottomLeft" activeCell="T2" sqref="T2:XFD67"/>
    </sheetView>
  </sheetViews>
  <sheetFormatPr defaultColWidth="0" defaultRowHeight="14.25" zeroHeight="1" x14ac:dyDescent="0.2"/>
  <cols>
    <col min="1" max="1" width="9" customWidth="1"/>
    <col min="2" max="2" width="43.625" bestFit="1" customWidth="1"/>
    <col min="3" max="18" width="16.25" customWidth="1"/>
    <col min="19" max="19" width="9" customWidth="1"/>
    <col min="20" max="16384" width="9" hidden="1"/>
  </cols>
  <sheetData>
    <row r="1" spans="1:19" ht="18" x14ac:dyDescent="0.25">
      <c r="A1" s="60" t="s">
        <v>3761</v>
      </c>
      <c r="B1" s="20" t="s">
        <v>36</v>
      </c>
      <c r="C1" s="20" t="s">
        <v>37</v>
      </c>
      <c r="D1" s="59" t="s">
        <v>3760</v>
      </c>
      <c r="E1" s="21"/>
      <c r="F1" s="21"/>
      <c r="G1" s="21"/>
      <c r="H1" s="21"/>
      <c r="I1" s="21"/>
      <c r="J1" s="21"/>
      <c r="K1" s="21"/>
      <c r="L1" s="21"/>
      <c r="M1" s="21"/>
      <c r="N1" s="21"/>
      <c r="O1" s="21"/>
      <c r="P1" s="21"/>
      <c r="Q1" s="21"/>
      <c r="R1" s="21"/>
    </row>
    <row r="2" spans="1:19" ht="18" x14ac:dyDescent="0.25">
      <c r="A2" s="60" t="s">
        <v>3761</v>
      </c>
      <c r="B2" s="20" t="s">
        <v>38</v>
      </c>
      <c r="C2" s="20" t="s">
        <v>39</v>
      </c>
      <c r="D2" s="59" t="s">
        <v>3760</v>
      </c>
      <c r="E2" s="21"/>
      <c r="F2" s="21"/>
      <c r="G2" s="21"/>
      <c r="H2" s="21"/>
      <c r="I2" s="21"/>
      <c r="J2" s="21"/>
      <c r="K2" s="21"/>
      <c r="L2" s="21"/>
      <c r="M2" s="21"/>
      <c r="N2" s="21"/>
      <c r="O2" s="21"/>
      <c r="P2" s="21"/>
      <c r="Q2" s="21"/>
      <c r="R2" s="21"/>
    </row>
    <row r="3" spans="1:19" ht="18" x14ac:dyDescent="0.25">
      <c r="A3" s="60" t="s">
        <v>3761</v>
      </c>
      <c r="B3" s="20" t="s">
        <v>40</v>
      </c>
      <c r="C3" s="20" t="s">
        <v>3748</v>
      </c>
      <c r="D3" s="59" t="s">
        <v>3760</v>
      </c>
      <c r="E3" s="21"/>
      <c r="F3" s="21"/>
      <c r="G3" s="21"/>
      <c r="H3" s="21"/>
      <c r="I3" s="21"/>
      <c r="J3" s="21"/>
      <c r="K3" s="21"/>
      <c r="L3" s="21"/>
      <c r="M3" s="21"/>
      <c r="N3" s="21"/>
      <c r="O3" s="21"/>
      <c r="P3" s="21"/>
      <c r="Q3" s="21"/>
      <c r="R3" s="21"/>
    </row>
    <row r="4" spans="1:19" ht="18" x14ac:dyDescent="0.25">
      <c r="A4" s="60" t="s">
        <v>3761</v>
      </c>
      <c r="B4" s="20" t="s">
        <v>41</v>
      </c>
      <c r="C4" s="20">
        <v>214</v>
      </c>
      <c r="D4" s="59" t="s">
        <v>3760</v>
      </c>
      <c r="E4" s="21"/>
      <c r="F4" s="21"/>
      <c r="G4" s="21"/>
      <c r="H4" s="21"/>
      <c r="I4" s="21"/>
      <c r="J4" s="21"/>
      <c r="K4" s="21"/>
      <c r="L4" s="21"/>
      <c r="M4" s="21"/>
      <c r="N4" s="21"/>
      <c r="O4" s="21"/>
      <c r="P4" s="21"/>
      <c r="Q4" s="21"/>
      <c r="R4" s="21"/>
    </row>
    <row r="5" spans="1:19" ht="17.45" customHeight="1" x14ac:dyDescent="0.55000000000000004">
      <c r="A5" s="61" t="s">
        <v>3762</v>
      </c>
      <c r="B5" s="24"/>
      <c r="C5" s="24"/>
      <c r="D5" s="24"/>
      <c r="E5" s="24"/>
      <c r="F5" s="24"/>
      <c r="G5" s="24"/>
      <c r="H5" s="24"/>
      <c r="J5" s="24"/>
      <c r="K5" s="24"/>
      <c r="L5" s="24"/>
      <c r="M5" s="24"/>
      <c r="N5" s="24"/>
      <c r="O5" s="24"/>
      <c r="P5" s="24"/>
      <c r="Q5" s="24"/>
      <c r="R5" s="24"/>
    </row>
    <row r="6" spans="1:19" ht="30" x14ac:dyDescent="0.2">
      <c r="A6" s="60" t="s">
        <v>3761</v>
      </c>
      <c r="B6" s="45" t="s">
        <v>231</v>
      </c>
      <c r="C6" s="62" t="s">
        <v>3760</v>
      </c>
      <c r="D6" s="23"/>
      <c r="E6" s="23"/>
      <c r="F6" s="23"/>
      <c r="G6" s="23"/>
      <c r="H6" s="23"/>
      <c r="I6" s="23"/>
      <c r="J6" s="23"/>
      <c r="K6" s="23"/>
      <c r="L6" s="23"/>
      <c r="M6" s="23"/>
      <c r="N6" s="23"/>
      <c r="O6" s="23"/>
      <c r="P6" s="23"/>
      <c r="Q6" s="23"/>
      <c r="R6" s="23"/>
    </row>
    <row r="7" spans="1:19" ht="30" x14ac:dyDescent="0.2">
      <c r="A7" s="60" t="s">
        <v>3761</v>
      </c>
      <c r="B7" s="45" t="s">
        <v>232</v>
      </c>
      <c r="C7" s="62" t="s">
        <v>3760</v>
      </c>
      <c r="D7" s="23"/>
      <c r="E7" s="23"/>
      <c r="F7" s="23"/>
      <c r="G7" s="23"/>
      <c r="H7" s="23"/>
      <c r="I7" s="23"/>
      <c r="J7" s="23"/>
      <c r="K7" s="23"/>
      <c r="L7" s="23"/>
      <c r="M7" s="23"/>
      <c r="N7" s="23"/>
      <c r="O7" s="23"/>
      <c r="P7" s="23"/>
      <c r="Q7" s="23"/>
      <c r="R7" s="23"/>
    </row>
    <row r="8" spans="1:19" ht="30" x14ac:dyDescent="0.2">
      <c r="A8" s="60" t="s">
        <v>3761</v>
      </c>
      <c r="B8" s="45" t="s">
        <v>114</v>
      </c>
      <c r="C8" s="25" t="s">
        <v>65</v>
      </c>
      <c r="D8" s="25" t="s">
        <v>129</v>
      </c>
      <c r="E8" s="25" t="s">
        <v>115</v>
      </c>
      <c r="F8" s="25" t="s">
        <v>67</v>
      </c>
      <c r="G8" s="25" t="s">
        <v>130</v>
      </c>
      <c r="H8" s="25" t="s">
        <v>233</v>
      </c>
      <c r="I8" s="25" t="s">
        <v>68</v>
      </c>
      <c r="J8" s="25" t="s">
        <v>116</v>
      </c>
      <c r="K8" s="25" t="s">
        <v>117</v>
      </c>
      <c r="L8" s="25" t="s">
        <v>131</v>
      </c>
      <c r="M8" s="25" t="s">
        <v>132</v>
      </c>
      <c r="N8" s="25" t="s">
        <v>234</v>
      </c>
      <c r="O8" s="25" t="s">
        <v>69</v>
      </c>
      <c r="P8" s="25" t="s">
        <v>133</v>
      </c>
      <c r="Q8" s="25" t="s">
        <v>118</v>
      </c>
      <c r="R8" s="25" t="s">
        <v>119</v>
      </c>
      <c r="S8" s="60" t="s">
        <v>3760</v>
      </c>
    </row>
    <row r="9" spans="1:19" ht="28.5" x14ac:dyDescent="0.2">
      <c r="A9" s="60" t="s">
        <v>3761</v>
      </c>
      <c r="B9" s="65" t="s">
        <v>3761</v>
      </c>
      <c r="C9" s="76" t="s">
        <v>3761</v>
      </c>
      <c r="D9" s="76" t="s">
        <v>3761</v>
      </c>
      <c r="E9" s="76" t="s">
        <v>3761</v>
      </c>
      <c r="F9" s="76" t="s">
        <v>3761</v>
      </c>
      <c r="G9" s="47" t="s">
        <v>235</v>
      </c>
      <c r="H9" s="47" t="s">
        <v>236</v>
      </c>
      <c r="I9" s="76" t="s">
        <v>3761</v>
      </c>
      <c r="J9" s="47" t="s">
        <v>44</v>
      </c>
      <c r="K9" s="47" t="s">
        <v>44</v>
      </c>
      <c r="L9" s="47" t="s">
        <v>237</v>
      </c>
      <c r="M9" s="76" t="s">
        <v>3761</v>
      </c>
      <c r="N9" s="47" t="s">
        <v>43</v>
      </c>
      <c r="O9" s="47" t="s">
        <v>43</v>
      </c>
      <c r="P9" s="26" t="s">
        <v>44</v>
      </c>
      <c r="Q9" s="47" t="s">
        <v>44</v>
      </c>
      <c r="R9" s="47" t="s">
        <v>44</v>
      </c>
      <c r="S9" s="60" t="s">
        <v>3760</v>
      </c>
    </row>
    <row r="10" spans="1:19" x14ac:dyDescent="0.2">
      <c r="A10" s="60" t="s">
        <v>3761</v>
      </c>
      <c r="B10" s="67" t="s">
        <v>3761</v>
      </c>
      <c r="C10" s="47" t="s">
        <v>45</v>
      </c>
      <c r="D10" s="26" t="s">
        <v>46</v>
      </c>
      <c r="E10" s="26" t="s">
        <v>120</v>
      </c>
      <c r="F10" s="26" t="s">
        <v>121</v>
      </c>
      <c r="G10" s="26" t="s">
        <v>122</v>
      </c>
      <c r="H10" s="47" t="s">
        <v>123</v>
      </c>
      <c r="I10" s="47" t="s">
        <v>124</v>
      </c>
      <c r="J10" s="47" t="s">
        <v>125</v>
      </c>
      <c r="K10" s="47" t="s">
        <v>126</v>
      </c>
      <c r="L10" s="47" t="s">
        <v>127</v>
      </c>
      <c r="M10" s="47" t="s">
        <v>238</v>
      </c>
      <c r="N10" s="47" t="s">
        <v>239</v>
      </c>
      <c r="O10" s="47" t="s">
        <v>240</v>
      </c>
      <c r="P10" s="47" t="s">
        <v>241</v>
      </c>
      <c r="Q10" s="47" t="s">
        <v>242</v>
      </c>
      <c r="R10" s="48" t="s">
        <v>243</v>
      </c>
      <c r="S10" s="60" t="s">
        <v>3760</v>
      </c>
    </row>
    <row r="11" spans="1:19" ht="15" x14ac:dyDescent="0.25">
      <c r="A11" s="60" t="s">
        <v>3761</v>
      </c>
      <c r="B11" s="14" t="s">
        <v>230</v>
      </c>
      <c r="C11" s="68" t="s">
        <v>3761</v>
      </c>
      <c r="D11" s="68" t="s">
        <v>3761</v>
      </c>
      <c r="E11" s="68" t="s">
        <v>3761</v>
      </c>
      <c r="F11" s="68" t="s">
        <v>3761</v>
      </c>
      <c r="G11" s="68" t="s">
        <v>3761</v>
      </c>
      <c r="H11" s="15">
        <v>5.2052686246969406</v>
      </c>
      <c r="I11" s="68" t="s">
        <v>3761</v>
      </c>
      <c r="J11" s="69" t="s">
        <v>3761</v>
      </c>
      <c r="K11" s="42">
        <v>4.2217792385791833E-2</v>
      </c>
      <c r="L11" s="77" t="s">
        <v>3761</v>
      </c>
      <c r="M11" s="77" t="s">
        <v>3761</v>
      </c>
      <c r="N11" s="15">
        <v>0</v>
      </c>
      <c r="O11" s="15">
        <v>819465.79967741505</v>
      </c>
      <c r="P11" s="69" t="s">
        <v>3761</v>
      </c>
      <c r="Q11" s="42">
        <v>1</v>
      </c>
      <c r="R11" s="42">
        <v>0.20915183753613467</v>
      </c>
      <c r="S11" s="60" t="s">
        <v>3760</v>
      </c>
    </row>
    <row r="12" spans="1:19" ht="15" x14ac:dyDescent="0.25">
      <c r="A12" s="60" t="s">
        <v>3761</v>
      </c>
      <c r="B12" s="6" t="s">
        <v>70</v>
      </c>
      <c r="C12" s="70" t="s">
        <v>3761</v>
      </c>
      <c r="D12" s="70" t="s">
        <v>3761</v>
      </c>
      <c r="E12" s="70" t="s">
        <v>3761</v>
      </c>
      <c r="F12" s="70" t="s">
        <v>3761</v>
      </c>
      <c r="G12" s="70" t="s">
        <v>3761</v>
      </c>
      <c r="H12" s="36">
        <v>5.2055295301046023</v>
      </c>
      <c r="I12" s="70" t="s">
        <v>3761</v>
      </c>
      <c r="J12" s="71" t="s">
        <v>3761</v>
      </c>
      <c r="K12" s="35">
        <v>4.2224473433464929E-2</v>
      </c>
      <c r="L12" s="78" t="s">
        <v>3761</v>
      </c>
      <c r="M12" s="78" t="s">
        <v>3761</v>
      </c>
      <c r="N12" s="36">
        <v>0</v>
      </c>
      <c r="O12" s="36">
        <v>819244.36361371703</v>
      </c>
      <c r="P12" s="71" t="s">
        <v>3761</v>
      </c>
      <c r="Q12" s="35">
        <v>0.99972977998131807</v>
      </c>
      <c r="R12" s="35">
        <v>0.20909532052268831</v>
      </c>
      <c r="S12" s="60" t="s">
        <v>3760</v>
      </c>
    </row>
    <row r="13" spans="1:19" ht="15" x14ac:dyDescent="0.25">
      <c r="A13" s="60" t="s">
        <v>3761</v>
      </c>
      <c r="B13" s="7" t="s">
        <v>134</v>
      </c>
      <c r="C13" s="72" t="s">
        <v>3761</v>
      </c>
      <c r="D13" s="72" t="s">
        <v>3761</v>
      </c>
      <c r="E13" s="72" t="s">
        <v>3761</v>
      </c>
      <c r="F13" s="72" t="s">
        <v>3761</v>
      </c>
      <c r="G13" s="72" t="s">
        <v>3761</v>
      </c>
      <c r="H13" s="8">
        <v>0</v>
      </c>
      <c r="I13" s="72" t="s">
        <v>3761</v>
      </c>
      <c r="J13" s="73" t="s">
        <v>3761</v>
      </c>
      <c r="K13" s="37">
        <v>0</v>
      </c>
      <c r="L13" s="79" t="s">
        <v>3761</v>
      </c>
      <c r="M13" s="79" t="s">
        <v>3761</v>
      </c>
      <c r="N13" s="8">
        <v>0</v>
      </c>
      <c r="O13" s="8">
        <v>0</v>
      </c>
      <c r="P13" s="73" t="s">
        <v>3761</v>
      </c>
      <c r="Q13" s="37">
        <v>0</v>
      </c>
      <c r="R13" s="37">
        <v>0</v>
      </c>
      <c r="S13" s="60" t="s">
        <v>3760</v>
      </c>
    </row>
    <row r="14" spans="1:19" ht="15" x14ac:dyDescent="0.25">
      <c r="A14" s="60" t="s">
        <v>3761</v>
      </c>
      <c r="B14" s="38" t="s">
        <v>135</v>
      </c>
      <c r="C14" s="72" t="s">
        <v>3760</v>
      </c>
      <c r="D14" s="34"/>
      <c r="E14" s="34"/>
      <c r="F14" s="34"/>
      <c r="G14" s="34"/>
      <c r="H14" s="4"/>
      <c r="I14" s="34"/>
      <c r="J14" s="4"/>
      <c r="K14" s="4"/>
      <c r="L14" s="4"/>
      <c r="M14" s="4"/>
      <c r="N14" s="4"/>
      <c r="O14" s="4"/>
      <c r="P14" s="4"/>
      <c r="Q14" s="4"/>
      <c r="R14" s="4"/>
    </row>
    <row r="15" spans="1:19" ht="15" x14ac:dyDescent="0.25">
      <c r="A15" s="60" t="s">
        <v>3761</v>
      </c>
      <c r="B15" s="74" t="s">
        <v>3761</v>
      </c>
      <c r="C15" s="75" t="s">
        <v>3761</v>
      </c>
      <c r="D15" s="3" t="s">
        <v>86</v>
      </c>
      <c r="E15" s="75" t="s">
        <v>3761</v>
      </c>
      <c r="F15" s="75" t="s">
        <v>3761</v>
      </c>
      <c r="G15" s="3" t="s">
        <v>86</v>
      </c>
      <c r="H15" s="8">
        <v>0</v>
      </c>
      <c r="I15" s="3" t="s">
        <v>86</v>
      </c>
      <c r="J15" s="37">
        <v>0</v>
      </c>
      <c r="K15" s="37">
        <v>0</v>
      </c>
      <c r="L15" s="8">
        <v>0</v>
      </c>
      <c r="M15" s="8">
        <v>0</v>
      </c>
      <c r="N15" s="8">
        <v>0</v>
      </c>
      <c r="O15" s="8">
        <v>0</v>
      </c>
      <c r="P15" s="37">
        <v>0</v>
      </c>
      <c r="Q15" s="37">
        <v>0</v>
      </c>
      <c r="R15" s="37">
        <v>0</v>
      </c>
      <c r="S15" s="60" t="s">
        <v>3760</v>
      </c>
    </row>
    <row r="16" spans="1:19" ht="17.45" customHeight="1" x14ac:dyDescent="0.2">
      <c r="A16" s="61" t="s">
        <v>3762</v>
      </c>
      <c r="B16" s="40"/>
      <c r="C16" s="41"/>
      <c r="D16" s="41"/>
      <c r="E16" s="41"/>
      <c r="F16" s="41"/>
      <c r="G16" s="41"/>
      <c r="H16" s="12"/>
      <c r="I16" s="41"/>
      <c r="J16" s="12"/>
      <c r="K16" s="12"/>
      <c r="L16" s="12"/>
      <c r="M16" s="12"/>
      <c r="N16" s="12"/>
      <c r="O16" s="12"/>
      <c r="P16" s="12"/>
      <c r="Q16" s="12"/>
      <c r="R16" s="12"/>
    </row>
    <row r="17" spans="1:19" ht="15" x14ac:dyDescent="0.25">
      <c r="A17" s="60" t="s">
        <v>3761</v>
      </c>
      <c r="B17" s="7" t="s">
        <v>136</v>
      </c>
      <c r="C17" s="72" t="s">
        <v>3761</v>
      </c>
      <c r="D17" s="72" t="s">
        <v>3761</v>
      </c>
      <c r="E17" s="72" t="s">
        <v>3761</v>
      </c>
      <c r="F17" s="72" t="s">
        <v>3761</v>
      </c>
      <c r="G17" s="72" t="s">
        <v>3761</v>
      </c>
      <c r="H17" s="8">
        <v>5.2055295301046023</v>
      </c>
      <c r="I17" s="72" t="s">
        <v>3761</v>
      </c>
      <c r="J17" s="73" t="s">
        <v>3761</v>
      </c>
      <c r="K17" s="37">
        <v>4.2224473433464929E-2</v>
      </c>
      <c r="L17" s="79" t="s">
        <v>3761</v>
      </c>
      <c r="M17" s="79" t="s">
        <v>3761</v>
      </c>
      <c r="N17" s="8">
        <v>0</v>
      </c>
      <c r="O17" s="8">
        <v>819244.36361371703</v>
      </c>
      <c r="P17" s="73" t="s">
        <v>3761</v>
      </c>
      <c r="Q17" s="37">
        <v>0.99972977998131807</v>
      </c>
      <c r="R17" s="37">
        <v>0.20909532052268831</v>
      </c>
      <c r="S17" s="60" t="s">
        <v>3760</v>
      </c>
    </row>
    <row r="18" spans="1:19" ht="15" x14ac:dyDescent="0.25">
      <c r="A18" s="60" t="s">
        <v>3761</v>
      </c>
      <c r="B18" s="38" t="s">
        <v>137</v>
      </c>
      <c r="C18" s="72" t="s">
        <v>3760</v>
      </c>
      <c r="D18" s="34"/>
      <c r="E18" s="34"/>
      <c r="F18" s="34"/>
      <c r="G18" s="34"/>
      <c r="H18" s="4"/>
      <c r="I18" s="34"/>
      <c r="J18" s="4"/>
      <c r="K18" s="4"/>
      <c r="L18" s="4"/>
      <c r="M18" s="4"/>
      <c r="N18" s="4"/>
      <c r="O18" s="4"/>
      <c r="P18" s="4"/>
      <c r="Q18" s="4"/>
      <c r="R18" s="4"/>
    </row>
    <row r="19" spans="1:19" ht="15" x14ac:dyDescent="0.25">
      <c r="A19" s="60" t="s">
        <v>3761</v>
      </c>
      <c r="B19" s="39" t="s">
        <v>138</v>
      </c>
      <c r="C19" s="3" t="s">
        <v>139</v>
      </c>
      <c r="D19" s="3" t="s">
        <v>140</v>
      </c>
      <c r="E19" s="3" t="s">
        <v>141</v>
      </c>
      <c r="F19" s="75" t="s">
        <v>3761</v>
      </c>
      <c r="G19" s="3" t="s">
        <v>142</v>
      </c>
      <c r="H19" s="8">
        <v>9.9999999999971067E-3</v>
      </c>
      <c r="I19" s="3" t="s">
        <v>73</v>
      </c>
      <c r="J19" s="37">
        <v>0</v>
      </c>
      <c r="K19" s="37">
        <v>3.7200000000000018E-2</v>
      </c>
      <c r="L19" s="8">
        <v>28775216.496472996</v>
      </c>
      <c r="M19" s="8">
        <v>99.98</v>
      </c>
      <c r="N19" s="8">
        <v>0</v>
      </c>
      <c r="O19" s="8">
        <v>28769.461453107993</v>
      </c>
      <c r="P19" s="37">
        <v>5.5336954800909606E-4</v>
      </c>
      <c r="Q19" s="37">
        <v>3.5107580407178887E-2</v>
      </c>
      <c r="R19" s="37">
        <v>7.3428149536090628E-3</v>
      </c>
      <c r="S19" s="60" t="s">
        <v>3760</v>
      </c>
    </row>
    <row r="20" spans="1:19" ht="15" x14ac:dyDescent="0.25">
      <c r="A20" s="60" t="s">
        <v>3761</v>
      </c>
      <c r="B20" s="39" t="s">
        <v>143</v>
      </c>
      <c r="C20" s="3" t="s">
        <v>144</v>
      </c>
      <c r="D20" s="3" t="s">
        <v>140</v>
      </c>
      <c r="E20" s="3" t="s">
        <v>141</v>
      </c>
      <c r="F20" s="75" t="s">
        <v>3761</v>
      </c>
      <c r="G20" s="3" t="s">
        <v>145</v>
      </c>
      <c r="H20" s="8">
        <v>0.35000000000000642</v>
      </c>
      <c r="I20" s="3" t="s">
        <v>73</v>
      </c>
      <c r="J20" s="37">
        <v>0</v>
      </c>
      <c r="K20" s="37">
        <v>4.4599999999999945E-2</v>
      </c>
      <c r="L20" s="8">
        <v>29963215.992658999</v>
      </c>
      <c r="M20" s="8">
        <v>98.48</v>
      </c>
      <c r="N20" s="8">
        <v>0</v>
      </c>
      <c r="O20" s="8">
        <v>29507.775109570994</v>
      </c>
      <c r="P20" s="37">
        <v>1.6646231107032778E-3</v>
      </c>
      <c r="Q20" s="37">
        <v>3.6008549864053885E-2</v>
      </c>
      <c r="R20" s="37">
        <v>7.5312543710784026E-3</v>
      </c>
      <c r="S20" s="60" t="s">
        <v>3760</v>
      </c>
    </row>
    <row r="21" spans="1:19" ht="15" x14ac:dyDescent="0.25">
      <c r="A21" s="60" t="s">
        <v>3761</v>
      </c>
      <c r="B21" s="39" t="s">
        <v>146</v>
      </c>
      <c r="C21" s="3" t="s">
        <v>147</v>
      </c>
      <c r="D21" s="3" t="s">
        <v>140</v>
      </c>
      <c r="E21" s="3" t="s">
        <v>141</v>
      </c>
      <c r="F21" s="75" t="s">
        <v>3761</v>
      </c>
      <c r="G21" s="3" t="s">
        <v>148</v>
      </c>
      <c r="H21" s="8">
        <v>0.42999999999998734</v>
      </c>
      <c r="I21" s="3" t="s">
        <v>73</v>
      </c>
      <c r="J21" s="37">
        <v>0</v>
      </c>
      <c r="K21" s="37">
        <v>4.4700000000000656E-2</v>
      </c>
      <c r="L21" s="8">
        <v>15746072.933884997</v>
      </c>
      <c r="M21" s="8">
        <v>98.15</v>
      </c>
      <c r="N21" s="8">
        <v>0</v>
      </c>
      <c r="O21" s="8">
        <v>15454.770584222999</v>
      </c>
      <c r="P21" s="37">
        <v>8.7478182966027758E-4</v>
      </c>
      <c r="Q21" s="37">
        <v>1.8859567525950211E-2</v>
      </c>
      <c r="R21" s="37">
        <v>3.9445132031893006E-3</v>
      </c>
      <c r="S21" s="60" t="s">
        <v>3760</v>
      </c>
    </row>
    <row r="22" spans="1:19" ht="15" x14ac:dyDescent="0.25">
      <c r="A22" s="60" t="s">
        <v>3761</v>
      </c>
      <c r="B22" s="39" t="s">
        <v>149</v>
      </c>
      <c r="C22" s="3" t="s">
        <v>150</v>
      </c>
      <c r="D22" s="3" t="s">
        <v>140</v>
      </c>
      <c r="E22" s="3" t="s">
        <v>141</v>
      </c>
      <c r="F22" s="75" t="s">
        <v>3761</v>
      </c>
      <c r="G22" s="3" t="s">
        <v>151</v>
      </c>
      <c r="H22" s="8">
        <v>0.49999999999999628</v>
      </c>
      <c r="I22" s="3" t="s">
        <v>73</v>
      </c>
      <c r="J22" s="37">
        <v>0</v>
      </c>
      <c r="K22" s="37">
        <v>4.3200000000000072E-2</v>
      </c>
      <c r="L22" s="8">
        <v>21581534.756398994</v>
      </c>
      <c r="M22" s="8">
        <v>97.89</v>
      </c>
      <c r="N22" s="8">
        <v>0</v>
      </c>
      <c r="O22" s="8">
        <v>21126.164373038995</v>
      </c>
      <c r="P22" s="37">
        <v>1.1989741531332775E-3</v>
      </c>
      <c r="Q22" s="37">
        <v>2.5780410093203851E-2</v>
      </c>
      <c r="R22" s="37">
        <v>5.3920201434286986E-3</v>
      </c>
      <c r="S22" s="60" t="s">
        <v>3760</v>
      </c>
    </row>
    <row r="23" spans="1:19" ht="15" x14ac:dyDescent="0.25">
      <c r="A23" s="60" t="s">
        <v>3761</v>
      </c>
      <c r="B23" s="39" t="s">
        <v>152</v>
      </c>
      <c r="C23" s="3" t="s">
        <v>153</v>
      </c>
      <c r="D23" s="3" t="s">
        <v>140</v>
      </c>
      <c r="E23" s="3" t="s">
        <v>141</v>
      </c>
      <c r="F23" s="75" t="s">
        <v>3761</v>
      </c>
      <c r="G23" s="3" t="s">
        <v>154</v>
      </c>
      <c r="H23" s="8">
        <v>0.60000000030258405</v>
      </c>
      <c r="I23" s="3" t="s">
        <v>73</v>
      </c>
      <c r="J23" s="37">
        <v>0</v>
      </c>
      <c r="K23" s="37">
        <v>4.2599999998112287E-2</v>
      </c>
      <c r="L23" s="8">
        <v>1403.8832009999999</v>
      </c>
      <c r="M23" s="8">
        <v>97.53</v>
      </c>
      <c r="N23" s="8">
        <v>0</v>
      </c>
      <c r="O23" s="8">
        <v>1.3692072859999997</v>
      </c>
      <c r="P23" s="37">
        <v>7.7993511166666666E-8</v>
      </c>
      <c r="Q23" s="37">
        <v>1.6708534834998508E-6</v>
      </c>
      <c r="R23" s="37">
        <v>3.4946207632764544E-7</v>
      </c>
      <c r="S23" s="60" t="s">
        <v>3760</v>
      </c>
    </row>
    <row r="24" spans="1:19" ht="15" x14ac:dyDescent="0.25">
      <c r="A24" s="60" t="s">
        <v>3761</v>
      </c>
      <c r="B24" s="39" t="s">
        <v>155</v>
      </c>
      <c r="C24" s="3" t="s">
        <v>156</v>
      </c>
      <c r="D24" s="3" t="s">
        <v>140</v>
      </c>
      <c r="E24" s="3" t="s">
        <v>141</v>
      </c>
      <c r="F24" s="75" t="s">
        <v>3761</v>
      </c>
      <c r="G24" s="3" t="s">
        <v>157</v>
      </c>
      <c r="H24" s="8">
        <v>0.10000000000003192</v>
      </c>
      <c r="I24" s="3" t="s">
        <v>73</v>
      </c>
      <c r="J24" s="37">
        <v>0</v>
      </c>
      <c r="K24" s="37">
        <v>4.5500000000000075E-2</v>
      </c>
      <c r="L24" s="8">
        <v>30943633.312264998</v>
      </c>
      <c r="M24" s="8">
        <v>99.55</v>
      </c>
      <c r="N24" s="8">
        <v>0</v>
      </c>
      <c r="O24" s="8">
        <v>30804.386962359997</v>
      </c>
      <c r="P24" s="37">
        <v>6.1887266624529994E-4</v>
      </c>
      <c r="Q24" s="37">
        <v>3.7590814619092375E-2</v>
      </c>
      <c r="R24" s="37">
        <v>7.8621879520633653E-3</v>
      </c>
      <c r="S24" s="60" t="s">
        <v>3760</v>
      </c>
    </row>
    <row r="25" spans="1:19" ht="15" x14ac:dyDescent="0.25">
      <c r="A25" s="60" t="s">
        <v>3761</v>
      </c>
      <c r="B25" s="39" t="s">
        <v>158</v>
      </c>
      <c r="C25" s="3" t="s">
        <v>159</v>
      </c>
      <c r="D25" s="3" t="s">
        <v>140</v>
      </c>
      <c r="E25" s="3" t="s">
        <v>141</v>
      </c>
      <c r="F25" s="75" t="s">
        <v>3761</v>
      </c>
      <c r="G25" s="3" t="s">
        <v>160</v>
      </c>
      <c r="H25" s="8">
        <v>0.18000000000000266</v>
      </c>
      <c r="I25" s="3" t="s">
        <v>73</v>
      </c>
      <c r="J25" s="37">
        <v>0</v>
      </c>
      <c r="K25" s="37">
        <v>4.4999999999999929E-2</v>
      </c>
      <c r="L25" s="8">
        <v>69340755.446229979</v>
      </c>
      <c r="M25" s="8">
        <v>99.22</v>
      </c>
      <c r="N25" s="8">
        <v>0</v>
      </c>
      <c r="O25" s="8">
        <v>68799.897553748975</v>
      </c>
      <c r="P25" s="37">
        <v>1.3596226558084308E-3</v>
      </c>
      <c r="Q25" s="37">
        <v>8.3957009042759614E-2</v>
      </c>
      <c r="R25" s="37">
        <v>1.7559762715331047E-2</v>
      </c>
      <c r="S25" s="60" t="s">
        <v>3760</v>
      </c>
    </row>
    <row r="26" spans="1:19" ht="15" x14ac:dyDescent="0.25">
      <c r="A26" s="60" t="s">
        <v>3761</v>
      </c>
      <c r="B26" s="39" t="s">
        <v>161</v>
      </c>
      <c r="C26" s="3" t="s">
        <v>162</v>
      </c>
      <c r="D26" s="3" t="s">
        <v>140</v>
      </c>
      <c r="E26" s="3" t="s">
        <v>141</v>
      </c>
      <c r="F26" s="75" t="s">
        <v>3761</v>
      </c>
      <c r="G26" s="3" t="s">
        <v>163</v>
      </c>
      <c r="H26" s="8">
        <v>0.67999999999992866</v>
      </c>
      <c r="I26" s="3" t="s">
        <v>73</v>
      </c>
      <c r="J26" s="37">
        <v>0</v>
      </c>
      <c r="K26" s="37">
        <v>4.139999999999984E-2</v>
      </c>
      <c r="L26" s="8">
        <v>8888211.3437929973</v>
      </c>
      <c r="M26" s="8">
        <v>97.29</v>
      </c>
      <c r="N26" s="8">
        <v>0</v>
      </c>
      <c r="O26" s="8">
        <v>8647.340816089998</v>
      </c>
      <c r="P26" s="37">
        <v>4.9378951909961096E-4</v>
      </c>
      <c r="Q26" s="37">
        <v>1.0552412095164981E-2</v>
      </c>
      <c r="R26" s="37">
        <v>2.2070563801422885E-3</v>
      </c>
      <c r="S26" s="60" t="s">
        <v>3760</v>
      </c>
    </row>
    <row r="27" spans="1:19" ht="15" x14ac:dyDescent="0.25">
      <c r="A27" s="60" t="s">
        <v>3761</v>
      </c>
      <c r="B27" s="39" t="s">
        <v>164</v>
      </c>
      <c r="C27" s="3" t="s">
        <v>165</v>
      </c>
      <c r="D27" s="3" t="s">
        <v>140</v>
      </c>
      <c r="E27" s="3" t="s">
        <v>141</v>
      </c>
      <c r="F27" s="75" t="s">
        <v>3761</v>
      </c>
      <c r="G27" s="3" t="s">
        <v>166</v>
      </c>
      <c r="H27" s="8">
        <v>0.25000000000000189</v>
      </c>
      <c r="I27" s="3" t="s">
        <v>73</v>
      </c>
      <c r="J27" s="37">
        <v>0</v>
      </c>
      <c r="K27" s="37">
        <v>4.4400000000000196E-2</v>
      </c>
      <c r="L27" s="8">
        <v>18039302.035384994</v>
      </c>
      <c r="M27" s="8">
        <v>98.9</v>
      </c>
      <c r="N27" s="8">
        <v>0</v>
      </c>
      <c r="O27" s="8">
        <v>17840.869712995995</v>
      </c>
      <c r="P27" s="37">
        <v>9.0196510176924962E-4</v>
      </c>
      <c r="Q27" s="37">
        <v>2.1771341427572817E-2</v>
      </c>
      <c r="R27" s="37">
        <v>4.5535160652034282E-3</v>
      </c>
      <c r="S27" s="60" t="s">
        <v>3760</v>
      </c>
    </row>
    <row r="28" spans="1:19" ht="15" x14ac:dyDescent="0.25">
      <c r="A28" s="60" t="s">
        <v>3761</v>
      </c>
      <c r="B28" s="38" t="s">
        <v>167</v>
      </c>
      <c r="C28" s="72" t="s">
        <v>3760</v>
      </c>
      <c r="D28" s="34"/>
      <c r="E28" s="34"/>
      <c r="F28" s="34"/>
      <c r="G28" s="34"/>
      <c r="H28" s="4"/>
      <c r="I28" s="34"/>
      <c r="J28" s="4"/>
      <c r="K28" s="4"/>
      <c r="L28" s="4"/>
      <c r="M28" s="4"/>
      <c r="N28" s="4"/>
      <c r="O28" s="4"/>
      <c r="P28" s="4"/>
      <c r="Q28" s="4"/>
      <c r="R28" s="4"/>
    </row>
    <row r="29" spans="1:19" ht="15" x14ac:dyDescent="0.25">
      <c r="A29" s="60" t="s">
        <v>3761</v>
      </c>
      <c r="B29" s="39" t="s">
        <v>168</v>
      </c>
      <c r="C29" s="3" t="s">
        <v>169</v>
      </c>
      <c r="D29" s="3" t="s">
        <v>140</v>
      </c>
      <c r="E29" s="3" t="s">
        <v>141</v>
      </c>
      <c r="F29" s="75" t="s">
        <v>3761</v>
      </c>
      <c r="G29" s="3" t="s">
        <v>170</v>
      </c>
      <c r="H29" s="8">
        <v>2.1399999999999801</v>
      </c>
      <c r="I29" s="3" t="s">
        <v>73</v>
      </c>
      <c r="J29" s="37">
        <v>5.0000000000000001E-3</v>
      </c>
      <c r="K29" s="37">
        <v>3.7599999999999835E-2</v>
      </c>
      <c r="L29" s="8">
        <v>46036186.877293997</v>
      </c>
      <c r="M29" s="8">
        <v>93.78</v>
      </c>
      <c r="N29" s="8">
        <v>0</v>
      </c>
      <c r="O29" s="8">
        <v>43172.736052645996</v>
      </c>
      <c r="P29" s="37">
        <v>1.7227986749104147E-3</v>
      </c>
      <c r="Q29" s="37">
        <v>5.2683999832135842E-2</v>
      </c>
      <c r="R29" s="37">
        <v>1.1018955373644621E-2</v>
      </c>
      <c r="S29" s="60" t="s">
        <v>3760</v>
      </c>
    </row>
    <row r="30" spans="1:19" ht="15" x14ac:dyDescent="0.25">
      <c r="A30" s="60" t="s">
        <v>3761</v>
      </c>
      <c r="B30" s="39" t="s">
        <v>171</v>
      </c>
      <c r="C30" s="3" t="s">
        <v>172</v>
      </c>
      <c r="D30" s="3" t="s">
        <v>140</v>
      </c>
      <c r="E30" s="3" t="s">
        <v>141</v>
      </c>
      <c r="F30" s="75" t="s">
        <v>3761</v>
      </c>
      <c r="G30" s="3" t="s">
        <v>173</v>
      </c>
      <c r="H30" s="8">
        <v>4.6700000000000221</v>
      </c>
      <c r="I30" s="3" t="s">
        <v>73</v>
      </c>
      <c r="J30" s="37">
        <v>3.7499999999999999E-2</v>
      </c>
      <c r="K30" s="37">
        <v>3.720000000000008E-2</v>
      </c>
      <c r="L30" s="8">
        <v>24018298.681392998</v>
      </c>
      <c r="M30" s="8">
        <v>102.8</v>
      </c>
      <c r="N30" s="8">
        <v>0</v>
      </c>
      <c r="O30" s="8">
        <v>24690.811044473998</v>
      </c>
      <c r="P30" s="37">
        <v>1.8754944746606026E-3</v>
      </c>
      <c r="Q30" s="37">
        <v>3.0130374024387112E-2</v>
      </c>
      <c r="R30" s="37">
        <v>6.3018230928515856E-3</v>
      </c>
      <c r="S30" s="60" t="s">
        <v>3760</v>
      </c>
    </row>
    <row r="31" spans="1:19" ht="15" x14ac:dyDescent="0.25">
      <c r="A31" s="60" t="s">
        <v>3761</v>
      </c>
      <c r="B31" s="39" t="s">
        <v>174</v>
      </c>
      <c r="C31" s="3" t="s">
        <v>175</v>
      </c>
      <c r="D31" s="3" t="s">
        <v>140</v>
      </c>
      <c r="E31" s="3" t="s">
        <v>141</v>
      </c>
      <c r="F31" s="75" t="s">
        <v>3761</v>
      </c>
      <c r="G31" s="3" t="s">
        <v>176</v>
      </c>
      <c r="H31" s="8">
        <v>3.1299999999999906</v>
      </c>
      <c r="I31" s="3" t="s">
        <v>73</v>
      </c>
      <c r="J31" s="37">
        <v>0.02</v>
      </c>
      <c r="K31" s="37">
        <v>3.6500000000000012E-2</v>
      </c>
      <c r="L31" s="8">
        <v>44867569.885993995</v>
      </c>
      <c r="M31" s="8">
        <v>96.55</v>
      </c>
      <c r="N31" s="8">
        <v>0</v>
      </c>
      <c r="O31" s="8">
        <v>43319.638723990989</v>
      </c>
      <c r="P31" s="37">
        <v>1.7911867574517066E-3</v>
      </c>
      <c r="Q31" s="37">
        <v>5.286326621689872E-2</v>
      </c>
      <c r="R31" s="37">
        <v>1.1056449267426239E-2</v>
      </c>
      <c r="S31" s="60" t="s">
        <v>3760</v>
      </c>
    </row>
    <row r="32" spans="1:19" ht="15" x14ac:dyDescent="0.25">
      <c r="A32" s="60" t="s">
        <v>3761</v>
      </c>
      <c r="B32" s="39" t="s">
        <v>177</v>
      </c>
      <c r="C32" s="3" t="s">
        <v>178</v>
      </c>
      <c r="D32" s="3" t="s">
        <v>140</v>
      </c>
      <c r="E32" s="3" t="s">
        <v>141</v>
      </c>
      <c r="F32" s="75" t="s">
        <v>3761</v>
      </c>
      <c r="G32" s="3" t="s">
        <v>179</v>
      </c>
      <c r="H32" s="8">
        <v>14.970000000000006</v>
      </c>
      <c r="I32" s="3" t="s">
        <v>73</v>
      </c>
      <c r="J32" s="37">
        <v>3.7499999999999999E-2</v>
      </c>
      <c r="K32" s="37">
        <v>4.5099999999999828E-2</v>
      </c>
      <c r="L32" s="8">
        <v>74204315.36055699</v>
      </c>
      <c r="M32" s="8">
        <v>92</v>
      </c>
      <c r="N32" s="8">
        <v>0</v>
      </c>
      <c r="O32" s="8">
        <v>68267.970131711976</v>
      </c>
      <c r="P32" s="37">
        <v>2.9421995348048388E-3</v>
      </c>
      <c r="Q32" s="37">
        <v>8.3307894189831783E-2</v>
      </c>
      <c r="R32" s="37">
        <v>1.7423999151069194E-2</v>
      </c>
      <c r="S32" s="60" t="s">
        <v>3760</v>
      </c>
    </row>
    <row r="33" spans="1:19" ht="15" x14ac:dyDescent="0.25">
      <c r="A33" s="60" t="s">
        <v>3761</v>
      </c>
      <c r="B33" s="39" t="s">
        <v>180</v>
      </c>
      <c r="C33" s="3" t="s">
        <v>181</v>
      </c>
      <c r="D33" s="3" t="s">
        <v>140</v>
      </c>
      <c r="E33" s="3" t="s">
        <v>141</v>
      </c>
      <c r="F33" s="75" t="s">
        <v>3761</v>
      </c>
      <c r="G33" s="3" t="s">
        <v>182</v>
      </c>
      <c r="H33" s="8">
        <v>1.3199999999999743</v>
      </c>
      <c r="I33" s="3" t="s">
        <v>73</v>
      </c>
      <c r="J33" s="37">
        <v>5.0000000000000001E-3</v>
      </c>
      <c r="K33" s="37">
        <v>3.8300000000000133E-2</v>
      </c>
      <c r="L33" s="8">
        <v>29049313.484856997</v>
      </c>
      <c r="M33" s="8">
        <v>96.1</v>
      </c>
      <c r="N33" s="8">
        <v>0</v>
      </c>
      <c r="O33" s="8">
        <v>27916.390258572996</v>
      </c>
      <c r="P33" s="37">
        <v>1.2377330927994101E-3</v>
      </c>
      <c r="Q33" s="37">
        <v>3.4066571502510974E-2</v>
      </c>
      <c r="R33" s="37">
        <v>7.1250860283062914E-3</v>
      </c>
      <c r="S33" s="60" t="s">
        <v>3760</v>
      </c>
    </row>
    <row r="34" spans="1:19" ht="15" x14ac:dyDescent="0.25">
      <c r="A34" s="60" t="s">
        <v>3761</v>
      </c>
      <c r="B34" s="39" t="s">
        <v>183</v>
      </c>
      <c r="C34" s="3" t="s">
        <v>184</v>
      </c>
      <c r="D34" s="3" t="s">
        <v>140</v>
      </c>
      <c r="E34" s="3" t="s">
        <v>141</v>
      </c>
      <c r="F34" s="75" t="s">
        <v>3761</v>
      </c>
      <c r="G34" s="3" t="s">
        <v>185</v>
      </c>
      <c r="H34" s="8">
        <v>4.520000000000012</v>
      </c>
      <c r="I34" s="3" t="s">
        <v>73</v>
      </c>
      <c r="J34" s="37">
        <v>2.2499999999999999E-2</v>
      </c>
      <c r="K34" s="37">
        <v>3.670000000000001E-2</v>
      </c>
      <c r="L34" s="8">
        <v>46738254.83135099</v>
      </c>
      <c r="M34" s="8">
        <v>94.49</v>
      </c>
      <c r="N34" s="8">
        <v>0</v>
      </c>
      <c r="O34" s="8">
        <v>44162.976989455994</v>
      </c>
      <c r="P34" s="37">
        <v>1.727877413668089E-3</v>
      </c>
      <c r="Q34" s="37">
        <v>5.3892397958329522E-2</v>
      </c>
      <c r="R34" s="37">
        <v>1.1271694062213252E-2</v>
      </c>
      <c r="S34" s="60" t="s">
        <v>3760</v>
      </c>
    </row>
    <row r="35" spans="1:19" ht="15" x14ac:dyDescent="0.25">
      <c r="A35" s="60" t="s">
        <v>3761</v>
      </c>
      <c r="B35" s="39" t="s">
        <v>186</v>
      </c>
      <c r="C35" s="3" t="s">
        <v>187</v>
      </c>
      <c r="D35" s="3" t="s">
        <v>140</v>
      </c>
      <c r="E35" s="3" t="s">
        <v>141</v>
      </c>
      <c r="F35" s="75" t="s">
        <v>3761</v>
      </c>
      <c r="G35" s="3" t="s">
        <v>188</v>
      </c>
      <c r="H35" s="8">
        <v>18.310000000000244</v>
      </c>
      <c r="I35" s="3" t="s">
        <v>73</v>
      </c>
      <c r="J35" s="37">
        <v>2.8000000000000001E-2</v>
      </c>
      <c r="K35" s="37">
        <v>4.6200000000004481E-2</v>
      </c>
      <c r="L35" s="8">
        <v>2010695.0276929997</v>
      </c>
      <c r="M35" s="8">
        <v>71.52</v>
      </c>
      <c r="N35" s="8">
        <v>0</v>
      </c>
      <c r="O35" s="8">
        <v>1438.0490833399997</v>
      </c>
      <c r="P35" s="37">
        <v>1.7641197731169835E-4</v>
      </c>
      <c r="Q35" s="37">
        <v>1.7548616231526583E-3</v>
      </c>
      <c r="R35" s="37">
        <v>3.670325331040224E-4</v>
      </c>
      <c r="S35" s="60" t="s">
        <v>3760</v>
      </c>
    </row>
    <row r="36" spans="1:19" ht="15" x14ac:dyDescent="0.25">
      <c r="A36" s="60" t="s">
        <v>3761</v>
      </c>
      <c r="B36" s="39" t="s">
        <v>189</v>
      </c>
      <c r="C36" s="3" t="s">
        <v>190</v>
      </c>
      <c r="D36" s="3" t="s">
        <v>140</v>
      </c>
      <c r="E36" s="3" t="s">
        <v>141</v>
      </c>
      <c r="F36" s="75" t="s">
        <v>3761</v>
      </c>
      <c r="G36" s="3" t="s">
        <v>191</v>
      </c>
      <c r="H36" s="8">
        <v>1.6499999999999855</v>
      </c>
      <c r="I36" s="3" t="s">
        <v>73</v>
      </c>
      <c r="J36" s="37">
        <v>1.7500000000000002E-2</v>
      </c>
      <c r="K36" s="37">
        <v>3.8099999999999683E-2</v>
      </c>
      <c r="L36" s="8">
        <v>37440766.677003995</v>
      </c>
      <c r="M36" s="8">
        <v>97.32</v>
      </c>
      <c r="N36" s="8">
        <v>0</v>
      </c>
      <c r="O36" s="8">
        <v>36437.354129535997</v>
      </c>
      <c r="P36" s="37">
        <v>1.5747319495190302E-3</v>
      </c>
      <c r="Q36" s="37">
        <v>4.4464764904013881E-2</v>
      </c>
      <c r="R36" s="37">
        <v>9.2998872852867349E-3</v>
      </c>
      <c r="S36" s="60" t="s">
        <v>3760</v>
      </c>
    </row>
    <row r="37" spans="1:19" ht="15" x14ac:dyDescent="0.25">
      <c r="A37" s="60" t="s">
        <v>3761</v>
      </c>
      <c r="B37" s="39" t="s">
        <v>192</v>
      </c>
      <c r="C37" s="3" t="s">
        <v>193</v>
      </c>
      <c r="D37" s="3" t="s">
        <v>140</v>
      </c>
      <c r="E37" s="3" t="s">
        <v>141</v>
      </c>
      <c r="F37" s="75" t="s">
        <v>3761</v>
      </c>
      <c r="G37" s="3" t="s">
        <v>194</v>
      </c>
      <c r="H37" s="8">
        <v>0.25000000000008576</v>
      </c>
      <c r="I37" s="3" t="s">
        <v>73</v>
      </c>
      <c r="J37" s="37">
        <v>3.7499999999999999E-2</v>
      </c>
      <c r="K37" s="37">
        <v>3.2299999999991752E-2</v>
      </c>
      <c r="L37" s="8">
        <v>522382.50570999994</v>
      </c>
      <c r="M37" s="8">
        <v>102.95</v>
      </c>
      <c r="N37" s="8">
        <v>0</v>
      </c>
      <c r="O37" s="8">
        <v>537.79278934799981</v>
      </c>
      <c r="P37" s="37">
        <v>3.9931739062030543E-5</v>
      </c>
      <c r="Q37" s="37">
        <v>6.5627240277715479E-4</v>
      </c>
      <c r="R37" s="37">
        <v>1.3726057896509624E-4</v>
      </c>
      <c r="S37" s="60" t="s">
        <v>3760</v>
      </c>
    </row>
    <row r="38" spans="1:19" ht="15" x14ac:dyDescent="0.25">
      <c r="A38" s="60" t="s">
        <v>3761</v>
      </c>
      <c r="B38" s="39" t="s">
        <v>195</v>
      </c>
      <c r="C38" s="3" t="s">
        <v>196</v>
      </c>
      <c r="D38" s="3" t="s">
        <v>140</v>
      </c>
      <c r="E38" s="3" t="s">
        <v>141</v>
      </c>
      <c r="F38" s="75" t="s">
        <v>3761</v>
      </c>
      <c r="G38" s="3" t="s">
        <v>197</v>
      </c>
      <c r="H38" s="8">
        <v>11.79000000000002</v>
      </c>
      <c r="I38" s="3" t="s">
        <v>73</v>
      </c>
      <c r="J38" s="37">
        <v>5.5E-2</v>
      </c>
      <c r="K38" s="37">
        <v>4.4099999999999986E-2</v>
      </c>
      <c r="L38" s="8">
        <v>39153237.017473996</v>
      </c>
      <c r="M38" s="8">
        <v>118.5</v>
      </c>
      <c r="N38" s="8">
        <v>0</v>
      </c>
      <c r="O38" s="8">
        <v>46396.585865428991</v>
      </c>
      <c r="P38" s="37">
        <v>2.0278200548181913E-3</v>
      </c>
      <c r="Q38" s="37">
        <v>5.6618086909414812E-2</v>
      </c>
      <c r="R38" s="37">
        <v>1.184177691488468E-2</v>
      </c>
      <c r="S38" s="60" t="s">
        <v>3760</v>
      </c>
    </row>
    <row r="39" spans="1:19" ht="15" x14ac:dyDescent="0.25">
      <c r="A39" s="60" t="s">
        <v>3761</v>
      </c>
      <c r="B39" s="39" t="s">
        <v>198</v>
      </c>
      <c r="C39" s="3" t="s">
        <v>199</v>
      </c>
      <c r="D39" s="3" t="s">
        <v>140</v>
      </c>
      <c r="E39" s="3" t="s">
        <v>141</v>
      </c>
      <c r="F39" s="75" t="s">
        <v>3761</v>
      </c>
      <c r="G39" s="3" t="s">
        <v>200</v>
      </c>
      <c r="H39" s="8">
        <v>2.6599999999999562</v>
      </c>
      <c r="I39" s="3" t="s">
        <v>73</v>
      </c>
      <c r="J39" s="37">
        <v>6.25E-2</v>
      </c>
      <c r="K39" s="37">
        <v>3.6600000000000014E-2</v>
      </c>
      <c r="L39" s="8">
        <v>16433604.613972999</v>
      </c>
      <c r="M39" s="8">
        <v>107.9</v>
      </c>
      <c r="N39" s="8">
        <v>0</v>
      </c>
      <c r="O39" s="8">
        <v>17731.859377165994</v>
      </c>
      <c r="P39" s="37">
        <v>1.1032086328027757E-3</v>
      </c>
      <c r="Q39" s="37">
        <v>2.1638315331946968E-2</v>
      </c>
      <c r="R39" s="37">
        <v>4.5256934128630249E-3</v>
      </c>
      <c r="S39" s="60" t="s">
        <v>3760</v>
      </c>
    </row>
    <row r="40" spans="1:19" ht="15" x14ac:dyDescent="0.25">
      <c r="A40" s="60" t="s">
        <v>3761</v>
      </c>
      <c r="B40" s="39" t="s">
        <v>201</v>
      </c>
      <c r="C40" s="3" t="s">
        <v>202</v>
      </c>
      <c r="D40" s="3" t="s">
        <v>140</v>
      </c>
      <c r="E40" s="3" t="s">
        <v>141</v>
      </c>
      <c r="F40" s="75" t="s">
        <v>3761</v>
      </c>
      <c r="G40" s="3" t="s">
        <v>203</v>
      </c>
      <c r="H40" s="8">
        <v>11.839999999999991</v>
      </c>
      <c r="I40" s="3" t="s">
        <v>73</v>
      </c>
      <c r="J40" s="37">
        <v>1.4999999999999999E-2</v>
      </c>
      <c r="K40" s="37">
        <v>4.3300000000000061E-2</v>
      </c>
      <c r="L40" s="8">
        <v>81150619.466743991</v>
      </c>
      <c r="M40" s="8">
        <v>72.52</v>
      </c>
      <c r="N40" s="8">
        <v>0</v>
      </c>
      <c r="O40" s="8">
        <v>58850.429236437994</v>
      </c>
      <c r="P40" s="37">
        <v>3.2085292639849783E-3</v>
      </c>
      <c r="Q40" s="37">
        <v>7.1815601407166266E-2</v>
      </c>
      <c r="R40" s="37">
        <v>1.5020364998071443E-2</v>
      </c>
      <c r="S40" s="60" t="s">
        <v>3760</v>
      </c>
    </row>
    <row r="41" spans="1:19" ht="15" x14ac:dyDescent="0.25">
      <c r="A41" s="60" t="s">
        <v>3761</v>
      </c>
      <c r="B41" s="39" t="s">
        <v>204</v>
      </c>
      <c r="C41" s="3" t="s">
        <v>205</v>
      </c>
      <c r="D41" s="3" t="s">
        <v>140</v>
      </c>
      <c r="E41" s="3" t="s">
        <v>141</v>
      </c>
      <c r="F41" s="75" t="s">
        <v>3761</v>
      </c>
      <c r="G41" s="3" t="s">
        <v>206</v>
      </c>
      <c r="H41" s="8">
        <v>6.0199999999999347</v>
      </c>
      <c r="I41" s="3" t="s">
        <v>73</v>
      </c>
      <c r="J41" s="37">
        <v>0.01</v>
      </c>
      <c r="K41" s="37">
        <v>3.8100000000000092E-2</v>
      </c>
      <c r="L41" s="8">
        <v>9100916.3335789964</v>
      </c>
      <c r="M41" s="8">
        <v>85.38</v>
      </c>
      <c r="N41" s="8">
        <v>0</v>
      </c>
      <c r="O41" s="8">
        <v>7770.362364483999</v>
      </c>
      <c r="P41" s="37">
        <v>2.4104906960294254E-4</v>
      </c>
      <c r="Q41" s="37">
        <v>9.4822289930132815E-3</v>
      </c>
      <c r="R41" s="37">
        <v>1.9832256178271396E-3</v>
      </c>
      <c r="S41" s="60" t="s">
        <v>3760</v>
      </c>
    </row>
    <row r="42" spans="1:19" ht="15" x14ac:dyDescent="0.25">
      <c r="A42" s="60" t="s">
        <v>3761</v>
      </c>
      <c r="B42" s="39" t="s">
        <v>207</v>
      </c>
      <c r="C42" s="3" t="s">
        <v>208</v>
      </c>
      <c r="D42" s="3" t="s">
        <v>140</v>
      </c>
      <c r="E42" s="3" t="s">
        <v>141</v>
      </c>
      <c r="F42" s="75" t="s">
        <v>3761</v>
      </c>
      <c r="G42" s="3" t="s">
        <v>209</v>
      </c>
      <c r="H42" s="8">
        <v>7.8199999999999994</v>
      </c>
      <c r="I42" s="3" t="s">
        <v>73</v>
      </c>
      <c r="J42" s="37">
        <v>1.2999999999999999E-2</v>
      </c>
      <c r="K42" s="37">
        <v>3.9699999999999999E-2</v>
      </c>
      <c r="L42" s="8">
        <v>81990970.525159985</v>
      </c>
      <c r="M42" s="8">
        <v>82.23</v>
      </c>
      <c r="N42" s="8">
        <v>0</v>
      </c>
      <c r="O42" s="8">
        <v>67421.175061747985</v>
      </c>
      <c r="P42" s="37">
        <v>3.8076178913829823E-3</v>
      </c>
      <c r="Q42" s="37">
        <v>8.2274544085047252E-2</v>
      </c>
      <c r="R42" s="37">
        <v>1.7207872077835352E-2</v>
      </c>
      <c r="S42" s="60" t="s">
        <v>3760</v>
      </c>
    </row>
    <row r="43" spans="1:19" ht="15" x14ac:dyDescent="0.25">
      <c r="A43" s="60" t="s">
        <v>3761</v>
      </c>
      <c r="B43" s="38" t="s">
        <v>210</v>
      </c>
      <c r="C43" s="72" t="s">
        <v>3760</v>
      </c>
      <c r="D43" s="34"/>
      <c r="E43" s="34"/>
      <c r="F43" s="34"/>
      <c r="G43" s="34"/>
      <c r="H43" s="4"/>
      <c r="I43" s="34"/>
      <c r="J43" s="4"/>
      <c r="K43" s="4"/>
      <c r="L43" s="4"/>
      <c r="M43" s="4"/>
      <c r="N43" s="4"/>
      <c r="O43" s="4"/>
      <c r="P43" s="4"/>
      <c r="Q43" s="4"/>
      <c r="R43" s="4"/>
    </row>
    <row r="44" spans="1:19" ht="15" x14ac:dyDescent="0.25">
      <c r="A44" s="60" t="s">
        <v>3761</v>
      </c>
      <c r="B44" s="39" t="s">
        <v>211</v>
      </c>
      <c r="C44" s="3" t="s">
        <v>212</v>
      </c>
      <c r="D44" s="3" t="s">
        <v>140</v>
      </c>
      <c r="E44" s="3" t="s">
        <v>141</v>
      </c>
      <c r="F44" s="75" t="s">
        <v>3761</v>
      </c>
      <c r="G44" s="3" t="s">
        <v>213</v>
      </c>
      <c r="H44" s="8">
        <v>2.3000000000002667</v>
      </c>
      <c r="I44" s="3" t="s">
        <v>73</v>
      </c>
      <c r="J44" s="37">
        <v>4.7660000000000001E-2</v>
      </c>
      <c r="K44" s="37">
        <v>4.7199999999997147E-2</v>
      </c>
      <c r="L44" s="8">
        <v>1221558.0819569996</v>
      </c>
      <c r="M44" s="8">
        <v>99.15</v>
      </c>
      <c r="N44" s="8">
        <v>0</v>
      </c>
      <c r="O44" s="8">
        <v>1211.1748377909998</v>
      </c>
      <c r="P44" s="37">
        <v>5.7578417437441516E-5</v>
      </c>
      <c r="Q44" s="37">
        <v>1.4780053521059478E-3</v>
      </c>
      <c r="R44" s="37">
        <v>3.0912753528120068E-4</v>
      </c>
      <c r="S44" s="60" t="s">
        <v>3760</v>
      </c>
    </row>
    <row r="45" spans="1:19" ht="15" x14ac:dyDescent="0.25">
      <c r="A45" s="60" t="s">
        <v>3761</v>
      </c>
      <c r="B45" s="39" t="s">
        <v>214</v>
      </c>
      <c r="C45" s="3" t="s">
        <v>215</v>
      </c>
      <c r="D45" s="3" t="s">
        <v>140</v>
      </c>
      <c r="E45" s="3" t="s">
        <v>141</v>
      </c>
      <c r="F45" s="75" t="s">
        <v>3761</v>
      </c>
      <c r="G45" s="3" t="s">
        <v>216</v>
      </c>
      <c r="H45" s="8">
        <v>6.0100000000000025</v>
      </c>
      <c r="I45" s="3" t="s">
        <v>73</v>
      </c>
      <c r="J45" s="37">
        <v>4.7800000000000002E-2</v>
      </c>
      <c r="K45" s="37">
        <v>4.8800000000000017E-2</v>
      </c>
      <c r="L45" s="8">
        <v>113106728.14609598</v>
      </c>
      <c r="M45" s="8">
        <v>96.34</v>
      </c>
      <c r="N45" s="8">
        <v>0</v>
      </c>
      <c r="O45" s="8">
        <v>108967.02189516298</v>
      </c>
      <c r="P45" s="37">
        <v>4.0969954381563263E-3</v>
      </c>
      <c r="Q45" s="37">
        <v>0.13297323932012556</v>
      </c>
      <c r="R45" s="37">
        <v>2.7811597346936456E-2</v>
      </c>
      <c r="S45" s="60" t="s">
        <v>3760</v>
      </c>
    </row>
    <row r="46" spans="1:19" ht="17.45" customHeight="1" x14ac:dyDescent="0.2">
      <c r="A46" s="61" t="s">
        <v>3762</v>
      </c>
      <c r="B46" s="40"/>
      <c r="C46" s="41"/>
      <c r="D46" s="41"/>
      <c r="E46" s="41"/>
      <c r="F46" s="41"/>
      <c r="G46" s="41"/>
      <c r="H46" s="12"/>
      <c r="I46" s="41"/>
      <c r="J46" s="12"/>
      <c r="K46" s="12"/>
      <c r="L46" s="12"/>
      <c r="M46" s="12"/>
      <c r="N46" s="12"/>
      <c r="O46" s="12"/>
      <c r="P46" s="12"/>
      <c r="Q46" s="12"/>
      <c r="R46" s="12"/>
    </row>
    <row r="47" spans="1:19" ht="15" x14ac:dyDescent="0.25">
      <c r="A47" s="60" t="s">
        <v>3761</v>
      </c>
      <c r="B47" s="7" t="s">
        <v>217</v>
      </c>
      <c r="C47" s="72" t="s">
        <v>3761</v>
      </c>
      <c r="D47" s="72" t="s">
        <v>3761</v>
      </c>
      <c r="E47" s="72" t="s">
        <v>3761</v>
      </c>
      <c r="F47" s="72" t="s">
        <v>3761</v>
      </c>
      <c r="G47" s="72" t="s">
        <v>3761</v>
      </c>
      <c r="H47" s="8">
        <v>0</v>
      </c>
      <c r="I47" s="72" t="s">
        <v>3761</v>
      </c>
      <c r="J47" s="73" t="s">
        <v>3761</v>
      </c>
      <c r="K47" s="37">
        <v>0</v>
      </c>
      <c r="L47" s="79" t="s">
        <v>3761</v>
      </c>
      <c r="M47" s="79" t="s">
        <v>3761</v>
      </c>
      <c r="N47" s="8">
        <v>0</v>
      </c>
      <c r="O47" s="8">
        <v>0</v>
      </c>
      <c r="P47" s="73" t="s">
        <v>3761</v>
      </c>
      <c r="Q47" s="37">
        <v>0</v>
      </c>
      <c r="R47" s="37">
        <v>0</v>
      </c>
      <c r="S47" s="60" t="s">
        <v>3760</v>
      </c>
    </row>
    <row r="48" spans="1:19" ht="15" x14ac:dyDescent="0.25">
      <c r="A48" s="60" t="s">
        <v>3761</v>
      </c>
      <c r="B48" s="38" t="s">
        <v>218</v>
      </c>
      <c r="C48" s="72" t="s">
        <v>3760</v>
      </c>
      <c r="D48" s="34"/>
      <c r="E48" s="34"/>
      <c r="F48" s="34"/>
      <c r="G48" s="34"/>
      <c r="H48" s="4"/>
      <c r="I48" s="34"/>
      <c r="J48" s="4"/>
      <c r="K48" s="4"/>
      <c r="L48" s="4"/>
      <c r="M48" s="4"/>
      <c r="N48" s="4"/>
      <c r="O48" s="4"/>
      <c r="P48" s="4"/>
      <c r="Q48" s="4"/>
      <c r="R48" s="4"/>
    </row>
    <row r="49" spans="1:19" ht="15" x14ac:dyDescent="0.25">
      <c r="A49" s="60" t="s">
        <v>3761</v>
      </c>
      <c r="B49" s="74" t="s">
        <v>3761</v>
      </c>
      <c r="C49" s="75" t="s">
        <v>3761</v>
      </c>
      <c r="D49" s="3" t="s">
        <v>86</v>
      </c>
      <c r="E49" s="75" t="s">
        <v>3761</v>
      </c>
      <c r="F49" s="75" t="s">
        <v>3761</v>
      </c>
      <c r="G49" s="3" t="s">
        <v>86</v>
      </c>
      <c r="H49" s="8">
        <v>0</v>
      </c>
      <c r="I49" s="3" t="s">
        <v>86</v>
      </c>
      <c r="J49" s="37">
        <v>0</v>
      </c>
      <c r="K49" s="37">
        <v>0</v>
      </c>
      <c r="L49" s="8">
        <v>0</v>
      </c>
      <c r="M49" s="8">
        <v>0</v>
      </c>
      <c r="N49" s="8">
        <v>0</v>
      </c>
      <c r="O49" s="8">
        <v>0</v>
      </c>
      <c r="P49" s="37">
        <v>0</v>
      </c>
      <c r="Q49" s="37">
        <v>0</v>
      </c>
      <c r="R49" s="37">
        <v>0</v>
      </c>
      <c r="S49" s="60" t="s">
        <v>3760</v>
      </c>
    </row>
    <row r="50" spans="1:19" ht="17.45" customHeight="1" x14ac:dyDescent="0.2">
      <c r="A50" s="61" t="s">
        <v>3762</v>
      </c>
      <c r="B50" s="40"/>
      <c r="C50" s="41"/>
      <c r="D50" s="41"/>
      <c r="E50" s="41"/>
      <c r="F50" s="41"/>
      <c r="G50" s="41"/>
      <c r="H50" s="12"/>
      <c r="I50" s="41"/>
      <c r="J50" s="12"/>
      <c r="K50" s="12"/>
      <c r="L50" s="12"/>
      <c r="M50" s="12"/>
      <c r="N50" s="12"/>
      <c r="O50" s="12"/>
      <c r="P50" s="12"/>
      <c r="Q50" s="12"/>
      <c r="R50" s="12"/>
    </row>
    <row r="51" spans="1:19" ht="15" x14ac:dyDescent="0.25">
      <c r="A51" s="60" t="s">
        <v>3761</v>
      </c>
      <c r="B51" s="13" t="s">
        <v>219</v>
      </c>
      <c r="C51" s="72" t="s">
        <v>3761</v>
      </c>
      <c r="D51" s="72" t="s">
        <v>3761</v>
      </c>
      <c r="E51" s="72" t="s">
        <v>3761</v>
      </c>
      <c r="F51" s="72" t="s">
        <v>3761</v>
      </c>
      <c r="G51" s="72" t="s">
        <v>3761</v>
      </c>
      <c r="H51" s="8">
        <v>4.2400000000017855</v>
      </c>
      <c r="I51" s="72" t="s">
        <v>3761</v>
      </c>
      <c r="J51" s="73" t="s">
        <v>3761</v>
      </c>
      <c r="K51" s="37">
        <v>1.7500000000002364E-2</v>
      </c>
      <c r="L51" s="79" t="s">
        <v>3761</v>
      </c>
      <c r="M51" s="79" t="s">
        <v>3761</v>
      </c>
      <c r="N51" s="8">
        <v>0</v>
      </c>
      <c r="O51" s="8">
        <v>221.43606369799997</v>
      </c>
      <c r="P51" s="73" t="s">
        <v>3761</v>
      </c>
      <c r="Q51" s="37">
        <v>2.7022001868188872E-4</v>
      </c>
      <c r="R51" s="37">
        <v>5.6517013446365665E-5</v>
      </c>
      <c r="S51" s="60" t="s">
        <v>3760</v>
      </c>
    </row>
    <row r="52" spans="1:19" ht="15" x14ac:dyDescent="0.25">
      <c r="A52" s="60" t="s">
        <v>3761</v>
      </c>
      <c r="B52" s="7" t="s">
        <v>220</v>
      </c>
      <c r="C52" s="72" t="s">
        <v>3761</v>
      </c>
      <c r="D52" s="72" t="s">
        <v>3761</v>
      </c>
      <c r="E52" s="72" t="s">
        <v>3761</v>
      </c>
      <c r="F52" s="72" t="s">
        <v>3761</v>
      </c>
      <c r="G52" s="72" t="s">
        <v>3761</v>
      </c>
      <c r="H52" s="8">
        <v>0</v>
      </c>
      <c r="I52" s="72" t="s">
        <v>3761</v>
      </c>
      <c r="J52" s="73" t="s">
        <v>3761</v>
      </c>
      <c r="K52" s="37">
        <v>0</v>
      </c>
      <c r="L52" s="79" t="s">
        <v>3761</v>
      </c>
      <c r="M52" s="79" t="s">
        <v>3761</v>
      </c>
      <c r="N52" s="8">
        <v>0</v>
      </c>
      <c r="O52" s="8">
        <v>0</v>
      </c>
      <c r="P52" s="73" t="s">
        <v>3761</v>
      </c>
      <c r="Q52" s="37">
        <v>0</v>
      </c>
      <c r="R52" s="37">
        <v>0</v>
      </c>
      <c r="S52" s="60" t="s">
        <v>3760</v>
      </c>
    </row>
    <row r="53" spans="1:19" ht="15" x14ac:dyDescent="0.25">
      <c r="A53" s="60" t="s">
        <v>3761</v>
      </c>
      <c r="B53" s="38" t="s">
        <v>221</v>
      </c>
      <c r="C53" s="72" t="s">
        <v>3760</v>
      </c>
      <c r="D53" s="34"/>
      <c r="E53" s="34"/>
      <c r="F53" s="34"/>
      <c r="G53" s="34"/>
      <c r="H53" s="4"/>
      <c r="I53" s="34"/>
      <c r="J53" s="4"/>
      <c r="K53" s="4"/>
      <c r="L53" s="4"/>
      <c r="M53" s="4"/>
      <c r="N53" s="4"/>
      <c r="O53" s="4"/>
      <c r="P53" s="4"/>
      <c r="Q53" s="4"/>
      <c r="R53" s="4"/>
    </row>
    <row r="54" spans="1:19" ht="15" x14ac:dyDescent="0.25">
      <c r="A54" s="60" t="s">
        <v>3761</v>
      </c>
      <c r="B54" s="74" t="s">
        <v>3761</v>
      </c>
      <c r="C54" s="75" t="s">
        <v>3761</v>
      </c>
      <c r="D54" s="3" t="s">
        <v>86</v>
      </c>
      <c r="E54" s="75" t="s">
        <v>3761</v>
      </c>
      <c r="F54" s="75" t="s">
        <v>3761</v>
      </c>
      <c r="G54" s="3" t="s">
        <v>86</v>
      </c>
      <c r="H54" s="8">
        <v>0</v>
      </c>
      <c r="I54" s="3" t="s">
        <v>86</v>
      </c>
      <c r="J54" s="37">
        <v>0</v>
      </c>
      <c r="K54" s="37">
        <v>0</v>
      </c>
      <c r="L54" s="8">
        <v>0</v>
      </c>
      <c r="M54" s="8">
        <v>0</v>
      </c>
      <c r="N54" s="8">
        <v>0</v>
      </c>
      <c r="O54" s="8">
        <v>0</v>
      </c>
      <c r="P54" s="37">
        <v>0</v>
      </c>
      <c r="Q54" s="37">
        <v>0</v>
      </c>
      <c r="R54" s="37">
        <v>0</v>
      </c>
      <c r="S54" s="60" t="s">
        <v>3760</v>
      </c>
    </row>
    <row r="55" spans="1:19" ht="17.45" customHeight="1" x14ac:dyDescent="0.2">
      <c r="A55" s="61" t="s">
        <v>3762</v>
      </c>
      <c r="B55" s="40"/>
      <c r="C55" s="41"/>
      <c r="D55" s="41"/>
      <c r="E55" s="41"/>
      <c r="F55" s="41"/>
      <c r="G55" s="41"/>
      <c r="H55" s="12"/>
      <c r="I55" s="41"/>
      <c r="J55" s="12"/>
      <c r="K55" s="12"/>
      <c r="L55" s="12"/>
      <c r="M55" s="12"/>
      <c r="N55" s="12"/>
      <c r="O55" s="12"/>
      <c r="P55" s="12"/>
      <c r="Q55" s="12"/>
      <c r="R55" s="12"/>
    </row>
    <row r="56" spans="1:19" ht="15" x14ac:dyDescent="0.25">
      <c r="A56" s="60" t="s">
        <v>3761</v>
      </c>
      <c r="B56" s="7" t="s">
        <v>222</v>
      </c>
      <c r="C56" s="72" t="s">
        <v>3761</v>
      </c>
      <c r="D56" s="72" t="s">
        <v>3761</v>
      </c>
      <c r="E56" s="72" t="s">
        <v>3761</v>
      </c>
      <c r="F56" s="72" t="s">
        <v>3761</v>
      </c>
      <c r="G56" s="72" t="s">
        <v>3761</v>
      </c>
      <c r="H56" s="8">
        <v>4.2400000000017855</v>
      </c>
      <c r="I56" s="72" t="s">
        <v>3761</v>
      </c>
      <c r="J56" s="73" t="s">
        <v>3761</v>
      </c>
      <c r="K56" s="37">
        <v>1.7500000000002364E-2</v>
      </c>
      <c r="L56" s="79" t="s">
        <v>3761</v>
      </c>
      <c r="M56" s="79" t="s">
        <v>3761</v>
      </c>
      <c r="N56" s="8">
        <v>0</v>
      </c>
      <c r="O56" s="8">
        <v>221.43606369799997</v>
      </c>
      <c r="P56" s="73" t="s">
        <v>3761</v>
      </c>
      <c r="Q56" s="37">
        <v>2.7022001868188872E-4</v>
      </c>
      <c r="R56" s="37">
        <v>5.6517013446365665E-5</v>
      </c>
      <c r="S56" s="60" t="s">
        <v>3760</v>
      </c>
    </row>
    <row r="57" spans="1:19" ht="15" x14ac:dyDescent="0.25">
      <c r="A57" s="60" t="s">
        <v>3761</v>
      </c>
      <c r="B57" s="38" t="s">
        <v>223</v>
      </c>
      <c r="C57" s="72" t="s">
        <v>3760</v>
      </c>
      <c r="D57" s="34"/>
      <c r="E57" s="34"/>
      <c r="F57" s="34"/>
      <c r="G57" s="34"/>
      <c r="H57" s="4"/>
      <c r="I57" s="34"/>
      <c r="J57" s="4"/>
      <c r="K57" s="4"/>
      <c r="L57" s="4"/>
      <c r="M57" s="4"/>
      <c r="N57" s="4"/>
      <c r="O57" s="4"/>
      <c r="P57" s="4"/>
      <c r="Q57" s="4"/>
      <c r="R57" s="4"/>
    </row>
    <row r="58" spans="1:19" ht="15" x14ac:dyDescent="0.25">
      <c r="A58" s="60" t="s">
        <v>3761</v>
      </c>
      <c r="B58" s="39" t="s">
        <v>224</v>
      </c>
      <c r="C58" s="3" t="s">
        <v>225</v>
      </c>
      <c r="D58" s="3" t="s">
        <v>226</v>
      </c>
      <c r="E58" s="3" t="s">
        <v>227</v>
      </c>
      <c r="F58" s="3" t="s">
        <v>228</v>
      </c>
      <c r="G58" s="3" t="s">
        <v>229</v>
      </c>
      <c r="H58" s="8">
        <v>4.2400000000017855</v>
      </c>
      <c r="I58" s="3" t="s">
        <v>51</v>
      </c>
      <c r="J58" s="37">
        <v>1.125E-2</v>
      </c>
      <c r="K58" s="37">
        <v>1.7500000000002364E-2</v>
      </c>
      <c r="L58" s="8">
        <v>64437.618827999999</v>
      </c>
      <c r="M58" s="8">
        <v>94.746093000000002</v>
      </c>
      <c r="N58" s="8">
        <v>0</v>
      </c>
      <c r="O58" s="8">
        <v>221.43606369799997</v>
      </c>
      <c r="P58" s="37">
        <v>1.2937722127454523E-6</v>
      </c>
      <c r="Q58" s="37">
        <v>2.7022001868188872E-4</v>
      </c>
      <c r="R58" s="37">
        <v>5.6517013446365665E-5</v>
      </c>
      <c r="S58" s="60" t="s">
        <v>3760</v>
      </c>
    </row>
    <row r="59" spans="1:19" ht="17.45" customHeight="1" x14ac:dyDescent="0.2">
      <c r="A59" s="61" t="s">
        <v>3762</v>
      </c>
      <c r="B59" s="40"/>
      <c r="C59" s="41"/>
      <c r="D59" s="41"/>
      <c r="E59" s="41"/>
      <c r="F59" s="41"/>
      <c r="G59" s="41"/>
      <c r="H59" s="12"/>
      <c r="I59" s="41"/>
      <c r="J59" s="12"/>
      <c r="K59" s="12"/>
      <c r="L59" s="12"/>
      <c r="M59" s="12"/>
      <c r="N59" s="12"/>
      <c r="O59" s="12"/>
      <c r="P59" s="12"/>
      <c r="Q59" s="12"/>
      <c r="R59" s="12"/>
    </row>
    <row r="60" spans="1:19" ht="17.45" customHeight="1" x14ac:dyDescent="0.2">
      <c r="A60" s="61" t="s">
        <v>3762</v>
      </c>
      <c r="B60" s="30"/>
      <c r="C60" s="43"/>
      <c r="D60" s="43"/>
      <c r="E60" s="43"/>
      <c r="F60" s="43"/>
      <c r="G60" s="43"/>
      <c r="H60" s="44"/>
      <c r="I60" s="43"/>
      <c r="J60" s="44"/>
      <c r="K60" s="44"/>
      <c r="L60" s="44"/>
      <c r="M60" s="44"/>
      <c r="N60" s="44"/>
      <c r="O60" s="44"/>
      <c r="P60" s="44"/>
      <c r="Q60" s="44"/>
      <c r="R60" s="44"/>
    </row>
    <row r="61" spans="1:19" ht="17.45" customHeight="1" x14ac:dyDescent="0.2">
      <c r="A61" s="61" t="s">
        <v>3762</v>
      </c>
    </row>
    <row r="62" spans="1:19" x14ac:dyDescent="0.2">
      <c r="A62" s="60" t="s">
        <v>3761</v>
      </c>
      <c r="B62" s="32" t="s">
        <v>63</v>
      </c>
      <c r="C62" s="60" t="s">
        <v>3760</v>
      </c>
    </row>
    <row r="63" spans="1:19" ht="17.45" customHeight="1" x14ac:dyDescent="0.2">
      <c r="A63" s="61" t="s">
        <v>3762</v>
      </c>
    </row>
    <row r="64" spans="1:19" x14ac:dyDescent="0.2">
      <c r="A64" s="60" t="s">
        <v>3761</v>
      </c>
      <c r="B64" s="33" t="s">
        <v>64</v>
      </c>
      <c r="C64" s="60" t="s">
        <v>3760</v>
      </c>
    </row>
    <row r="65" spans="1:7" ht="17.45" customHeight="1" x14ac:dyDescent="0.2">
      <c r="A65" s="61" t="s">
        <v>3762</v>
      </c>
    </row>
    <row r="66" spans="1:7" ht="14.25" customHeight="1" x14ac:dyDescent="0.2">
      <c r="A66" s="60" t="s">
        <v>3761</v>
      </c>
      <c r="B66" s="57" t="s">
        <v>128</v>
      </c>
      <c r="C66" s="61" t="s">
        <v>3760</v>
      </c>
      <c r="D66" s="57"/>
      <c r="E66" s="57"/>
      <c r="F66" s="57"/>
      <c r="G66" s="57"/>
    </row>
    <row r="67" spans="1:7" ht="85.5" x14ac:dyDescent="0.2">
      <c r="A67" s="61" t="s">
        <v>3765</v>
      </c>
      <c r="B67" s="57"/>
      <c r="C67" s="57"/>
      <c r="D67" s="57"/>
      <c r="E67" s="57"/>
      <c r="F67" s="57"/>
      <c r="G67" s="57"/>
    </row>
    <row r="68" spans="1:7" hidden="1" x14ac:dyDescent="0.2">
      <c r="B68" s="57"/>
      <c r="C68" s="57"/>
      <c r="D68" s="57"/>
      <c r="E68" s="57"/>
      <c r="F68" s="57"/>
      <c r="G68" s="57"/>
    </row>
    <row r="69" spans="1:7" hidden="1" x14ac:dyDescent="0.2">
      <c r="B69" s="57"/>
      <c r="C69" s="57"/>
      <c r="D69" s="57"/>
      <c r="E69" s="57"/>
      <c r="F69" s="57"/>
      <c r="G69" s="57"/>
    </row>
    <row r="70" spans="1:7" hidden="1" x14ac:dyDescent="0.2">
      <c r="B70" s="57"/>
      <c r="C70" s="57"/>
      <c r="D70" s="57"/>
      <c r="E70" s="57"/>
      <c r="F70" s="57"/>
      <c r="G70" s="57"/>
    </row>
    <row r="71" spans="1:7" hidden="1" x14ac:dyDescent="0.2">
      <c r="B71" s="57"/>
      <c r="C71" s="57"/>
      <c r="D71" s="57"/>
      <c r="E71" s="57"/>
      <c r="F71" s="57"/>
      <c r="G71" s="57"/>
    </row>
    <row r="72" spans="1:7" hidden="1" x14ac:dyDescent="0.2">
      <c r="B72" s="57"/>
      <c r="C72" s="57"/>
      <c r="D72" s="57"/>
      <c r="E72" s="57"/>
      <c r="F72" s="57"/>
      <c r="G72" s="57"/>
    </row>
    <row r="73" spans="1:7" hidden="1" x14ac:dyDescent="0.2">
      <c r="B73" s="57"/>
      <c r="C73" s="57"/>
      <c r="D73" s="57"/>
      <c r="E73" s="57"/>
      <c r="F73" s="57"/>
      <c r="G73" s="57"/>
    </row>
    <row r="74" spans="1:7" hidden="1" x14ac:dyDescent="0.2">
      <c r="B74" s="57"/>
      <c r="C74" s="57"/>
      <c r="D74" s="57"/>
      <c r="E74" s="57"/>
      <c r="F74" s="57"/>
      <c r="G74" s="57"/>
    </row>
    <row r="75" spans="1:7" hidden="1" x14ac:dyDescent="0.2">
      <c r="B75" s="57"/>
      <c r="C75" s="57"/>
      <c r="D75" s="57"/>
      <c r="E75" s="57"/>
      <c r="F75" s="57"/>
      <c r="G75" s="57"/>
    </row>
    <row r="76" spans="1:7" hidden="1" x14ac:dyDescent="0.2">
      <c r="B76" s="57"/>
      <c r="C76" s="57"/>
      <c r="D76" s="57"/>
      <c r="E76" s="57"/>
      <c r="F76" s="57"/>
      <c r="G76" s="57"/>
    </row>
    <row r="77" spans="1:7" hidden="1" x14ac:dyDescent="0.2">
      <c r="B77" s="57"/>
      <c r="C77" s="57"/>
      <c r="D77" s="57"/>
      <c r="E77" s="57"/>
      <c r="F77" s="57"/>
      <c r="G77" s="57"/>
    </row>
  </sheetData>
  <hyperlinks>
    <hyperlink ref="B64" r:id="rId1" xr:uid="{00000000-0004-0000-0200-000000000000}"/>
  </hyperlinks>
  <pageMargins left="0.7" right="0.7" top="0.75" bottom="0.75" header="0.3" footer="0.3"/>
  <pageSetup paperSize="9" orientation="portrait"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גיליון4"/>
  <dimension ref="A1:V34"/>
  <sheetViews>
    <sheetView showGridLines="0" rightToLeft="1" zoomScale="80" zoomScaleNormal="80" workbookViewId="0">
      <pane ySplit="10" topLeftCell="A11" activePane="bottomLeft" state="frozen"/>
      <selection pane="bottomLeft" activeCell="W2" sqref="W2:XFD34"/>
    </sheetView>
  </sheetViews>
  <sheetFormatPr defaultColWidth="0" defaultRowHeight="14.25" zeroHeight="1" x14ac:dyDescent="0.2"/>
  <cols>
    <col min="1" max="1" width="9" customWidth="1"/>
    <col min="2" max="2" width="43.625" bestFit="1" customWidth="1"/>
    <col min="3" max="21" width="16.25" customWidth="1"/>
    <col min="22" max="22" width="9" customWidth="1"/>
    <col min="23" max="16384" width="9" hidden="1"/>
  </cols>
  <sheetData>
    <row r="1" spans="1:22" ht="18" x14ac:dyDescent="0.25">
      <c r="A1" s="60" t="s">
        <v>3761</v>
      </c>
      <c r="B1" s="20" t="s">
        <v>36</v>
      </c>
      <c r="C1" s="20" t="s">
        <v>37</v>
      </c>
      <c r="D1" s="59" t="s">
        <v>3760</v>
      </c>
      <c r="E1" s="21"/>
      <c r="F1" s="21"/>
      <c r="G1" s="21"/>
      <c r="H1" s="21"/>
      <c r="I1" s="21"/>
      <c r="J1" s="21"/>
      <c r="K1" s="21"/>
      <c r="L1" s="21"/>
      <c r="M1" s="21"/>
      <c r="N1" s="21"/>
      <c r="O1" s="21"/>
      <c r="P1" s="21"/>
      <c r="Q1" s="21"/>
      <c r="R1" s="21"/>
      <c r="S1" s="21"/>
      <c r="T1" s="21"/>
      <c r="U1" s="21"/>
    </row>
    <row r="2" spans="1:22" ht="18" x14ac:dyDescent="0.25">
      <c r="A2" s="60" t="s">
        <v>3761</v>
      </c>
      <c r="B2" s="20" t="s">
        <v>38</v>
      </c>
      <c r="C2" s="20" t="s">
        <v>39</v>
      </c>
      <c r="D2" s="59" t="s">
        <v>3760</v>
      </c>
      <c r="E2" s="21"/>
      <c r="F2" s="21"/>
      <c r="G2" s="21"/>
      <c r="H2" s="21"/>
      <c r="I2" s="21"/>
      <c r="J2" s="21"/>
      <c r="K2" s="21"/>
      <c r="L2" s="21"/>
      <c r="M2" s="21"/>
      <c r="N2" s="21"/>
      <c r="O2" s="21"/>
      <c r="P2" s="21"/>
      <c r="Q2" s="21"/>
      <c r="R2" s="21"/>
      <c r="S2" s="21"/>
      <c r="T2" s="21"/>
      <c r="U2" s="21"/>
    </row>
    <row r="3" spans="1:22" ht="18" x14ac:dyDescent="0.25">
      <c r="A3" s="60" t="s">
        <v>3761</v>
      </c>
      <c r="B3" s="20" t="s">
        <v>40</v>
      </c>
      <c r="C3" s="20" t="s">
        <v>3748</v>
      </c>
      <c r="D3" s="59" t="s">
        <v>3760</v>
      </c>
      <c r="E3" s="21"/>
      <c r="F3" s="21"/>
      <c r="G3" s="21"/>
      <c r="H3" s="21"/>
      <c r="I3" s="21"/>
      <c r="J3" s="21"/>
      <c r="K3" s="21"/>
      <c r="L3" s="21"/>
      <c r="M3" s="21"/>
      <c r="N3" s="21"/>
      <c r="O3" s="21"/>
      <c r="P3" s="21"/>
      <c r="Q3" s="21"/>
      <c r="R3" s="21"/>
      <c r="S3" s="21"/>
      <c r="T3" s="21"/>
      <c r="U3" s="21"/>
    </row>
    <row r="4" spans="1:22" ht="18" x14ac:dyDescent="0.25">
      <c r="A4" s="60" t="s">
        <v>3761</v>
      </c>
      <c r="B4" s="20" t="s">
        <v>41</v>
      </c>
      <c r="C4" s="20">
        <v>214</v>
      </c>
      <c r="D4" s="59" t="s">
        <v>3760</v>
      </c>
      <c r="E4" s="21"/>
      <c r="F4" s="21"/>
      <c r="G4" s="21"/>
      <c r="H4" s="21"/>
      <c r="I4" s="21"/>
      <c r="J4" s="21"/>
      <c r="K4" s="21"/>
      <c r="L4" s="21"/>
      <c r="M4" s="21"/>
      <c r="N4" s="21"/>
      <c r="O4" s="21"/>
      <c r="P4" s="21"/>
      <c r="Q4" s="21"/>
      <c r="R4" s="21"/>
      <c r="S4" s="21"/>
      <c r="T4" s="21"/>
      <c r="U4" s="21"/>
    </row>
    <row r="5" spans="1:22" ht="17.45" customHeight="1" x14ac:dyDescent="0.55000000000000004">
      <c r="A5" s="61" t="s">
        <v>3762</v>
      </c>
      <c r="B5" s="24"/>
      <c r="C5" s="24"/>
      <c r="D5" s="24"/>
      <c r="E5" s="24"/>
      <c r="F5" s="24"/>
      <c r="G5" s="24"/>
      <c r="H5" s="24"/>
      <c r="I5" s="24"/>
      <c r="J5" s="24"/>
      <c r="K5" s="24"/>
      <c r="M5" s="24"/>
      <c r="N5" s="24"/>
      <c r="O5" s="24"/>
      <c r="P5" s="24"/>
      <c r="Q5" s="24"/>
      <c r="R5" s="24"/>
      <c r="S5" s="24"/>
      <c r="T5" s="24"/>
      <c r="U5" s="24"/>
    </row>
    <row r="6" spans="1:22" ht="30" x14ac:dyDescent="0.2">
      <c r="A6" s="60" t="s">
        <v>3761</v>
      </c>
      <c r="B6" s="45" t="s">
        <v>231</v>
      </c>
      <c r="C6" s="62" t="s">
        <v>3760</v>
      </c>
      <c r="D6" s="23"/>
      <c r="E6" s="23"/>
      <c r="F6" s="23"/>
      <c r="G6" s="23"/>
      <c r="H6" s="23"/>
      <c r="I6" s="23"/>
      <c r="J6" s="23"/>
      <c r="K6" s="23"/>
      <c r="L6" s="23"/>
      <c r="M6" s="23"/>
      <c r="N6" s="23"/>
      <c r="O6" s="23"/>
      <c r="P6" s="23"/>
      <c r="Q6" s="23"/>
      <c r="R6" s="23"/>
      <c r="S6" s="23"/>
      <c r="T6" s="23"/>
      <c r="U6" s="23"/>
    </row>
    <row r="7" spans="1:22" ht="30" x14ac:dyDescent="0.2">
      <c r="A7" s="60" t="s">
        <v>3761</v>
      </c>
      <c r="B7" s="45" t="s">
        <v>253</v>
      </c>
      <c r="C7" s="62" t="s">
        <v>3760</v>
      </c>
      <c r="D7" s="23"/>
      <c r="E7" s="23"/>
      <c r="F7" s="23"/>
      <c r="G7" s="23"/>
      <c r="H7" s="23"/>
      <c r="I7" s="23"/>
      <c r="J7" s="23"/>
      <c r="K7" s="23"/>
      <c r="L7" s="23"/>
      <c r="M7" s="23"/>
      <c r="N7" s="23"/>
      <c r="O7" s="23"/>
      <c r="P7" s="23"/>
      <c r="Q7" s="23"/>
      <c r="R7" s="23"/>
      <c r="S7" s="23"/>
      <c r="T7" s="23"/>
      <c r="U7" s="23"/>
    </row>
    <row r="8" spans="1:22" ht="30" x14ac:dyDescent="0.2">
      <c r="A8" s="60" t="s">
        <v>3761</v>
      </c>
      <c r="B8" s="45" t="s">
        <v>114</v>
      </c>
      <c r="C8" s="25" t="s">
        <v>65</v>
      </c>
      <c r="D8" s="25" t="s">
        <v>129</v>
      </c>
      <c r="E8" s="25" t="s">
        <v>254</v>
      </c>
      <c r="F8" s="25" t="s">
        <v>66</v>
      </c>
      <c r="G8" s="25" t="s">
        <v>245</v>
      </c>
      <c r="H8" s="25" t="s">
        <v>115</v>
      </c>
      <c r="I8" s="25" t="s">
        <v>67</v>
      </c>
      <c r="J8" s="25" t="s">
        <v>130</v>
      </c>
      <c r="K8" s="25" t="s">
        <v>233</v>
      </c>
      <c r="L8" s="25" t="s">
        <v>68</v>
      </c>
      <c r="M8" s="25" t="s">
        <v>116</v>
      </c>
      <c r="N8" s="25" t="s">
        <v>117</v>
      </c>
      <c r="O8" s="25" t="s">
        <v>131</v>
      </c>
      <c r="P8" s="25" t="s">
        <v>132</v>
      </c>
      <c r="Q8" s="25" t="s">
        <v>234</v>
      </c>
      <c r="R8" s="25" t="s">
        <v>69</v>
      </c>
      <c r="S8" s="25" t="s">
        <v>133</v>
      </c>
      <c r="T8" s="25" t="s">
        <v>118</v>
      </c>
      <c r="U8" s="25" t="s">
        <v>119</v>
      </c>
      <c r="V8" s="60" t="s">
        <v>3760</v>
      </c>
    </row>
    <row r="9" spans="1:22" ht="28.5" x14ac:dyDescent="0.2">
      <c r="A9" s="60" t="s">
        <v>3761</v>
      </c>
      <c r="B9" s="65" t="s">
        <v>3761</v>
      </c>
      <c r="C9" s="76" t="s">
        <v>3761</v>
      </c>
      <c r="D9" s="76" t="s">
        <v>3761</v>
      </c>
      <c r="E9" s="76" t="s">
        <v>3761</v>
      </c>
      <c r="F9" s="76" t="s">
        <v>3761</v>
      </c>
      <c r="G9" s="76" t="s">
        <v>3761</v>
      </c>
      <c r="H9" s="76" t="s">
        <v>3761</v>
      </c>
      <c r="I9" s="76" t="s">
        <v>3761</v>
      </c>
      <c r="J9" s="47" t="s">
        <v>235</v>
      </c>
      <c r="K9" s="47" t="s">
        <v>236</v>
      </c>
      <c r="L9" s="76" t="s">
        <v>3761</v>
      </c>
      <c r="M9" s="47" t="s">
        <v>44</v>
      </c>
      <c r="N9" s="47" t="s">
        <v>44</v>
      </c>
      <c r="O9" s="47" t="s">
        <v>237</v>
      </c>
      <c r="P9" s="66" t="s">
        <v>3761</v>
      </c>
      <c r="Q9" s="47" t="s">
        <v>43</v>
      </c>
      <c r="R9" s="47" t="s">
        <v>43</v>
      </c>
      <c r="S9" s="47" t="s">
        <v>44</v>
      </c>
      <c r="T9" s="47" t="s">
        <v>44</v>
      </c>
      <c r="U9" s="47" t="s">
        <v>44</v>
      </c>
      <c r="V9" s="60" t="s">
        <v>3760</v>
      </c>
    </row>
    <row r="10" spans="1:22" x14ac:dyDescent="0.2">
      <c r="A10" s="60" t="s">
        <v>3761</v>
      </c>
      <c r="B10" s="67" t="s">
        <v>3761</v>
      </c>
      <c r="C10" s="47" t="s">
        <v>45</v>
      </c>
      <c r="D10" s="47" t="s">
        <v>46</v>
      </c>
      <c r="E10" s="47" t="s">
        <v>120</v>
      </c>
      <c r="F10" s="47" t="s">
        <v>121</v>
      </c>
      <c r="G10" s="47" t="s">
        <v>122</v>
      </c>
      <c r="H10" s="47" t="s">
        <v>123</v>
      </c>
      <c r="I10" s="47" t="s">
        <v>124</v>
      </c>
      <c r="J10" s="47" t="s">
        <v>125</v>
      </c>
      <c r="K10" s="47" t="s">
        <v>126</v>
      </c>
      <c r="L10" s="47" t="s">
        <v>127</v>
      </c>
      <c r="M10" s="47" t="s">
        <v>238</v>
      </c>
      <c r="N10" s="49" t="s">
        <v>239</v>
      </c>
      <c r="O10" s="49" t="s">
        <v>240</v>
      </c>
      <c r="P10" s="49" t="s">
        <v>241</v>
      </c>
      <c r="Q10" s="49" t="s">
        <v>242</v>
      </c>
      <c r="R10" s="49" t="s">
        <v>243</v>
      </c>
      <c r="S10" s="49" t="s">
        <v>255</v>
      </c>
      <c r="T10" s="49" t="s">
        <v>256</v>
      </c>
      <c r="U10" s="50" t="s">
        <v>257</v>
      </c>
      <c r="V10" s="60" t="s">
        <v>3760</v>
      </c>
    </row>
    <row r="11" spans="1:22" ht="15" x14ac:dyDescent="0.25">
      <c r="A11" s="60" t="s">
        <v>3761</v>
      </c>
      <c r="B11" s="14" t="s">
        <v>252</v>
      </c>
      <c r="C11" s="68" t="s">
        <v>3761</v>
      </c>
      <c r="D11" s="68" t="s">
        <v>3761</v>
      </c>
      <c r="E11" s="68" t="s">
        <v>3761</v>
      </c>
      <c r="F11" s="68" t="s">
        <v>3761</v>
      </c>
      <c r="G11" s="68" t="s">
        <v>3761</v>
      </c>
      <c r="H11" s="68" t="s">
        <v>3761</v>
      </c>
      <c r="I11" s="68" t="s">
        <v>3761</v>
      </c>
      <c r="J11" s="68" t="s">
        <v>3761</v>
      </c>
      <c r="K11" s="15">
        <v>0</v>
      </c>
      <c r="L11" s="68" t="s">
        <v>3761</v>
      </c>
      <c r="M11" s="69" t="s">
        <v>3761</v>
      </c>
      <c r="N11" s="42">
        <v>0</v>
      </c>
      <c r="O11" s="77" t="s">
        <v>3761</v>
      </c>
      <c r="P11" s="77" t="s">
        <v>3761</v>
      </c>
      <c r="Q11" s="15">
        <v>0</v>
      </c>
      <c r="R11" s="15">
        <v>0</v>
      </c>
      <c r="S11" s="69" t="s">
        <v>3761</v>
      </c>
      <c r="T11" s="42">
        <v>0</v>
      </c>
      <c r="U11" s="42">
        <v>0</v>
      </c>
      <c r="V11" s="60" t="s">
        <v>3760</v>
      </c>
    </row>
    <row r="12" spans="1:22" ht="15" x14ac:dyDescent="0.25">
      <c r="A12" s="60" t="s">
        <v>3761</v>
      </c>
      <c r="B12" s="6" t="s">
        <v>246</v>
      </c>
      <c r="C12" s="70" t="s">
        <v>3761</v>
      </c>
      <c r="D12" s="70" t="s">
        <v>3761</v>
      </c>
      <c r="E12" s="70" t="s">
        <v>3761</v>
      </c>
      <c r="F12" s="70" t="s">
        <v>3761</v>
      </c>
      <c r="G12" s="70" t="s">
        <v>3761</v>
      </c>
      <c r="H12" s="70" t="s">
        <v>3761</v>
      </c>
      <c r="I12" s="70" t="s">
        <v>3761</v>
      </c>
      <c r="J12" s="70" t="s">
        <v>3761</v>
      </c>
      <c r="K12" s="36">
        <v>0</v>
      </c>
      <c r="L12" s="70" t="s">
        <v>3761</v>
      </c>
      <c r="M12" s="71" t="s">
        <v>3761</v>
      </c>
      <c r="N12" s="35">
        <v>0</v>
      </c>
      <c r="O12" s="78" t="s">
        <v>3761</v>
      </c>
      <c r="P12" s="78" t="s">
        <v>3761</v>
      </c>
      <c r="Q12" s="36">
        <v>0</v>
      </c>
      <c r="R12" s="36">
        <v>0</v>
      </c>
      <c r="S12" s="71" t="s">
        <v>3761</v>
      </c>
      <c r="T12" s="35">
        <v>0</v>
      </c>
      <c r="U12" s="35">
        <v>0</v>
      </c>
      <c r="V12" s="60" t="s">
        <v>3760</v>
      </c>
    </row>
    <row r="13" spans="1:22" ht="15" x14ac:dyDescent="0.25">
      <c r="A13" s="60" t="s">
        <v>3761</v>
      </c>
      <c r="B13" s="7" t="s">
        <v>247</v>
      </c>
      <c r="C13" s="72" t="s">
        <v>3761</v>
      </c>
      <c r="D13" s="72" t="s">
        <v>3761</v>
      </c>
      <c r="E13" s="72" t="s">
        <v>3761</v>
      </c>
      <c r="F13" s="72" t="s">
        <v>3761</v>
      </c>
      <c r="G13" s="72" t="s">
        <v>3761</v>
      </c>
      <c r="H13" s="72" t="s">
        <v>3761</v>
      </c>
      <c r="I13" s="72" t="s">
        <v>3761</v>
      </c>
      <c r="J13" s="72" t="s">
        <v>3761</v>
      </c>
      <c r="K13" s="8">
        <v>0</v>
      </c>
      <c r="L13" s="72" t="s">
        <v>3761</v>
      </c>
      <c r="M13" s="73" t="s">
        <v>3761</v>
      </c>
      <c r="N13" s="37">
        <v>0</v>
      </c>
      <c r="O13" s="79" t="s">
        <v>3761</v>
      </c>
      <c r="P13" s="79" t="s">
        <v>3761</v>
      </c>
      <c r="Q13" s="8">
        <v>0</v>
      </c>
      <c r="R13" s="8">
        <v>0</v>
      </c>
      <c r="S13" s="73" t="s">
        <v>3761</v>
      </c>
      <c r="T13" s="37">
        <v>0</v>
      </c>
      <c r="U13" s="37">
        <v>0</v>
      </c>
      <c r="V13" s="60" t="s">
        <v>3760</v>
      </c>
    </row>
    <row r="14" spans="1:22" ht="15" x14ac:dyDescent="0.25">
      <c r="A14" s="60" t="s">
        <v>3761</v>
      </c>
      <c r="B14" s="80" t="s">
        <v>3761</v>
      </c>
      <c r="C14" s="75" t="s">
        <v>3761</v>
      </c>
      <c r="D14" s="3" t="s">
        <v>86</v>
      </c>
      <c r="E14" s="3" t="s">
        <v>86</v>
      </c>
      <c r="F14" s="3" t="s">
        <v>86</v>
      </c>
      <c r="G14" s="3" t="s">
        <v>86</v>
      </c>
      <c r="H14" s="75" t="s">
        <v>3761</v>
      </c>
      <c r="I14" s="75" t="s">
        <v>3761</v>
      </c>
      <c r="J14" s="3" t="s">
        <v>86</v>
      </c>
      <c r="K14" s="8">
        <v>0</v>
      </c>
      <c r="L14" s="3" t="s">
        <v>86</v>
      </c>
      <c r="M14" s="37">
        <v>0</v>
      </c>
      <c r="N14" s="37">
        <v>0</v>
      </c>
      <c r="O14" s="8">
        <v>0</v>
      </c>
      <c r="P14" s="8">
        <v>0</v>
      </c>
      <c r="Q14" s="8">
        <v>0</v>
      </c>
      <c r="R14" s="8">
        <v>0</v>
      </c>
      <c r="S14" s="37">
        <v>0</v>
      </c>
      <c r="T14" s="37">
        <v>0</v>
      </c>
      <c r="U14" s="37">
        <v>0</v>
      </c>
      <c r="V14" s="60" t="s">
        <v>3760</v>
      </c>
    </row>
    <row r="15" spans="1:22" ht="17.45" customHeight="1" x14ac:dyDescent="0.2">
      <c r="A15" s="61" t="s">
        <v>3762</v>
      </c>
      <c r="B15" s="40"/>
      <c r="C15" s="41"/>
      <c r="D15" s="41"/>
      <c r="E15" s="41"/>
      <c r="F15" s="41"/>
      <c r="G15" s="41"/>
      <c r="H15" s="41"/>
      <c r="I15" s="41"/>
      <c r="J15" s="41"/>
      <c r="K15" s="12"/>
      <c r="L15" s="41"/>
      <c r="M15" s="12"/>
      <c r="N15" s="12"/>
      <c r="O15" s="12"/>
      <c r="P15" s="12"/>
      <c r="Q15" s="12"/>
      <c r="R15" s="12"/>
      <c r="S15" s="12"/>
      <c r="T15" s="12"/>
      <c r="U15" s="12"/>
    </row>
    <row r="16" spans="1:22" ht="15" x14ac:dyDescent="0.25">
      <c r="A16" s="60" t="s">
        <v>3761</v>
      </c>
      <c r="B16" s="7" t="s">
        <v>136</v>
      </c>
      <c r="C16" s="72" t="s">
        <v>3761</v>
      </c>
      <c r="D16" s="72" t="s">
        <v>3761</v>
      </c>
      <c r="E16" s="72" t="s">
        <v>3761</v>
      </c>
      <c r="F16" s="72" t="s">
        <v>3761</v>
      </c>
      <c r="G16" s="72" t="s">
        <v>3761</v>
      </c>
      <c r="H16" s="72" t="s">
        <v>3761</v>
      </c>
      <c r="I16" s="72" t="s">
        <v>3761</v>
      </c>
      <c r="J16" s="72" t="s">
        <v>3761</v>
      </c>
      <c r="K16" s="8">
        <v>0</v>
      </c>
      <c r="L16" s="72" t="s">
        <v>3761</v>
      </c>
      <c r="M16" s="73" t="s">
        <v>3761</v>
      </c>
      <c r="N16" s="37">
        <v>0</v>
      </c>
      <c r="O16" s="79" t="s">
        <v>3761</v>
      </c>
      <c r="P16" s="79" t="s">
        <v>3761</v>
      </c>
      <c r="Q16" s="8">
        <v>0</v>
      </c>
      <c r="R16" s="8">
        <v>0</v>
      </c>
      <c r="S16" s="73" t="s">
        <v>3761</v>
      </c>
      <c r="T16" s="37">
        <v>0</v>
      </c>
      <c r="U16" s="37">
        <v>0</v>
      </c>
      <c r="V16" s="60" t="s">
        <v>3760</v>
      </c>
    </row>
    <row r="17" spans="1:22" ht="15" x14ac:dyDescent="0.25">
      <c r="A17" s="60" t="s">
        <v>3761</v>
      </c>
      <c r="B17" s="80" t="s">
        <v>3761</v>
      </c>
      <c r="C17" s="75" t="s">
        <v>3761</v>
      </c>
      <c r="D17" s="3" t="s">
        <v>86</v>
      </c>
      <c r="E17" s="3" t="s">
        <v>86</v>
      </c>
      <c r="F17" s="3" t="s">
        <v>86</v>
      </c>
      <c r="G17" s="3" t="s">
        <v>86</v>
      </c>
      <c r="H17" s="75" t="s">
        <v>3761</v>
      </c>
      <c r="I17" s="75" t="s">
        <v>3761</v>
      </c>
      <c r="J17" s="3" t="s">
        <v>86</v>
      </c>
      <c r="K17" s="8">
        <v>0</v>
      </c>
      <c r="L17" s="3" t="s">
        <v>86</v>
      </c>
      <c r="M17" s="37">
        <v>0</v>
      </c>
      <c r="N17" s="37">
        <v>0</v>
      </c>
      <c r="O17" s="8">
        <v>0</v>
      </c>
      <c r="P17" s="8">
        <v>0</v>
      </c>
      <c r="Q17" s="8">
        <v>0</v>
      </c>
      <c r="R17" s="8">
        <v>0</v>
      </c>
      <c r="S17" s="37">
        <v>0</v>
      </c>
      <c r="T17" s="37">
        <v>0</v>
      </c>
      <c r="U17" s="37">
        <v>0</v>
      </c>
      <c r="V17" s="60" t="s">
        <v>3760</v>
      </c>
    </row>
    <row r="18" spans="1:22" ht="17.45" customHeight="1" x14ac:dyDescent="0.2">
      <c r="A18" s="61" t="s">
        <v>3762</v>
      </c>
      <c r="B18" s="40"/>
      <c r="C18" s="41"/>
      <c r="D18" s="41"/>
      <c r="E18" s="41"/>
      <c r="F18" s="41"/>
      <c r="G18" s="41"/>
      <c r="H18" s="41"/>
      <c r="I18" s="41"/>
      <c r="J18" s="41"/>
      <c r="K18" s="12"/>
      <c r="L18" s="41"/>
      <c r="M18" s="12"/>
      <c r="N18" s="12"/>
      <c r="O18" s="12"/>
      <c r="P18" s="12"/>
      <c r="Q18" s="12"/>
      <c r="R18" s="12"/>
      <c r="S18" s="12"/>
      <c r="T18" s="12"/>
      <c r="U18" s="12"/>
    </row>
    <row r="19" spans="1:22" ht="15" x14ac:dyDescent="0.25">
      <c r="A19" s="60" t="s">
        <v>3761</v>
      </c>
      <c r="B19" s="7" t="s">
        <v>248</v>
      </c>
      <c r="C19" s="72" t="s">
        <v>3761</v>
      </c>
      <c r="D19" s="72" t="s">
        <v>3761</v>
      </c>
      <c r="E19" s="72" t="s">
        <v>3761</v>
      </c>
      <c r="F19" s="72" t="s">
        <v>3761</v>
      </c>
      <c r="G19" s="72" t="s">
        <v>3761</v>
      </c>
      <c r="H19" s="72" t="s">
        <v>3761</v>
      </c>
      <c r="I19" s="72" t="s">
        <v>3761</v>
      </c>
      <c r="J19" s="72" t="s">
        <v>3761</v>
      </c>
      <c r="K19" s="8">
        <v>0</v>
      </c>
      <c r="L19" s="72" t="s">
        <v>3761</v>
      </c>
      <c r="M19" s="73" t="s">
        <v>3761</v>
      </c>
      <c r="N19" s="37">
        <v>0</v>
      </c>
      <c r="O19" s="79" t="s">
        <v>3761</v>
      </c>
      <c r="P19" s="79" t="s">
        <v>3761</v>
      </c>
      <c r="Q19" s="8">
        <v>0</v>
      </c>
      <c r="R19" s="8">
        <v>0</v>
      </c>
      <c r="S19" s="73" t="s">
        <v>3761</v>
      </c>
      <c r="T19" s="37">
        <v>0</v>
      </c>
      <c r="U19" s="37">
        <v>0</v>
      </c>
      <c r="V19" s="60" t="s">
        <v>3760</v>
      </c>
    </row>
    <row r="20" spans="1:22" ht="15" x14ac:dyDescent="0.25">
      <c r="A20" s="60" t="s">
        <v>3761</v>
      </c>
      <c r="B20" s="80" t="s">
        <v>3761</v>
      </c>
      <c r="C20" s="75" t="s">
        <v>3761</v>
      </c>
      <c r="D20" s="3" t="s">
        <v>86</v>
      </c>
      <c r="E20" s="3" t="s">
        <v>86</v>
      </c>
      <c r="F20" s="3" t="s">
        <v>86</v>
      </c>
      <c r="G20" s="3" t="s">
        <v>86</v>
      </c>
      <c r="H20" s="75" t="s">
        <v>3761</v>
      </c>
      <c r="I20" s="75" t="s">
        <v>3761</v>
      </c>
      <c r="J20" s="3" t="s">
        <v>86</v>
      </c>
      <c r="K20" s="8">
        <v>0</v>
      </c>
      <c r="L20" s="3" t="s">
        <v>86</v>
      </c>
      <c r="M20" s="37">
        <v>0</v>
      </c>
      <c r="N20" s="37">
        <v>0</v>
      </c>
      <c r="O20" s="8">
        <v>0</v>
      </c>
      <c r="P20" s="8">
        <v>0</v>
      </c>
      <c r="Q20" s="8">
        <v>0</v>
      </c>
      <c r="R20" s="8">
        <v>0</v>
      </c>
      <c r="S20" s="37">
        <v>0</v>
      </c>
      <c r="T20" s="37">
        <v>0</v>
      </c>
      <c r="U20" s="37">
        <v>0</v>
      </c>
      <c r="V20" s="60" t="s">
        <v>3760</v>
      </c>
    </row>
    <row r="21" spans="1:22" ht="17.45" customHeight="1" x14ac:dyDescent="0.2">
      <c r="A21" s="61" t="s">
        <v>3762</v>
      </c>
      <c r="B21" s="40"/>
      <c r="C21" s="41"/>
      <c r="D21" s="41"/>
      <c r="E21" s="41"/>
      <c r="F21" s="41"/>
      <c r="G21" s="41"/>
      <c r="H21" s="41"/>
      <c r="I21" s="41"/>
      <c r="J21" s="41"/>
      <c r="K21" s="12"/>
      <c r="L21" s="41"/>
      <c r="M21" s="12"/>
      <c r="N21" s="12"/>
      <c r="O21" s="12"/>
      <c r="P21" s="12"/>
      <c r="Q21" s="12"/>
      <c r="R21" s="12"/>
      <c r="S21" s="12"/>
      <c r="T21" s="12"/>
      <c r="U21" s="12"/>
    </row>
    <row r="22" spans="1:22" ht="15" x14ac:dyDescent="0.25">
      <c r="A22" s="60" t="s">
        <v>3761</v>
      </c>
      <c r="B22" s="13" t="s">
        <v>249</v>
      </c>
      <c r="C22" s="72" t="s">
        <v>3761</v>
      </c>
      <c r="D22" s="72" t="s">
        <v>3761</v>
      </c>
      <c r="E22" s="72" t="s">
        <v>3761</v>
      </c>
      <c r="F22" s="72" t="s">
        <v>3761</v>
      </c>
      <c r="G22" s="72" t="s">
        <v>3761</v>
      </c>
      <c r="H22" s="72" t="s">
        <v>3761</v>
      </c>
      <c r="I22" s="72" t="s">
        <v>3761</v>
      </c>
      <c r="J22" s="72" t="s">
        <v>3761</v>
      </c>
      <c r="K22" s="8">
        <v>0</v>
      </c>
      <c r="L22" s="72" t="s">
        <v>3761</v>
      </c>
      <c r="M22" s="73" t="s">
        <v>3761</v>
      </c>
      <c r="N22" s="37">
        <v>0</v>
      </c>
      <c r="O22" s="79" t="s">
        <v>3761</v>
      </c>
      <c r="P22" s="79" t="s">
        <v>3761</v>
      </c>
      <c r="Q22" s="8">
        <v>0</v>
      </c>
      <c r="R22" s="8">
        <v>0</v>
      </c>
      <c r="S22" s="73" t="s">
        <v>3761</v>
      </c>
      <c r="T22" s="37">
        <v>0</v>
      </c>
      <c r="U22" s="37">
        <v>0</v>
      </c>
      <c r="V22" s="60" t="s">
        <v>3760</v>
      </c>
    </row>
    <row r="23" spans="1:22" ht="15" x14ac:dyDescent="0.25">
      <c r="A23" s="60" t="s">
        <v>3761</v>
      </c>
      <c r="B23" s="7" t="s">
        <v>250</v>
      </c>
      <c r="C23" s="72" t="s">
        <v>3761</v>
      </c>
      <c r="D23" s="72" t="s">
        <v>3761</v>
      </c>
      <c r="E23" s="72" t="s">
        <v>3761</v>
      </c>
      <c r="F23" s="72" t="s">
        <v>3761</v>
      </c>
      <c r="G23" s="72" t="s">
        <v>3761</v>
      </c>
      <c r="H23" s="72" t="s">
        <v>3761</v>
      </c>
      <c r="I23" s="72" t="s">
        <v>3761</v>
      </c>
      <c r="J23" s="72" t="s">
        <v>3761</v>
      </c>
      <c r="K23" s="8">
        <v>0</v>
      </c>
      <c r="L23" s="72" t="s">
        <v>3761</v>
      </c>
      <c r="M23" s="73" t="s">
        <v>3761</v>
      </c>
      <c r="N23" s="37">
        <v>0</v>
      </c>
      <c r="O23" s="79" t="s">
        <v>3761</v>
      </c>
      <c r="P23" s="79" t="s">
        <v>3761</v>
      </c>
      <c r="Q23" s="8">
        <v>0</v>
      </c>
      <c r="R23" s="8">
        <v>0</v>
      </c>
      <c r="S23" s="73" t="s">
        <v>3761</v>
      </c>
      <c r="T23" s="37">
        <v>0</v>
      </c>
      <c r="U23" s="37">
        <v>0</v>
      </c>
      <c r="V23" s="60" t="s">
        <v>3760</v>
      </c>
    </row>
    <row r="24" spans="1:22" ht="15" x14ac:dyDescent="0.25">
      <c r="A24" s="60" t="s">
        <v>3761</v>
      </c>
      <c r="B24" s="80" t="s">
        <v>3761</v>
      </c>
      <c r="C24" s="75" t="s">
        <v>3761</v>
      </c>
      <c r="D24" s="3" t="s">
        <v>86</v>
      </c>
      <c r="E24" s="3" t="s">
        <v>86</v>
      </c>
      <c r="F24" s="3" t="s">
        <v>86</v>
      </c>
      <c r="G24" s="3" t="s">
        <v>86</v>
      </c>
      <c r="H24" s="75" t="s">
        <v>3761</v>
      </c>
      <c r="I24" s="75" t="s">
        <v>3761</v>
      </c>
      <c r="J24" s="3" t="s">
        <v>86</v>
      </c>
      <c r="K24" s="8">
        <v>0</v>
      </c>
      <c r="L24" s="3" t="s">
        <v>86</v>
      </c>
      <c r="M24" s="37">
        <v>0</v>
      </c>
      <c r="N24" s="37">
        <v>0</v>
      </c>
      <c r="O24" s="8">
        <v>0</v>
      </c>
      <c r="P24" s="8">
        <v>0</v>
      </c>
      <c r="Q24" s="8">
        <v>0</v>
      </c>
      <c r="R24" s="8">
        <v>0</v>
      </c>
      <c r="S24" s="37">
        <v>0</v>
      </c>
      <c r="T24" s="37">
        <v>0</v>
      </c>
      <c r="U24" s="37">
        <v>0</v>
      </c>
      <c r="V24" s="60" t="s">
        <v>3760</v>
      </c>
    </row>
    <row r="25" spans="1:22" ht="17.45" customHeight="1" x14ac:dyDescent="0.2">
      <c r="A25" s="61" t="s">
        <v>3762</v>
      </c>
      <c r="B25" s="40"/>
      <c r="C25" s="41"/>
      <c r="D25" s="41"/>
      <c r="E25" s="41"/>
      <c r="F25" s="41"/>
      <c r="G25" s="41"/>
      <c r="H25" s="41"/>
      <c r="I25" s="41"/>
      <c r="J25" s="41"/>
      <c r="K25" s="12"/>
      <c r="L25" s="41"/>
      <c r="M25" s="12"/>
      <c r="N25" s="12"/>
      <c r="O25" s="12"/>
      <c r="P25" s="12"/>
      <c r="Q25" s="12"/>
      <c r="R25" s="12"/>
      <c r="S25" s="12"/>
      <c r="T25" s="12"/>
      <c r="U25" s="12"/>
    </row>
    <row r="26" spans="1:22" ht="15" x14ac:dyDescent="0.25">
      <c r="A26" s="60" t="s">
        <v>3761</v>
      </c>
      <c r="B26" s="7" t="s">
        <v>251</v>
      </c>
      <c r="C26" s="72" t="s">
        <v>3761</v>
      </c>
      <c r="D26" s="72" t="s">
        <v>3761</v>
      </c>
      <c r="E26" s="72" t="s">
        <v>3761</v>
      </c>
      <c r="F26" s="72" t="s">
        <v>3761</v>
      </c>
      <c r="G26" s="72" t="s">
        <v>3761</v>
      </c>
      <c r="H26" s="72" t="s">
        <v>3761</v>
      </c>
      <c r="I26" s="72" t="s">
        <v>3761</v>
      </c>
      <c r="J26" s="72" t="s">
        <v>3761</v>
      </c>
      <c r="K26" s="8">
        <v>0</v>
      </c>
      <c r="L26" s="72" t="s">
        <v>3761</v>
      </c>
      <c r="M26" s="73" t="s">
        <v>3761</v>
      </c>
      <c r="N26" s="37">
        <v>0</v>
      </c>
      <c r="O26" s="79" t="s">
        <v>3761</v>
      </c>
      <c r="P26" s="79" t="s">
        <v>3761</v>
      </c>
      <c r="Q26" s="8">
        <v>0</v>
      </c>
      <c r="R26" s="8">
        <v>0</v>
      </c>
      <c r="S26" s="73" t="s">
        <v>3761</v>
      </c>
      <c r="T26" s="37">
        <v>0</v>
      </c>
      <c r="U26" s="37">
        <v>0</v>
      </c>
      <c r="V26" s="60" t="s">
        <v>3760</v>
      </c>
    </row>
    <row r="27" spans="1:22" ht="15" x14ac:dyDescent="0.25">
      <c r="A27" s="60" t="s">
        <v>3761</v>
      </c>
      <c r="B27" s="80" t="s">
        <v>3761</v>
      </c>
      <c r="C27" s="75" t="s">
        <v>3761</v>
      </c>
      <c r="D27" s="3" t="s">
        <v>86</v>
      </c>
      <c r="E27" s="3" t="s">
        <v>86</v>
      </c>
      <c r="F27" s="3" t="s">
        <v>86</v>
      </c>
      <c r="G27" s="3" t="s">
        <v>86</v>
      </c>
      <c r="H27" s="75" t="s">
        <v>3761</v>
      </c>
      <c r="I27" s="75" t="s">
        <v>3761</v>
      </c>
      <c r="J27" s="3" t="s">
        <v>86</v>
      </c>
      <c r="K27" s="8">
        <v>0</v>
      </c>
      <c r="L27" s="3" t="s">
        <v>86</v>
      </c>
      <c r="M27" s="37">
        <v>0</v>
      </c>
      <c r="N27" s="37">
        <v>0</v>
      </c>
      <c r="O27" s="8">
        <v>0</v>
      </c>
      <c r="P27" s="8">
        <v>0</v>
      </c>
      <c r="Q27" s="8">
        <v>0</v>
      </c>
      <c r="R27" s="8">
        <v>0</v>
      </c>
      <c r="S27" s="37">
        <v>0</v>
      </c>
      <c r="T27" s="37">
        <v>0</v>
      </c>
      <c r="U27" s="37">
        <v>0</v>
      </c>
      <c r="V27" s="60" t="s">
        <v>3760</v>
      </c>
    </row>
    <row r="28" spans="1:22" ht="17.45" customHeight="1" x14ac:dyDescent="0.2">
      <c r="A28" s="61" t="s">
        <v>3762</v>
      </c>
      <c r="B28" s="40"/>
      <c r="C28" s="41"/>
      <c r="D28" s="41"/>
      <c r="E28" s="41"/>
      <c r="F28" s="41"/>
      <c r="G28" s="41"/>
      <c r="H28" s="41"/>
      <c r="I28" s="41"/>
      <c r="J28" s="41"/>
      <c r="K28" s="12"/>
      <c r="L28" s="41"/>
      <c r="M28" s="12"/>
      <c r="N28" s="12"/>
      <c r="O28" s="12"/>
      <c r="P28" s="12"/>
      <c r="Q28" s="12"/>
      <c r="R28" s="12"/>
      <c r="S28" s="12"/>
      <c r="T28" s="12"/>
      <c r="U28" s="12"/>
    </row>
    <row r="29" spans="1:22" ht="17.45" customHeight="1" x14ac:dyDescent="0.2">
      <c r="A29" s="61" t="s">
        <v>3762</v>
      </c>
      <c r="B29" s="30"/>
      <c r="C29" s="43"/>
      <c r="D29" s="43"/>
      <c r="E29" s="43"/>
      <c r="F29" s="43"/>
      <c r="G29" s="43"/>
      <c r="H29" s="43"/>
      <c r="I29" s="43"/>
      <c r="J29" s="43"/>
      <c r="K29" s="44"/>
      <c r="L29" s="43"/>
      <c r="M29" s="44"/>
      <c r="N29" s="44"/>
      <c r="O29" s="44"/>
      <c r="P29" s="44"/>
      <c r="Q29" s="44"/>
      <c r="R29" s="44"/>
      <c r="S29" s="44"/>
      <c r="T29" s="44"/>
      <c r="U29" s="44"/>
    </row>
    <row r="30" spans="1:22" ht="17.45" customHeight="1" x14ac:dyDescent="0.2">
      <c r="A30" s="61" t="s">
        <v>3762</v>
      </c>
    </row>
    <row r="31" spans="1:22" x14ac:dyDescent="0.2">
      <c r="A31" s="60" t="s">
        <v>3761</v>
      </c>
      <c r="B31" s="32" t="s">
        <v>63</v>
      </c>
      <c r="C31" s="60" t="s">
        <v>3760</v>
      </c>
    </row>
    <row r="32" spans="1:22" ht="17.45" customHeight="1" x14ac:dyDescent="0.2">
      <c r="A32" s="61" t="s">
        <v>3762</v>
      </c>
    </row>
    <row r="33" spans="1:3" x14ac:dyDescent="0.2">
      <c r="A33" s="60" t="s">
        <v>3761</v>
      </c>
      <c r="B33" s="33" t="s">
        <v>64</v>
      </c>
      <c r="C33" s="60" t="s">
        <v>3760</v>
      </c>
    </row>
    <row r="34" spans="1:3" ht="85.5" x14ac:dyDescent="0.2">
      <c r="A34" s="61" t="s">
        <v>3766</v>
      </c>
    </row>
  </sheetData>
  <hyperlinks>
    <hyperlink ref="B33" r:id="rId1" xr:uid="{00000000-0004-0000-0300-000000000000}"/>
  </hyperlinks>
  <pageMargins left="0.7" right="0.7" top="0.75" bottom="0.75" header="0.3" footer="0.3"/>
  <pageSetup paperSize="9" orientation="portrait"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גיליון5"/>
  <dimension ref="A1:V279"/>
  <sheetViews>
    <sheetView showGridLines="0" rightToLeft="1" zoomScale="80" zoomScaleNormal="80" workbookViewId="0">
      <pane ySplit="10" topLeftCell="A11" activePane="bottomLeft" state="frozen"/>
      <selection pane="bottomLeft" activeCell="W2" sqref="W2:XFD269"/>
    </sheetView>
  </sheetViews>
  <sheetFormatPr defaultColWidth="0" defaultRowHeight="14.25" zeroHeight="1" x14ac:dyDescent="0.2"/>
  <cols>
    <col min="1" max="1" width="9" customWidth="1"/>
    <col min="2" max="2" width="43.625" bestFit="1" customWidth="1"/>
    <col min="3" max="3" width="21" bestFit="1" customWidth="1"/>
    <col min="4" max="5" width="11.75" bestFit="1" customWidth="1"/>
    <col min="6" max="6" width="12.625" bestFit="1" customWidth="1"/>
    <col min="7" max="7" width="34.5" bestFit="1" customWidth="1"/>
    <col min="8" max="21" width="16.25" customWidth="1"/>
    <col min="22" max="22" width="9" customWidth="1"/>
    <col min="23" max="16384" width="9" hidden="1"/>
  </cols>
  <sheetData>
    <row r="1" spans="1:22" ht="18" x14ac:dyDescent="0.25">
      <c r="A1" s="60" t="s">
        <v>3761</v>
      </c>
      <c r="B1" s="20" t="s">
        <v>36</v>
      </c>
      <c r="C1" s="20" t="s">
        <v>37</v>
      </c>
      <c r="D1" s="59" t="s">
        <v>3760</v>
      </c>
      <c r="E1" s="21"/>
      <c r="F1" s="21"/>
      <c r="G1" s="21"/>
      <c r="H1" s="21"/>
      <c r="I1" s="21"/>
      <c r="J1" s="21"/>
      <c r="K1" s="21"/>
      <c r="L1" s="21"/>
      <c r="M1" s="21"/>
      <c r="N1" s="21"/>
      <c r="O1" s="21"/>
      <c r="P1" s="21"/>
      <c r="Q1" s="21"/>
      <c r="R1" s="21"/>
      <c r="S1" s="21"/>
      <c r="T1" s="21"/>
      <c r="U1" s="21"/>
    </row>
    <row r="2" spans="1:22" ht="18" x14ac:dyDescent="0.25">
      <c r="A2" s="60" t="s">
        <v>3761</v>
      </c>
      <c r="B2" s="20" t="s">
        <v>38</v>
      </c>
      <c r="C2" s="20" t="s">
        <v>39</v>
      </c>
      <c r="D2" s="59" t="s">
        <v>3760</v>
      </c>
      <c r="E2" s="21"/>
      <c r="F2" s="21"/>
      <c r="G2" s="21"/>
      <c r="H2" s="21"/>
      <c r="I2" s="21"/>
      <c r="J2" s="21"/>
      <c r="K2" s="21"/>
      <c r="L2" s="21"/>
      <c r="M2" s="21"/>
      <c r="N2" s="21"/>
      <c r="O2" s="21"/>
      <c r="P2" s="21"/>
      <c r="Q2" s="21"/>
      <c r="R2" s="21"/>
      <c r="S2" s="21"/>
      <c r="T2" s="21"/>
      <c r="U2" s="21"/>
    </row>
    <row r="3" spans="1:22" ht="18" x14ac:dyDescent="0.25">
      <c r="A3" s="60" t="s">
        <v>3761</v>
      </c>
      <c r="B3" s="20" t="s">
        <v>40</v>
      </c>
      <c r="C3" s="20" t="s">
        <v>3748</v>
      </c>
      <c r="D3" s="59" t="s">
        <v>3760</v>
      </c>
      <c r="E3" s="21"/>
      <c r="F3" s="21"/>
      <c r="G3" s="21"/>
      <c r="H3" s="21"/>
      <c r="I3" s="21"/>
      <c r="J3" s="21"/>
      <c r="K3" s="21"/>
      <c r="L3" s="21"/>
      <c r="M3" s="21"/>
      <c r="N3" s="21"/>
      <c r="O3" s="21"/>
      <c r="P3" s="21"/>
      <c r="Q3" s="21"/>
      <c r="R3" s="21"/>
      <c r="S3" s="21"/>
      <c r="T3" s="21"/>
      <c r="U3" s="21"/>
    </row>
    <row r="4" spans="1:22" ht="18" x14ac:dyDescent="0.25">
      <c r="A4" s="60" t="s">
        <v>3761</v>
      </c>
      <c r="B4" s="20" t="s">
        <v>41</v>
      </c>
      <c r="C4" s="20">
        <v>214</v>
      </c>
      <c r="D4" s="59" t="s">
        <v>3760</v>
      </c>
      <c r="E4" s="21"/>
      <c r="F4" s="21"/>
      <c r="G4" s="21"/>
      <c r="H4" s="21"/>
      <c r="I4" s="21"/>
      <c r="J4" s="21"/>
      <c r="K4" s="21"/>
      <c r="L4" s="21"/>
      <c r="M4" s="21"/>
      <c r="N4" s="21"/>
      <c r="O4" s="21"/>
      <c r="P4" s="21"/>
      <c r="Q4" s="21"/>
      <c r="R4" s="21"/>
      <c r="S4" s="21"/>
      <c r="T4" s="21"/>
      <c r="U4" s="21"/>
    </row>
    <row r="5" spans="1:22" ht="17.45" customHeight="1" x14ac:dyDescent="0.55000000000000004">
      <c r="A5" s="61" t="s">
        <v>3762</v>
      </c>
      <c r="B5" s="24"/>
      <c r="C5" s="24"/>
      <c r="D5" s="24"/>
      <c r="E5" s="24"/>
      <c r="F5" s="24"/>
      <c r="G5" s="24"/>
      <c r="H5" s="24"/>
      <c r="I5" s="24"/>
      <c r="J5" s="24"/>
      <c r="K5" s="24"/>
      <c r="M5" s="24"/>
      <c r="N5" s="24"/>
      <c r="O5" s="24"/>
      <c r="P5" s="24"/>
      <c r="Q5" s="24"/>
      <c r="R5" s="24"/>
      <c r="S5" s="24"/>
      <c r="T5" s="24"/>
      <c r="U5" s="24"/>
    </row>
    <row r="6" spans="1:22" ht="30" x14ac:dyDescent="0.2">
      <c r="A6" s="60" t="s">
        <v>3761</v>
      </c>
      <c r="B6" s="45" t="s">
        <v>231</v>
      </c>
      <c r="C6" s="62" t="s">
        <v>3760</v>
      </c>
      <c r="D6" s="23"/>
      <c r="E6" s="23"/>
      <c r="F6" s="23"/>
      <c r="G6" s="23"/>
      <c r="H6" s="23"/>
      <c r="I6" s="23"/>
      <c r="J6" s="23"/>
      <c r="K6" s="23"/>
      <c r="L6" s="23"/>
      <c r="M6" s="23"/>
      <c r="N6" s="23"/>
      <c r="O6" s="23"/>
      <c r="P6" s="23"/>
      <c r="Q6" s="23"/>
      <c r="R6" s="23"/>
      <c r="S6" s="23"/>
      <c r="T6" s="23"/>
      <c r="U6" s="23"/>
    </row>
    <row r="7" spans="1:22" ht="30" x14ac:dyDescent="0.2">
      <c r="A7" s="60" t="s">
        <v>3761</v>
      </c>
      <c r="B7" s="45" t="s">
        <v>1060</v>
      </c>
      <c r="C7" s="62" t="s">
        <v>3760</v>
      </c>
      <c r="D7" s="23"/>
      <c r="E7" s="23"/>
      <c r="F7" s="23"/>
      <c r="G7" s="23"/>
      <c r="H7" s="23"/>
      <c r="I7" s="23"/>
      <c r="J7" s="23"/>
      <c r="K7" s="23"/>
      <c r="L7" s="23"/>
      <c r="M7" s="23"/>
      <c r="N7" s="23"/>
      <c r="O7" s="23"/>
      <c r="P7" s="23"/>
      <c r="Q7" s="23"/>
      <c r="R7" s="23"/>
      <c r="S7" s="23"/>
      <c r="T7" s="23"/>
      <c r="U7" s="23"/>
    </row>
    <row r="8" spans="1:22" ht="30" x14ac:dyDescent="0.2">
      <c r="A8" s="60" t="s">
        <v>3761</v>
      </c>
      <c r="B8" s="45" t="s">
        <v>114</v>
      </c>
      <c r="C8" s="25" t="s">
        <v>65</v>
      </c>
      <c r="D8" s="25" t="s">
        <v>129</v>
      </c>
      <c r="E8" s="25" t="s">
        <v>254</v>
      </c>
      <c r="F8" s="25" t="s">
        <v>66</v>
      </c>
      <c r="G8" s="25" t="s">
        <v>245</v>
      </c>
      <c r="H8" s="25" t="s">
        <v>115</v>
      </c>
      <c r="I8" s="25" t="s">
        <v>67</v>
      </c>
      <c r="J8" s="25" t="s">
        <v>130</v>
      </c>
      <c r="K8" s="25" t="s">
        <v>233</v>
      </c>
      <c r="L8" s="25" t="s">
        <v>68</v>
      </c>
      <c r="M8" s="25" t="s">
        <v>116</v>
      </c>
      <c r="N8" s="25" t="s">
        <v>117</v>
      </c>
      <c r="O8" s="25" t="s">
        <v>131</v>
      </c>
      <c r="P8" s="25" t="s">
        <v>132</v>
      </c>
      <c r="Q8" s="25" t="s">
        <v>234</v>
      </c>
      <c r="R8" s="25" t="s">
        <v>69</v>
      </c>
      <c r="S8" s="25" t="s">
        <v>133</v>
      </c>
      <c r="T8" s="25" t="s">
        <v>118</v>
      </c>
      <c r="U8" s="25" t="s">
        <v>119</v>
      </c>
      <c r="V8" s="60" t="s">
        <v>3760</v>
      </c>
    </row>
    <row r="9" spans="1:22" ht="42.75" x14ac:dyDescent="0.2">
      <c r="A9" s="60" t="s">
        <v>3761</v>
      </c>
      <c r="B9" s="65" t="s">
        <v>3761</v>
      </c>
      <c r="C9" s="76" t="s">
        <v>3761</v>
      </c>
      <c r="D9" s="76" t="s">
        <v>3761</v>
      </c>
      <c r="E9" s="76" t="s">
        <v>3761</v>
      </c>
      <c r="F9" s="76" t="s">
        <v>3761</v>
      </c>
      <c r="G9" s="76" t="s">
        <v>3761</v>
      </c>
      <c r="H9" s="76" t="s">
        <v>3761</v>
      </c>
      <c r="I9" s="76" t="s">
        <v>3761</v>
      </c>
      <c r="J9" s="47" t="s">
        <v>235</v>
      </c>
      <c r="K9" s="47" t="s">
        <v>236</v>
      </c>
      <c r="L9" s="76" t="s">
        <v>3761</v>
      </c>
      <c r="M9" s="47" t="s">
        <v>44</v>
      </c>
      <c r="N9" s="47" t="s">
        <v>44</v>
      </c>
      <c r="O9" s="47" t="s">
        <v>237</v>
      </c>
      <c r="P9" s="66" t="s">
        <v>3761</v>
      </c>
      <c r="Q9" s="47" t="s">
        <v>43</v>
      </c>
      <c r="R9" s="47" t="s">
        <v>43</v>
      </c>
      <c r="S9" s="47" t="s">
        <v>44</v>
      </c>
      <c r="T9" s="47" t="s">
        <v>43</v>
      </c>
      <c r="U9" s="47" t="s">
        <v>44</v>
      </c>
      <c r="V9" s="60" t="s">
        <v>3760</v>
      </c>
    </row>
    <row r="10" spans="1:22" x14ac:dyDescent="0.2">
      <c r="A10" s="60" t="s">
        <v>3761</v>
      </c>
      <c r="B10" s="67" t="s">
        <v>3761</v>
      </c>
      <c r="C10" s="49" t="s">
        <v>45</v>
      </c>
      <c r="D10" s="49" t="s">
        <v>46</v>
      </c>
      <c r="E10" s="49" t="s">
        <v>120</v>
      </c>
      <c r="F10" s="49" t="s">
        <v>121</v>
      </c>
      <c r="G10" s="49" t="s">
        <v>122</v>
      </c>
      <c r="H10" s="49" t="s">
        <v>123</v>
      </c>
      <c r="I10" s="49" t="s">
        <v>124</v>
      </c>
      <c r="J10" s="49" t="s">
        <v>125</v>
      </c>
      <c r="K10" s="49" t="s">
        <v>126</v>
      </c>
      <c r="L10" s="49" t="s">
        <v>127</v>
      </c>
      <c r="M10" s="49" t="s">
        <v>238</v>
      </c>
      <c r="N10" s="49" t="s">
        <v>239</v>
      </c>
      <c r="O10" s="49" t="s">
        <v>240</v>
      </c>
      <c r="P10" s="49" t="s">
        <v>241</v>
      </c>
      <c r="Q10" s="49" t="s">
        <v>242</v>
      </c>
      <c r="R10" s="49" t="s">
        <v>243</v>
      </c>
      <c r="S10" s="49" t="s">
        <v>255</v>
      </c>
      <c r="T10" s="49" t="s">
        <v>256</v>
      </c>
      <c r="U10" s="50" t="s">
        <v>257</v>
      </c>
      <c r="V10" s="60" t="s">
        <v>3760</v>
      </c>
    </row>
    <row r="11" spans="1:22" ht="15" x14ac:dyDescent="0.25">
      <c r="A11" s="60" t="s">
        <v>3761</v>
      </c>
      <c r="B11" s="14" t="s">
        <v>1059</v>
      </c>
      <c r="C11" s="68" t="s">
        <v>3761</v>
      </c>
      <c r="D11" s="68" t="s">
        <v>3761</v>
      </c>
      <c r="E11" s="68" t="s">
        <v>3761</v>
      </c>
      <c r="F11" s="68" t="s">
        <v>3761</v>
      </c>
      <c r="G11" s="68" t="s">
        <v>3761</v>
      </c>
      <c r="H11" s="68" t="s">
        <v>3761</v>
      </c>
      <c r="I11" s="68" t="s">
        <v>3761</v>
      </c>
      <c r="J11" s="68" t="s">
        <v>3761</v>
      </c>
      <c r="K11" s="15">
        <v>4.2597643683767084</v>
      </c>
      <c r="L11" s="68" t="s">
        <v>3761</v>
      </c>
      <c r="M11" s="69" t="s">
        <v>3761</v>
      </c>
      <c r="N11" s="42">
        <v>4.0387150785975399E-2</v>
      </c>
      <c r="O11" s="77" t="s">
        <v>3761</v>
      </c>
      <c r="P11" s="77" t="s">
        <v>3761</v>
      </c>
      <c r="Q11" s="15">
        <v>1088.616133518</v>
      </c>
      <c r="R11" s="15">
        <v>223731.13475295407</v>
      </c>
      <c r="S11" s="69" t="s">
        <v>3761</v>
      </c>
      <c r="T11" s="42">
        <v>1</v>
      </c>
      <c r="U11" s="42">
        <v>5.6824936319806146E-2</v>
      </c>
      <c r="V11" s="60" t="s">
        <v>3760</v>
      </c>
    </row>
    <row r="12" spans="1:22" ht="15" x14ac:dyDescent="0.25">
      <c r="A12" s="60" t="s">
        <v>3761</v>
      </c>
      <c r="B12" s="6" t="s">
        <v>70</v>
      </c>
      <c r="C12" s="70" t="s">
        <v>3761</v>
      </c>
      <c r="D12" s="70" t="s">
        <v>3761</v>
      </c>
      <c r="E12" s="70" t="s">
        <v>3761</v>
      </c>
      <c r="F12" s="70" t="s">
        <v>3761</v>
      </c>
      <c r="G12" s="70" t="s">
        <v>3761</v>
      </c>
      <c r="H12" s="70" t="s">
        <v>3761</v>
      </c>
      <c r="I12" s="70" t="s">
        <v>3761</v>
      </c>
      <c r="J12" s="70" t="s">
        <v>3761</v>
      </c>
      <c r="K12" s="36">
        <v>4.2519210001950896</v>
      </c>
      <c r="L12" s="70" t="s">
        <v>3761</v>
      </c>
      <c r="M12" s="71" t="s">
        <v>3761</v>
      </c>
      <c r="N12" s="35">
        <v>3.8729538174400294E-2</v>
      </c>
      <c r="O12" s="78" t="s">
        <v>3761</v>
      </c>
      <c r="P12" s="78" t="s">
        <v>3761</v>
      </c>
      <c r="Q12" s="36">
        <v>1088.616133518</v>
      </c>
      <c r="R12" s="36">
        <v>211315.97746746</v>
      </c>
      <c r="S12" s="71" t="s">
        <v>3761</v>
      </c>
      <c r="T12" s="35">
        <v>0.94423725817297577</v>
      </c>
      <c r="U12" s="35">
        <v>5.3656222066467703E-2</v>
      </c>
      <c r="V12" s="60" t="s">
        <v>3760</v>
      </c>
    </row>
    <row r="13" spans="1:22" ht="15" x14ac:dyDescent="0.25">
      <c r="A13" s="60" t="s">
        <v>3761</v>
      </c>
      <c r="B13" s="7" t="s">
        <v>247</v>
      </c>
      <c r="C13" s="72" t="s">
        <v>3761</v>
      </c>
      <c r="D13" s="72" t="s">
        <v>3761</v>
      </c>
      <c r="E13" s="72" t="s">
        <v>3761</v>
      </c>
      <c r="F13" s="72" t="s">
        <v>3761</v>
      </c>
      <c r="G13" s="72" t="s">
        <v>3761</v>
      </c>
      <c r="H13" s="72" t="s">
        <v>3761</v>
      </c>
      <c r="I13" s="72" t="s">
        <v>3761</v>
      </c>
      <c r="J13" s="72" t="s">
        <v>3761</v>
      </c>
      <c r="K13" s="8">
        <v>4.2096449984664872</v>
      </c>
      <c r="L13" s="72" t="s">
        <v>3761</v>
      </c>
      <c r="M13" s="73" t="s">
        <v>3761</v>
      </c>
      <c r="N13" s="37">
        <v>2.870217061522827E-2</v>
      </c>
      <c r="O13" s="79" t="s">
        <v>3761</v>
      </c>
      <c r="P13" s="79" t="s">
        <v>3761</v>
      </c>
      <c r="Q13" s="8">
        <v>402.90439698399996</v>
      </c>
      <c r="R13" s="8">
        <v>137881.83385213197</v>
      </c>
      <c r="S13" s="73" t="s">
        <v>3761</v>
      </c>
      <c r="T13" s="37">
        <v>0.61748730793933104</v>
      </c>
      <c r="U13" s="37">
        <v>3.5088676951941018E-2</v>
      </c>
      <c r="V13" s="60" t="s">
        <v>3760</v>
      </c>
    </row>
    <row r="14" spans="1:22" ht="15" x14ac:dyDescent="0.25">
      <c r="A14" s="60" t="s">
        <v>3761</v>
      </c>
      <c r="B14" s="9" t="s">
        <v>258</v>
      </c>
      <c r="C14" s="3" t="s">
        <v>259</v>
      </c>
      <c r="D14" s="3" t="s">
        <v>140</v>
      </c>
      <c r="E14" s="75" t="s">
        <v>3761</v>
      </c>
      <c r="F14" s="3" t="s">
        <v>260</v>
      </c>
      <c r="G14" s="3" t="s">
        <v>261</v>
      </c>
      <c r="H14" s="3" t="s">
        <v>262</v>
      </c>
      <c r="I14" s="3" t="s">
        <v>263</v>
      </c>
      <c r="J14" s="3" t="s">
        <v>264</v>
      </c>
      <c r="K14" s="8">
        <v>4.23000000000052</v>
      </c>
      <c r="L14" s="3" t="s">
        <v>73</v>
      </c>
      <c r="M14" s="37">
        <v>2E-3</v>
      </c>
      <c r="N14" s="37">
        <v>2.0200000000005769E-2</v>
      </c>
      <c r="O14" s="8">
        <v>771497.40650899988</v>
      </c>
      <c r="P14" s="8">
        <v>100.68</v>
      </c>
      <c r="Q14" s="8">
        <v>0</v>
      </c>
      <c r="R14" s="8">
        <v>776.74358875499991</v>
      </c>
      <c r="S14" s="37">
        <v>1.8860848488609389E-4</v>
      </c>
      <c r="T14" s="37">
        <v>3.4887477628776356E-3</v>
      </c>
      <c r="U14" s="37">
        <v>1.9824786946138779E-4</v>
      </c>
      <c r="V14" s="60" t="s">
        <v>3760</v>
      </c>
    </row>
    <row r="15" spans="1:22" ht="15" x14ac:dyDescent="0.25">
      <c r="A15" s="60" t="s">
        <v>3761</v>
      </c>
      <c r="B15" s="9" t="s">
        <v>265</v>
      </c>
      <c r="C15" s="3" t="s">
        <v>266</v>
      </c>
      <c r="D15" s="3" t="s">
        <v>140</v>
      </c>
      <c r="E15" s="75" t="s">
        <v>3761</v>
      </c>
      <c r="F15" s="3" t="s">
        <v>267</v>
      </c>
      <c r="G15" s="3" t="s">
        <v>261</v>
      </c>
      <c r="H15" s="3" t="s">
        <v>76</v>
      </c>
      <c r="I15" s="3" t="s">
        <v>268</v>
      </c>
      <c r="J15" s="3" t="s">
        <v>269</v>
      </c>
      <c r="K15" s="8">
        <v>5.8900000000005921</v>
      </c>
      <c r="L15" s="3" t="s">
        <v>73</v>
      </c>
      <c r="M15" s="37">
        <v>1E-3</v>
      </c>
      <c r="N15" s="37">
        <v>2.1199999999994539E-2</v>
      </c>
      <c r="O15" s="8">
        <v>703432.91051399987</v>
      </c>
      <c r="P15" s="8">
        <v>96.64</v>
      </c>
      <c r="Q15" s="8">
        <v>0</v>
      </c>
      <c r="R15" s="8">
        <v>679.79756470999985</v>
      </c>
      <c r="S15" s="37">
        <v>2.8286317426234431E-4</v>
      </c>
      <c r="T15" s="37">
        <v>3.0533142048755793E-3</v>
      </c>
      <c r="U15" s="37">
        <v>1.7350438525641436E-4</v>
      </c>
      <c r="V15" s="60" t="s">
        <v>3760</v>
      </c>
    </row>
    <row r="16" spans="1:22" ht="15" x14ac:dyDescent="0.25">
      <c r="A16" s="60" t="s">
        <v>3761</v>
      </c>
      <c r="B16" s="9" t="s">
        <v>270</v>
      </c>
      <c r="C16" s="3" t="s">
        <v>271</v>
      </c>
      <c r="D16" s="3" t="s">
        <v>140</v>
      </c>
      <c r="E16" s="75" t="s">
        <v>3761</v>
      </c>
      <c r="F16" s="3" t="s">
        <v>267</v>
      </c>
      <c r="G16" s="3" t="s">
        <v>261</v>
      </c>
      <c r="H16" s="3" t="s">
        <v>76</v>
      </c>
      <c r="I16" s="3" t="s">
        <v>268</v>
      </c>
      <c r="J16" s="3" t="s">
        <v>272</v>
      </c>
      <c r="K16" s="8">
        <v>3.2999999999997485</v>
      </c>
      <c r="L16" s="3" t="s">
        <v>73</v>
      </c>
      <c r="M16" s="37">
        <v>1.8599999999999998E-2</v>
      </c>
      <c r="N16" s="37">
        <v>1.9400000000001642E-2</v>
      </c>
      <c r="O16" s="8">
        <v>1381569.3687799997</v>
      </c>
      <c r="P16" s="8">
        <v>99.82</v>
      </c>
      <c r="Q16" s="8">
        <v>0</v>
      </c>
      <c r="R16" s="8">
        <v>1379.0825439159998</v>
      </c>
      <c r="S16" s="37">
        <v>1.1250015217334655E-3</v>
      </c>
      <c r="T16" s="37">
        <v>6.1941562306581351E-3</v>
      </c>
      <c r="U16" s="37">
        <v>3.5198253336207904E-4</v>
      </c>
      <c r="V16" s="60" t="s">
        <v>3760</v>
      </c>
    </row>
    <row r="17" spans="1:22" ht="15" x14ac:dyDescent="0.25">
      <c r="A17" s="60" t="s">
        <v>3761</v>
      </c>
      <c r="B17" s="9" t="s">
        <v>273</v>
      </c>
      <c r="C17" s="3" t="s">
        <v>274</v>
      </c>
      <c r="D17" s="3" t="s">
        <v>140</v>
      </c>
      <c r="E17" s="75" t="s">
        <v>3761</v>
      </c>
      <c r="F17" s="3" t="s">
        <v>267</v>
      </c>
      <c r="G17" s="3" t="s">
        <v>261</v>
      </c>
      <c r="H17" s="3" t="s">
        <v>76</v>
      </c>
      <c r="I17" s="3" t="s">
        <v>268</v>
      </c>
      <c r="J17" s="3" t="s">
        <v>272</v>
      </c>
      <c r="K17" s="8">
        <v>5.7799999999998573</v>
      </c>
      <c r="L17" s="3" t="s">
        <v>73</v>
      </c>
      <c r="M17" s="37">
        <v>2.0199999999999999E-2</v>
      </c>
      <c r="N17" s="37">
        <v>2.1200000000000739E-2</v>
      </c>
      <c r="O17" s="8">
        <v>1796040.1794139997</v>
      </c>
      <c r="P17" s="8">
        <v>99.47</v>
      </c>
      <c r="Q17" s="8">
        <v>0</v>
      </c>
      <c r="R17" s="8">
        <v>1786.5211664629999</v>
      </c>
      <c r="S17" s="37">
        <v>8.4610240032090853E-4</v>
      </c>
      <c r="T17" s="37">
        <v>8.0241688673883052E-3</v>
      </c>
      <c r="U17" s="37">
        <v>4.5597288490871143E-4</v>
      </c>
      <c r="V17" s="60" t="s">
        <v>3760</v>
      </c>
    </row>
    <row r="18" spans="1:22" ht="15" x14ac:dyDescent="0.25">
      <c r="A18" s="60" t="s">
        <v>3761</v>
      </c>
      <c r="B18" s="9" t="s">
        <v>275</v>
      </c>
      <c r="C18" s="3" t="s">
        <v>276</v>
      </c>
      <c r="D18" s="3" t="s">
        <v>140</v>
      </c>
      <c r="E18" s="75" t="s">
        <v>3761</v>
      </c>
      <c r="F18" s="3" t="s">
        <v>277</v>
      </c>
      <c r="G18" s="3" t="s">
        <v>261</v>
      </c>
      <c r="H18" s="3" t="s">
        <v>262</v>
      </c>
      <c r="I18" s="3" t="s">
        <v>263</v>
      </c>
      <c r="J18" s="3" t="s">
        <v>278</v>
      </c>
      <c r="K18" s="8">
        <v>6.1799999999998132</v>
      </c>
      <c r="L18" s="3" t="s">
        <v>73</v>
      </c>
      <c r="M18" s="37">
        <v>3.81E-3</v>
      </c>
      <c r="N18" s="37">
        <v>2.3899999999998364E-2</v>
      </c>
      <c r="O18" s="8">
        <v>2322795.2082779994</v>
      </c>
      <c r="P18" s="8">
        <v>108.96</v>
      </c>
      <c r="Q18" s="8">
        <v>0</v>
      </c>
      <c r="R18" s="8">
        <v>2530.9176589119993</v>
      </c>
      <c r="S18" s="37">
        <v>3.309169198902449E-3</v>
      </c>
      <c r="T18" s="37">
        <v>1.136762948337873E-2</v>
      </c>
      <c r="U18" s="37">
        <v>6.4596482150014716E-4</v>
      </c>
      <c r="V18" s="60" t="s">
        <v>3760</v>
      </c>
    </row>
    <row r="19" spans="1:22" ht="15" x14ac:dyDescent="0.25">
      <c r="A19" s="60" t="s">
        <v>3761</v>
      </c>
      <c r="B19" s="9" t="s">
        <v>279</v>
      </c>
      <c r="C19" s="3" t="s">
        <v>280</v>
      </c>
      <c r="D19" s="3" t="s">
        <v>140</v>
      </c>
      <c r="E19" s="75" t="s">
        <v>3761</v>
      </c>
      <c r="F19" s="3" t="s">
        <v>277</v>
      </c>
      <c r="G19" s="3" t="s">
        <v>261</v>
      </c>
      <c r="H19" s="3" t="s">
        <v>262</v>
      </c>
      <c r="I19" s="3" t="s">
        <v>263</v>
      </c>
      <c r="J19" s="3" t="s">
        <v>281</v>
      </c>
      <c r="K19" s="8">
        <v>3.6700000000010418</v>
      </c>
      <c r="L19" s="3" t="s">
        <v>73</v>
      </c>
      <c r="M19" s="37">
        <v>1.2200000000000001E-2</v>
      </c>
      <c r="N19" s="37">
        <v>1.9400000000036624E-2</v>
      </c>
      <c r="O19" s="8">
        <v>204629.18522799996</v>
      </c>
      <c r="P19" s="8">
        <v>109.98</v>
      </c>
      <c r="Q19" s="8">
        <v>0</v>
      </c>
      <c r="R19" s="8">
        <v>225.05117779799997</v>
      </c>
      <c r="S19" s="37">
        <v>6.7856602649147161E-5</v>
      </c>
      <c r="T19" s="37">
        <v>1.010818504899691E-3</v>
      </c>
      <c r="U19" s="37">
        <v>5.7439697171806596E-5</v>
      </c>
      <c r="V19" s="60" t="s">
        <v>3760</v>
      </c>
    </row>
    <row r="20" spans="1:22" ht="15" x14ac:dyDescent="0.25">
      <c r="A20" s="60" t="s">
        <v>3761</v>
      </c>
      <c r="B20" s="9" t="s">
        <v>282</v>
      </c>
      <c r="C20" s="3" t="s">
        <v>283</v>
      </c>
      <c r="D20" s="3" t="s">
        <v>140</v>
      </c>
      <c r="E20" s="75" t="s">
        <v>3761</v>
      </c>
      <c r="F20" s="3" t="s">
        <v>277</v>
      </c>
      <c r="G20" s="3" t="s">
        <v>261</v>
      </c>
      <c r="H20" s="3" t="s">
        <v>262</v>
      </c>
      <c r="I20" s="3" t="s">
        <v>263</v>
      </c>
      <c r="J20" s="3" t="s">
        <v>284</v>
      </c>
      <c r="K20" s="8">
        <v>2.4700000000002946</v>
      </c>
      <c r="L20" s="3" t="s">
        <v>73</v>
      </c>
      <c r="M20" s="37">
        <v>3.8E-3</v>
      </c>
      <c r="N20" s="37">
        <v>1.8299999999991733E-2</v>
      </c>
      <c r="O20" s="8">
        <v>94871.180403999984</v>
      </c>
      <c r="P20" s="8">
        <v>106.16</v>
      </c>
      <c r="Q20" s="8">
        <v>0</v>
      </c>
      <c r="R20" s="8">
        <v>100.71524508399997</v>
      </c>
      <c r="S20" s="37">
        <v>3.1623726801333329E-5</v>
      </c>
      <c r="T20" s="37">
        <v>4.5236303338875281E-4</v>
      </c>
      <c r="U20" s="37">
        <v>2.5705500565750219E-5</v>
      </c>
      <c r="V20" s="60" t="s">
        <v>3760</v>
      </c>
    </row>
    <row r="21" spans="1:22" ht="15" x14ac:dyDescent="0.25">
      <c r="A21" s="60" t="s">
        <v>3761</v>
      </c>
      <c r="B21" s="9" t="s">
        <v>285</v>
      </c>
      <c r="C21" s="3" t="s">
        <v>286</v>
      </c>
      <c r="D21" s="3" t="s">
        <v>140</v>
      </c>
      <c r="E21" s="75" t="s">
        <v>3761</v>
      </c>
      <c r="F21" s="3" t="s">
        <v>277</v>
      </c>
      <c r="G21" s="3" t="s">
        <v>261</v>
      </c>
      <c r="H21" s="3" t="s">
        <v>262</v>
      </c>
      <c r="I21" s="3" t="s">
        <v>263</v>
      </c>
      <c r="J21" s="3" t="s">
        <v>287</v>
      </c>
      <c r="K21" s="8">
        <v>4.8000000000000602</v>
      </c>
      <c r="L21" s="3" t="s">
        <v>73</v>
      </c>
      <c r="M21" s="37">
        <v>1E-3</v>
      </c>
      <c r="N21" s="37">
        <v>2.0200000000002483E-2</v>
      </c>
      <c r="O21" s="8">
        <v>1390394.3641739998</v>
      </c>
      <c r="P21" s="8">
        <v>99.35</v>
      </c>
      <c r="Q21" s="8">
        <v>0</v>
      </c>
      <c r="R21" s="8">
        <v>1381.3568007929998</v>
      </c>
      <c r="S21" s="37">
        <v>4.1171130468773591E-4</v>
      </c>
      <c r="T21" s="37">
        <v>6.2043710669396424E-3</v>
      </c>
      <c r="U21" s="37">
        <v>3.5256299078329292E-4</v>
      </c>
      <c r="V21" s="60" t="s">
        <v>3760</v>
      </c>
    </row>
    <row r="22" spans="1:22" ht="15" x14ac:dyDescent="0.25">
      <c r="A22" s="60" t="s">
        <v>3761</v>
      </c>
      <c r="B22" s="9" t="s">
        <v>288</v>
      </c>
      <c r="C22" s="3" t="s">
        <v>289</v>
      </c>
      <c r="D22" s="3" t="s">
        <v>140</v>
      </c>
      <c r="E22" s="75" t="s">
        <v>3761</v>
      </c>
      <c r="F22" s="3" t="s">
        <v>277</v>
      </c>
      <c r="G22" s="3" t="s">
        <v>261</v>
      </c>
      <c r="H22" s="3" t="s">
        <v>262</v>
      </c>
      <c r="I22" s="3" t="s">
        <v>263</v>
      </c>
      <c r="J22" s="3" t="s">
        <v>290</v>
      </c>
      <c r="K22" s="8">
        <v>5.1699999999997948</v>
      </c>
      <c r="L22" s="3" t="s">
        <v>73</v>
      </c>
      <c r="M22" s="37">
        <v>1.9900000000000001E-2</v>
      </c>
      <c r="N22" s="37">
        <v>2.0999999999997545E-2</v>
      </c>
      <c r="O22" s="8">
        <v>1381569.3687799997</v>
      </c>
      <c r="P22" s="8">
        <v>99.46</v>
      </c>
      <c r="Q22" s="8">
        <v>0</v>
      </c>
      <c r="R22" s="8">
        <v>1374.1088941879996</v>
      </c>
      <c r="S22" s="37">
        <v>5.1169235880740729E-4</v>
      </c>
      <c r="T22" s="37">
        <v>6.1718170577147059E-3</v>
      </c>
      <c r="U22" s="37">
        <v>3.5071311128213151E-4</v>
      </c>
      <c r="V22" s="60" t="s">
        <v>3760</v>
      </c>
    </row>
    <row r="23" spans="1:22" ht="15" x14ac:dyDescent="0.25">
      <c r="A23" s="60" t="s">
        <v>3761</v>
      </c>
      <c r="B23" s="9" t="s">
        <v>291</v>
      </c>
      <c r="C23" s="3" t="s">
        <v>292</v>
      </c>
      <c r="D23" s="3" t="s">
        <v>140</v>
      </c>
      <c r="E23" s="75" t="s">
        <v>3761</v>
      </c>
      <c r="F23" s="3" t="s">
        <v>277</v>
      </c>
      <c r="G23" s="3" t="s">
        <v>261</v>
      </c>
      <c r="H23" s="3" t="s">
        <v>262</v>
      </c>
      <c r="I23" s="3" t="s">
        <v>263</v>
      </c>
      <c r="J23" s="3" t="s">
        <v>293</v>
      </c>
      <c r="K23" s="8">
        <v>4.6299999999999937</v>
      </c>
      <c r="L23" s="3" t="s">
        <v>73</v>
      </c>
      <c r="M23" s="37">
        <v>2.06E-2</v>
      </c>
      <c r="N23" s="37">
        <v>2.000000000000067E-2</v>
      </c>
      <c r="O23" s="8">
        <v>967098.55814599991</v>
      </c>
      <c r="P23" s="8">
        <v>102.47</v>
      </c>
      <c r="Q23" s="8">
        <v>0</v>
      </c>
      <c r="R23" s="8">
        <v>990.98589253199987</v>
      </c>
      <c r="S23" s="37">
        <v>4.8352582807033859E-4</v>
      </c>
      <c r="T23" s="37">
        <v>4.451018155368143E-3</v>
      </c>
      <c r="U23" s="37">
        <v>2.5292882323709576E-4</v>
      </c>
      <c r="V23" s="60" t="s">
        <v>3760</v>
      </c>
    </row>
    <row r="24" spans="1:22" ht="15" x14ac:dyDescent="0.25">
      <c r="A24" s="60" t="s">
        <v>3761</v>
      </c>
      <c r="B24" s="9" t="s">
        <v>294</v>
      </c>
      <c r="C24" s="3" t="s">
        <v>295</v>
      </c>
      <c r="D24" s="3" t="s">
        <v>140</v>
      </c>
      <c r="E24" s="75" t="s">
        <v>3761</v>
      </c>
      <c r="F24" s="3" t="s">
        <v>296</v>
      </c>
      <c r="G24" s="3" t="s">
        <v>261</v>
      </c>
      <c r="H24" s="3" t="s">
        <v>76</v>
      </c>
      <c r="I24" s="3" t="s">
        <v>268</v>
      </c>
      <c r="J24" s="3" t="s">
        <v>297</v>
      </c>
      <c r="K24" s="8">
        <v>2.9600349886870378</v>
      </c>
      <c r="L24" s="3" t="s">
        <v>73</v>
      </c>
      <c r="M24" s="37">
        <v>1.4999999999999999E-2</v>
      </c>
      <c r="N24" s="37">
        <v>1.9200326004558007E-2</v>
      </c>
      <c r="O24" s="8">
        <v>9.8089999999999983E-3</v>
      </c>
      <c r="P24" s="8">
        <v>111.57</v>
      </c>
      <c r="Q24" s="8">
        <v>0</v>
      </c>
      <c r="R24" s="8">
        <v>1.0913999999999999E-5</v>
      </c>
      <c r="S24" s="37">
        <v>3.0130798567591237E-11</v>
      </c>
      <c r="T24" s="37">
        <v>4.9020286276294564E-11</v>
      </c>
      <c r="U24" s="37">
        <v>2.7855746460291058E-12</v>
      </c>
      <c r="V24" s="60" t="s">
        <v>3760</v>
      </c>
    </row>
    <row r="25" spans="1:22" ht="15" x14ac:dyDescent="0.25">
      <c r="A25" s="60" t="s">
        <v>3761</v>
      </c>
      <c r="B25" s="9" t="s">
        <v>298</v>
      </c>
      <c r="C25" s="3" t="s">
        <v>299</v>
      </c>
      <c r="D25" s="3" t="s">
        <v>140</v>
      </c>
      <c r="E25" s="75" t="s">
        <v>3761</v>
      </c>
      <c r="F25" s="3" t="s">
        <v>300</v>
      </c>
      <c r="G25" s="3" t="s">
        <v>301</v>
      </c>
      <c r="H25" s="3" t="s">
        <v>302</v>
      </c>
      <c r="I25" s="3" t="s">
        <v>263</v>
      </c>
      <c r="J25" s="3" t="s">
        <v>293</v>
      </c>
      <c r="K25" s="8">
        <v>8.3000000000000238</v>
      </c>
      <c r="L25" s="3" t="s">
        <v>73</v>
      </c>
      <c r="M25" s="37">
        <v>0.03</v>
      </c>
      <c r="N25" s="37">
        <v>2.83000000000013E-2</v>
      </c>
      <c r="O25" s="8">
        <v>2220458.2895029997</v>
      </c>
      <c r="P25" s="8">
        <v>102.81</v>
      </c>
      <c r="Q25" s="8">
        <v>0</v>
      </c>
      <c r="R25" s="8">
        <v>2282.8531674379997</v>
      </c>
      <c r="S25" s="37">
        <v>8.6869535175800158E-4</v>
      </c>
      <c r="T25" s="37">
        <v>1.0253446563547422E-2</v>
      </c>
      <c r="U25" s="37">
        <v>5.8265144803211748E-4</v>
      </c>
      <c r="V25" s="60" t="s">
        <v>3760</v>
      </c>
    </row>
    <row r="26" spans="1:22" ht="15" x14ac:dyDescent="0.25">
      <c r="A26" s="60" t="s">
        <v>3761</v>
      </c>
      <c r="B26" s="9" t="s">
        <v>303</v>
      </c>
      <c r="C26" s="3" t="s">
        <v>304</v>
      </c>
      <c r="D26" s="3" t="s">
        <v>140</v>
      </c>
      <c r="E26" s="75" t="s">
        <v>3761</v>
      </c>
      <c r="F26" s="3" t="s">
        <v>300</v>
      </c>
      <c r="G26" s="3" t="s">
        <v>301</v>
      </c>
      <c r="H26" s="3" t="s">
        <v>302</v>
      </c>
      <c r="I26" s="3" t="s">
        <v>263</v>
      </c>
      <c r="J26" s="3" t="s">
        <v>293</v>
      </c>
      <c r="K26" s="8">
        <v>11.049999999999979</v>
      </c>
      <c r="L26" s="3" t="s">
        <v>73</v>
      </c>
      <c r="M26" s="37">
        <v>3.2000000000000001E-2</v>
      </c>
      <c r="N26" s="37">
        <v>3.0399999999997932E-2</v>
      </c>
      <c r="O26" s="8">
        <v>676052.09837499983</v>
      </c>
      <c r="P26" s="8">
        <v>103.2</v>
      </c>
      <c r="Q26" s="8">
        <v>0</v>
      </c>
      <c r="R26" s="8">
        <v>697.68576541199991</v>
      </c>
      <c r="S26" s="37">
        <v>2.1660186147103616E-4</v>
      </c>
      <c r="T26" s="37">
        <v>3.1336591489272429E-3</v>
      </c>
      <c r="U26" s="37">
        <v>1.7806998158576852E-4</v>
      </c>
      <c r="V26" s="60" t="s">
        <v>3760</v>
      </c>
    </row>
    <row r="27" spans="1:22" ht="15" x14ac:dyDescent="0.25">
      <c r="A27" s="60" t="s">
        <v>3761</v>
      </c>
      <c r="B27" s="9" t="s">
        <v>305</v>
      </c>
      <c r="C27" s="3" t="s">
        <v>306</v>
      </c>
      <c r="D27" s="3" t="s">
        <v>140</v>
      </c>
      <c r="E27" s="75" t="s">
        <v>3761</v>
      </c>
      <c r="F27" s="3" t="s">
        <v>307</v>
      </c>
      <c r="G27" s="3" t="s">
        <v>308</v>
      </c>
      <c r="H27" s="3" t="s">
        <v>302</v>
      </c>
      <c r="I27" s="3" t="s">
        <v>263</v>
      </c>
      <c r="J27" s="3" t="s">
        <v>309</v>
      </c>
      <c r="K27" s="8">
        <v>3.3799999999993555</v>
      </c>
      <c r="L27" s="3" t="s">
        <v>73</v>
      </c>
      <c r="M27" s="37">
        <v>1.34E-2</v>
      </c>
      <c r="N27" s="37">
        <v>2.5400000000002115E-2</v>
      </c>
      <c r="O27" s="8">
        <v>478441.88928499992</v>
      </c>
      <c r="P27" s="8">
        <v>108.45</v>
      </c>
      <c r="Q27" s="8">
        <v>41.538067906999999</v>
      </c>
      <c r="R27" s="8">
        <v>560.40829663499994</v>
      </c>
      <c r="S27" s="37">
        <v>1.6661431391632397E-4</v>
      </c>
      <c r="T27" s="37">
        <v>2.3305082602614073E-3</v>
      </c>
      <c r="U27" s="37">
        <v>1.3243098348213669E-4</v>
      </c>
      <c r="V27" s="60" t="s">
        <v>3760</v>
      </c>
    </row>
    <row r="28" spans="1:22" ht="15" x14ac:dyDescent="0.25">
      <c r="A28" s="60" t="s">
        <v>3761</v>
      </c>
      <c r="B28" s="9" t="s">
        <v>310</v>
      </c>
      <c r="C28" s="3" t="s">
        <v>311</v>
      </c>
      <c r="D28" s="3" t="s">
        <v>140</v>
      </c>
      <c r="E28" s="75" t="s">
        <v>3761</v>
      </c>
      <c r="F28" s="3" t="s">
        <v>307</v>
      </c>
      <c r="G28" s="3" t="s">
        <v>308</v>
      </c>
      <c r="H28" s="3" t="s">
        <v>302</v>
      </c>
      <c r="I28" s="3" t="s">
        <v>263</v>
      </c>
      <c r="J28" s="3" t="s">
        <v>312</v>
      </c>
      <c r="K28" s="8">
        <v>3.1099999999990784</v>
      </c>
      <c r="L28" s="3" t="s">
        <v>73</v>
      </c>
      <c r="M28" s="37">
        <v>1.77E-2</v>
      </c>
      <c r="N28" s="37">
        <v>2.3900000000006728E-2</v>
      </c>
      <c r="O28" s="8">
        <v>474626.03876099992</v>
      </c>
      <c r="P28" s="8">
        <v>109.35</v>
      </c>
      <c r="Q28" s="8">
        <v>0</v>
      </c>
      <c r="R28" s="8">
        <v>519.00357324399988</v>
      </c>
      <c r="S28" s="37">
        <v>1.7216042562026628E-4</v>
      </c>
      <c r="T28" s="37">
        <v>2.3311071778303731E-3</v>
      </c>
      <c r="U28" s="37">
        <v>1.3246501693485398E-4</v>
      </c>
      <c r="V28" s="60" t="s">
        <v>3760</v>
      </c>
    </row>
    <row r="29" spans="1:22" ht="15" x14ac:dyDescent="0.25">
      <c r="A29" s="60" t="s">
        <v>3761</v>
      </c>
      <c r="B29" s="9" t="s">
        <v>313</v>
      </c>
      <c r="C29" s="3" t="s">
        <v>314</v>
      </c>
      <c r="D29" s="3" t="s">
        <v>140</v>
      </c>
      <c r="E29" s="75" t="s">
        <v>3761</v>
      </c>
      <c r="F29" s="3" t="s">
        <v>307</v>
      </c>
      <c r="G29" s="3" t="s">
        <v>308</v>
      </c>
      <c r="H29" s="3" t="s">
        <v>302</v>
      </c>
      <c r="I29" s="3" t="s">
        <v>263</v>
      </c>
      <c r="J29" s="3" t="s">
        <v>312</v>
      </c>
      <c r="K29" s="8">
        <v>6.1600000000002151</v>
      </c>
      <c r="L29" s="3" t="s">
        <v>73</v>
      </c>
      <c r="M29" s="37">
        <v>2.4799999999999999E-2</v>
      </c>
      <c r="N29" s="37">
        <v>2.8500000000000969E-2</v>
      </c>
      <c r="O29" s="8">
        <v>1856406.0431269999</v>
      </c>
      <c r="P29" s="8">
        <v>109.05</v>
      </c>
      <c r="Q29" s="8">
        <v>0</v>
      </c>
      <c r="R29" s="8">
        <v>2024.4107899669998</v>
      </c>
      <c r="S29" s="37">
        <v>5.6348814023627323E-4</v>
      </c>
      <c r="T29" s="37">
        <v>9.0926513161995563E-3</v>
      </c>
      <c r="U29" s="37">
        <v>5.1668933202124142E-4</v>
      </c>
      <c r="V29" s="60" t="s">
        <v>3760</v>
      </c>
    </row>
    <row r="30" spans="1:22" ht="15" x14ac:dyDescent="0.25">
      <c r="A30" s="60" t="s">
        <v>3761</v>
      </c>
      <c r="B30" s="9" t="s">
        <v>315</v>
      </c>
      <c r="C30" s="3" t="s">
        <v>316</v>
      </c>
      <c r="D30" s="3" t="s">
        <v>140</v>
      </c>
      <c r="E30" s="75" t="s">
        <v>3761</v>
      </c>
      <c r="F30" s="3" t="s">
        <v>307</v>
      </c>
      <c r="G30" s="3" t="s">
        <v>308</v>
      </c>
      <c r="H30" s="3" t="s">
        <v>317</v>
      </c>
      <c r="I30" s="3" t="s">
        <v>268</v>
      </c>
      <c r="J30" s="3" t="s">
        <v>318</v>
      </c>
      <c r="K30" s="8">
        <v>7.4899999999999913</v>
      </c>
      <c r="L30" s="3" t="s">
        <v>73</v>
      </c>
      <c r="M30" s="37">
        <v>8.9999999999999993E-3</v>
      </c>
      <c r="N30" s="37">
        <v>3.0400000000001134E-2</v>
      </c>
      <c r="O30" s="8">
        <v>2125368.7796909995</v>
      </c>
      <c r="P30" s="8">
        <v>93.65</v>
      </c>
      <c r="Q30" s="8">
        <v>0</v>
      </c>
      <c r="R30" s="8">
        <v>1990.407862049</v>
      </c>
      <c r="S30" s="37">
        <v>8.248375370204351E-4</v>
      </c>
      <c r="T30" s="37">
        <v>8.939926993240737E-3</v>
      </c>
      <c r="U30" s="37">
        <v>5.0801078209462098E-4</v>
      </c>
      <c r="V30" s="60" t="s">
        <v>3760</v>
      </c>
    </row>
    <row r="31" spans="1:22" ht="15" x14ac:dyDescent="0.25">
      <c r="A31" s="60" t="s">
        <v>3761</v>
      </c>
      <c r="B31" s="9" t="s">
        <v>319</v>
      </c>
      <c r="C31" s="3" t="s">
        <v>320</v>
      </c>
      <c r="D31" s="3" t="s">
        <v>140</v>
      </c>
      <c r="E31" s="75" t="s">
        <v>3761</v>
      </c>
      <c r="F31" s="3" t="s">
        <v>307</v>
      </c>
      <c r="G31" s="3" t="s">
        <v>308</v>
      </c>
      <c r="H31" s="3" t="s">
        <v>317</v>
      </c>
      <c r="I31" s="3" t="s">
        <v>268</v>
      </c>
      <c r="J31" s="3" t="s">
        <v>318</v>
      </c>
      <c r="K31" s="8">
        <v>11.029999999999855</v>
      </c>
      <c r="L31" s="3" t="s">
        <v>73</v>
      </c>
      <c r="M31" s="37">
        <v>1.6899999999999998E-2</v>
      </c>
      <c r="N31" s="37">
        <v>3.369999999999853E-2</v>
      </c>
      <c r="O31" s="8">
        <v>2292411.7623509998</v>
      </c>
      <c r="P31" s="8">
        <v>91.53</v>
      </c>
      <c r="Q31" s="8">
        <v>0</v>
      </c>
      <c r="R31" s="8">
        <v>2098.2444860229994</v>
      </c>
      <c r="S31" s="37">
        <v>5.2542580320493414E-4</v>
      </c>
      <c r="T31" s="37">
        <v>9.4242757359816742E-3</v>
      </c>
      <c r="U31" s="37">
        <v>5.3553386855745289E-4</v>
      </c>
      <c r="V31" s="60" t="s">
        <v>3760</v>
      </c>
    </row>
    <row r="32" spans="1:22" ht="15" x14ac:dyDescent="0.25">
      <c r="A32" s="60" t="s">
        <v>3761</v>
      </c>
      <c r="B32" s="9" t="s">
        <v>321</v>
      </c>
      <c r="C32" s="3" t="s">
        <v>322</v>
      </c>
      <c r="D32" s="3" t="s">
        <v>140</v>
      </c>
      <c r="E32" s="75" t="s">
        <v>3761</v>
      </c>
      <c r="F32" s="3" t="s">
        <v>323</v>
      </c>
      <c r="G32" s="3" t="s">
        <v>308</v>
      </c>
      <c r="H32" s="3" t="s">
        <v>324</v>
      </c>
      <c r="I32" s="3" t="s">
        <v>268</v>
      </c>
      <c r="J32" s="3" t="s">
        <v>325</v>
      </c>
      <c r="K32" s="8">
        <v>2.3699999999999193</v>
      </c>
      <c r="L32" s="3" t="s">
        <v>73</v>
      </c>
      <c r="M32" s="37">
        <v>2.3400000000000001E-2</v>
      </c>
      <c r="N32" s="37">
        <v>2.530000000000316E-2</v>
      </c>
      <c r="O32" s="8">
        <v>976212.16006599984</v>
      </c>
      <c r="P32" s="8">
        <v>112.87</v>
      </c>
      <c r="Q32" s="8">
        <v>0</v>
      </c>
      <c r="R32" s="8">
        <v>1101.8506649789997</v>
      </c>
      <c r="S32" s="37">
        <v>3.7706119412273957E-4</v>
      </c>
      <c r="T32" s="37">
        <v>4.9489678423122688E-3</v>
      </c>
      <c r="U32" s="37">
        <v>2.8122478248816313E-4</v>
      </c>
      <c r="V32" s="60" t="s">
        <v>3760</v>
      </c>
    </row>
    <row r="33" spans="1:22" ht="15" x14ac:dyDescent="0.25">
      <c r="A33" s="60" t="s">
        <v>3761</v>
      </c>
      <c r="B33" s="9" t="s">
        <v>326</v>
      </c>
      <c r="C33" s="3" t="s">
        <v>327</v>
      </c>
      <c r="D33" s="3" t="s">
        <v>140</v>
      </c>
      <c r="E33" s="75" t="s">
        <v>3761</v>
      </c>
      <c r="F33" s="3" t="s">
        <v>323</v>
      </c>
      <c r="G33" s="3" t="s">
        <v>308</v>
      </c>
      <c r="H33" s="3" t="s">
        <v>324</v>
      </c>
      <c r="I33" s="3" t="s">
        <v>268</v>
      </c>
      <c r="J33" s="3" t="s">
        <v>328</v>
      </c>
      <c r="K33" s="8">
        <v>5.669999999999991</v>
      </c>
      <c r="L33" s="3" t="s">
        <v>73</v>
      </c>
      <c r="M33" s="37">
        <v>6.4999999999999997E-3</v>
      </c>
      <c r="N33" s="37">
        <v>2.8799999999998421E-2</v>
      </c>
      <c r="O33" s="8">
        <v>3600215.9676849996</v>
      </c>
      <c r="P33" s="8">
        <v>97.78</v>
      </c>
      <c r="Q33" s="8">
        <v>0</v>
      </c>
      <c r="R33" s="8">
        <v>3520.2911730899991</v>
      </c>
      <c r="S33" s="37">
        <v>1.6865277788945148E-3</v>
      </c>
      <c r="T33" s="37">
        <v>1.5811405633203646E-2</v>
      </c>
      <c r="U33" s="37">
        <v>8.9848211823342146E-4</v>
      </c>
      <c r="V33" s="60" t="s">
        <v>3760</v>
      </c>
    </row>
    <row r="34" spans="1:22" ht="15" x14ac:dyDescent="0.25">
      <c r="A34" s="60" t="s">
        <v>3761</v>
      </c>
      <c r="B34" s="9" t="s">
        <v>329</v>
      </c>
      <c r="C34" s="3" t="s">
        <v>330</v>
      </c>
      <c r="D34" s="3" t="s">
        <v>140</v>
      </c>
      <c r="E34" s="75" t="s">
        <v>3761</v>
      </c>
      <c r="F34" s="3" t="s">
        <v>331</v>
      </c>
      <c r="G34" s="3" t="s">
        <v>308</v>
      </c>
      <c r="H34" s="3" t="s">
        <v>332</v>
      </c>
      <c r="I34" s="3" t="s">
        <v>263</v>
      </c>
      <c r="J34" s="3" t="s">
        <v>333</v>
      </c>
      <c r="K34" s="8">
        <v>4.0399999999999503</v>
      </c>
      <c r="L34" s="3" t="s">
        <v>73</v>
      </c>
      <c r="M34" s="37">
        <v>1.14E-2</v>
      </c>
      <c r="N34" s="37">
        <v>2.5999999999998386E-2</v>
      </c>
      <c r="O34" s="8">
        <v>1833971.7190609998</v>
      </c>
      <c r="P34" s="8">
        <v>103.86</v>
      </c>
      <c r="Q34" s="8">
        <v>0</v>
      </c>
      <c r="R34" s="8">
        <v>1904.7630273619998</v>
      </c>
      <c r="S34" s="37">
        <v>7.761256509509377E-4</v>
      </c>
      <c r="T34" s="37">
        <v>8.5552527844774354E-3</v>
      </c>
      <c r="U34" s="37">
        <v>4.8615169467777455E-4</v>
      </c>
      <c r="V34" s="60" t="s">
        <v>3760</v>
      </c>
    </row>
    <row r="35" spans="1:22" ht="15" x14ac:dyDescent="0.25">
      <c r="A35" s="60" t="s">
        <v>3761</v>
      </c>
      <c r="B35" s="9" t="s">
        <v>334</v>
      </c>
      <c r="C35" s="3" t="s">
        <v>335</v>
      </c>
      <c r="D35" s="3" t="s">
        <v>140</v>
      </c>
      <c r="E35" s="75" t="s">
        <v>3761</v>
      </c>
      <c r="F35" s="3" t="s">
        <v>331</v>
      </c>
      <c r="G35" s="3" t="s">
        <v>308</v>
      </c>
      <c r="H35" s="3" t="s">
        <v>332</v>
      </c>
      <c r="I35" s="3" t="s">
        <v>263</v>
      </c>
      <c r="J35" s="3" t="s">
        <v>336</v>
      </c>
      <c r="K35" s="8">
        <v>6.310000000000251</v>
      </c>
      <c r="L35" s="3" t="s">
        <v>73</v>
      </c>
      <c r="M35" s="37">
        <v>9.1999999999999998E-3</v>
      </c>
      <c r="N35" s="37">
        <v>3.0199999999999255E-2</v>
      </c>
      <c r="O35" s="8">
        <v>2132356.3569029993</v>
      </c>
      <c r="P35" s="8">
        <v>97.97</v>
      </c>
      <c r="Q35" s="8">
        <v>0</v>
      </c>
      <c r="R35" s="8">
        <v>2089.0695226669995</v>
      </c>
      <c r="S35" s="37">
        <v>8.7689474740769132E-4</v>
      </c>
      <c r="T35" s="37">
        <v>9.3830663415996295E-3</v>
      </c>
      <c r="U35" s="37">
        <v>5.3319214734591546E-4</v>
      </c>
      <c r="V35" s="60" t="s">
        <v>3760</v>
      </c>
    </row>
    <row r="36" spans="1:22" ht="15" x14ac:dyDescent="0.25">
      <c r="A36" s="60" t="s">
        <v>3761</v>
      </c>
      <c r="B36" s="9" t="s">
        <v>337</v>
      </c>
      <c r="C36" s="3" t="s">
        <v>338</v>
      </c>
      <c r="D36" s="3" t="s">
        <v>140</v>
      </c>
      <c r="E36" s="75" t="s">
        <v>3761</v>
      </c>
      <c r="F36" s="3" t="s">
        <v>339</v>
      </c>
      <c r="G36" s="3" t="s">
        <v>308</v>
      </c>
      <c r="H36" s="3" t="s">
        <v>332</v>
      </c>
      <c r="I36" s="3" t="s">
        <v>263</v>
      </c>
      <c r="J36" s="3" t="s">
        <v>340</v>
      </c>
      <c r="K36" s="8">
        <v>2.0199999999979461</v>
      </c>
      <c r="L36" s="3" t="s">
        <v>73</v>
      </c>
      <c r="M36" s="37">
        <v>1.34E-2</v>
      </c>
      <c r="N36" s="37">
        <v>2.190000000001208E-2</v>
      </c>
      <c r="O36" s="8">
        <v>96097.149555999989</v>
      </c>
      <c r="P36" s="8">
        <v>110.98</v>
      </c>
      <c r="Q36" s="8">
        <v>0</v>
      </c>
      <c r="R36" s="8">
        <v>106.64861647999999</v>
      </c>
      <c r="S36" s="37">
        <v>1.8023299475214031E-4</v>
      </c>
      <c r="T36" s="37">
        <v>4.7901280106471929E-4</v>
      </c>
      <c r="U36" s="37">
        <v>2.7219871916874643E-5</v>
      </c>
      <c r="V36" s="60" t="s">
        <v>3760</v>
      </c>
    </row>
    <row r="37" spans="1:22" ht="15" x14ac:dyDescent="0.25">
      <c r="A37" s="60" t="s">
        <v>3761</v>
      </c>
      <c r="B37" s="9" t="s">
        <v>341</v>
      </c>
      <c r="C37" s="3" t="s">
        <v>342</v>
      </c>
      <c r="D37" s="3" t="s">
        <v>140</v>
      </c>
      <c r="E37" s="75" t="s">
        <v>3761</v>
      </c>
      <c r="F37" s="3" t="s">
        <v>339</v>
      </c>
      <c r="G37" s="3" t="s">
        <v>308</v>
      </c>
      <c r="H37" s="3" t="s">
        <v>324</v>
      </c>
      <c r="I37" s="3" t="s">
        <v>268</v>
      </c>
      <c r="J37" s="3" t="s">
        <v>343</v>
      </c>
      <c r="K37" s="8">
        <v>3.6100000000003365</v>
      </c>
      <c r="L37" s="3" t="s">
        <v>73</v>
      </c>
      <c r="M37" s="37">
        <v>1.8200000000000001E-2</v>
      </c>
      <c r="N37" s="37">
        <v>2.4199999999989018E-2</v>
      </c>
      <c r="O37" s="8">
        <v>227618.31356499999</v>
      </c>
      <c r="P37" s="8">
        <v>109.37</v>
      </c>
      <c r="Q37" s="8">
        <v>0</v>
      </c>
      <c r="R37" s="8">
        <v>248.94614949899997</v>
      </c>
      <c r="S37" s="37">
        <v>4.5481649039699577E-4</v>
      </c>
      <c r="T37" s="37">
        <v>1.1181428913159433E-3</v>
      </c>
      <c r="U37" s="37">
        <v>6.3538398595472398E-5</v>
      </c>
      <c r="V37" s="60" t="s">
        <v>3760</v>
      </c>
    </row>
    <row r="38" spans="1:22" ht="15" x14ac:dyDescent="0.25">
      <c r="A38" s="60" t="s">
        <v>3761</v>
      </c>
      <c r="B38" s="9" t="s">
        <v>344</v>
      </c>
      <c r="C38" s="3" t="s">
        <v>345</v>
      </c>
      <c r="D38" s="3" t="s">
        <v>140</v>
      </c>
      <c r="E38" s="75" t="s">
        <v>3761</v>
      </c>
      <c r="F38" s="3" t="s">
        <v>339</v>
      </c>
      <c r="G38" s="3" t="s">
        <v>308</v>
      </c>
      <c r="H38" s="3" t="s">
        <v>324</v>
      </c>
      <c r="I38" s="3" t="s">
        <v>268</v>
      </c>
      <c r="J38" s="3" t="s">
        <v>346</v>
      </c>
      <c r="K38" s="8">
        <v>4.3999999999990704</v>
      </c>
      <c r="L38" s="3" t="s">
        <v>73</v>
      </c>
      <c r="M38" s="37">
        <v>7.7999999999999996E-3</v>
      </c>
      <c r="N38" s="37">
        <v>2.5599999999996816E-2</v>
      </c>
      <c r="O38" s="8">
        <v>318280.34104099992</v>
      </c>
      <c r="P38" s="8">
        <v>102.44</v>
      </c>
      <c r="Q38" s="8">
        <v>0</v>
      </c>
      <c r="R38" s="8">
        <v>326.04638133599991</v>
      </c>
      <c r="S38" s="37">
        <v>8.0863907784806891E-4</v>
      </c>
      <c r="T38" s="37">
        <v>1.4644389731024942E-3</v>
      </c>
      <c r="U38" s="37">
        <v>8.321665139079155E-5</v>
      </c>
      <c r="V38" s="60" t="s">
        <v>3760</v>
      </c>
    </row>
    <row r="39" spans="1:22" ht="15" x14ac:dyDescent="0.25">
      <c r="A39" s="60" t="s">
        <v>3761</v>
      </c>
      <c r="B39" s="9" t="s">
        <v>347</v>
      </c>
      <c r="C39" s="3" t="s">
        <v>348</v>
      </c>
      <c r="D39" s="3" t="s">
        <v>140</v>
      </c>
      <c r="E39" s="75" t="s">
        <v>3761</v>
      </c>
      <c r="F39" s="3" t="s">
        <v>349</v>
      </c>
      <c r="G39" s="3" t="s">
        <v>308</v>
      </c>
      <c r="H39" s="3" t="s">
        <v>324</v>
      </c>
      <c r="I39" s="3" t="s">
        <v>268</v>
      </c>
      <c r="J39" s="3" t="s">
        <v>350</v>
      </c>
      <c r="K39" s="8">
        <v>1.2100000000010973</v>
      </c>
      <c r="L39" s="3" t="s">
        <v>73</v>
      </c>
      <c r="M39" s="37">
        <v>4.7500000000000001E-2</v>
      </c>
      <c r="N39" s="37">
        <v>2.4900000000002458E-2</v>
      </c>
      <c r="O39" s="8">
        <v>315552.83753599995</v>
      </c>
      <c r="P39" s="8">
        <v>140.54</v>
      </c>
      <c r="Q39" s="8">
        <v>0</v>
      </c>
      <c r="R39" s="8">
        <v>443.47795774099995</v>
      </c>
      <c r="S39" s="37">
        <v>2.2015079176849922E-4</v>
      </c>
      <c r="T39" s="37">
        <v>1.9918834932829651E-3</v>
      </c>
      <c r="U39" s="37">
        <v>1.1318865266227752E-4</v>
      </c>
      <c r="V39" s="60" t="s">
        <v>3760</v>
      </c>
    </row>
    <row r="40" spans="1:22" ht="15" x14ac:dyDescent="0.25">
      <c r="A40" s="60" t="s">
        <v>3761</v>
      </c>
      <c r="B40" s="9" t="s">
        <v>351</v>
      </c>
      <c r="C40" s="3" t="s">
        <v>352</v>
      </c>
      <c r="D40" s="3" t="s">
        <v>140</v>
      </c>
      <c r="E40" s="75" t="s">
        <v>3761</v>
      </c>
      <c r="F40" s="3" t="s">
        <v>349</v>
      </c>
      <c r="G40" s="3" t="s">
        <v>308</v>
      </c>
      <c r="H40" s="3" t="s">
        <v>324</v>
      </c>
      <c r="I40" s="3" t="s">
        <v>268</v>
      </c>
      <c r="J40" s="3" t="s">
        <v>353</v>
      </c>
      <c r="K40" s="8">
        <v>4.0700000000002827</v>
      </c>
      <c r="L40" s="3" t="s">
        <v>73</v>
      </c>
      <c r="M40" s="37">
        <v>5.0000000000000001E-3</v>
      </c>
      <c r="N40" s="37">
        <v>2.7199999999998628E-2</v>
      </c>
      <c r="O40" s="8">
        <v>1477325.5645609999</v>
      </c>
      <c r="P40" s="8">
        <v>101.54</v>
      </c>
      <c r="Q40" s="8">
        <v>0</v>
      </c>
      <c r="R40" s="8">
        <v>1500.0763781239996</v>
      </c>
      <c r="S40" s="37">
        <v>7.8467833697646509E-4</v>
      </c>
      <c r="T40" s="37">
        <v>6.7376006498025987E-3</v>
      </c>
      <c r="U40" s="37">
        <v>3.8286372787331717E-4</v>
      </c>
      <c r="V40" s="60" t="s">
        <v>3760</v>
      </c>
    </row>
    <row r="41" spans="1:22" ht="15" x14ac:dyDescent="0.25">
      <c r="A41" s="60" t="s">
        <v>3761</v>
      </c>
      <c r="B41" s="9" t="s">
        <v>354</v>
      </c>
      <c r="C41" s="3" t="s">
        <v>355</v>
      </c>
      <c r="D41" s="3" t="s">
        <v>140</v>
      </c>
      <c r="E41" s="75" t="s">
        <v>3761</v>
      </c>
      <c r="F41" s="3" t="s">
        <v>349</v>
      </c>
      <c r="G41" s="3" t="s">
        <v>308</v>
      </c>
      <c r="H41" s="3" t="s">
        <v>324</v>
      </c>
      <c r="I41" s="3" t="s">
        <v>268</v>
      </c>
      <c r="J41" s="3" t="s">
        <v>356</v>
      </c>
      <c r="K41" s="8">
        <v>5.8900000000002706</v>
      </c>
      <c r="L41" s="3" t="s">
        <v>73</v>
      </c>
      <c r="M41" s="37">
        <v>5.8999999999999999E-3</v>
      </c>
      <c r="N41" s="37">
        <v>3.030000000000091E-2</v>
      </c>
      <c r="O41" s="8">
        <v>1585138.0060979999</v>
      </c>
      <c r="P41" s="8">
        <v>93.79</v>
      </c>
      <c r="Q41" s="8">
        <v>0</v>
      </c>
      <c r="R41" s="8">
        <v>1486.7009358829998</v>
      </c>
      <c r="S41" s="37">
        <v>1.4418275561540663E-3</v>
      </c>
      <c r="T41" s="37">
        <v>6.6775247832343513E-3</v>
      </c>
      <c r="U41" s="37">
        <v>3.7944992058121935E-4</v>
      </c>
      <c r="V41" s="60" t="s">
        <v>3760</v>
      </c>
    </row>
    <row r="42" spans="1:22" ht="15" x14ac:dyDescent="0.25">
      <c r="A42" s="60" t="s">
        <v>3761</v>
      </c>
      <c r="B42" s="9" t="s">
        <v>357</v>
      </c>
      <c r="C42" s="3" t="s">
        <v>358</v>
      </c>
      <c r="D42" s="3" t="s">
        <v>140</v>
      </c>
      <c r="E42" s="75" t="s">
        <v>3761</v>
      </c>
      <c r="F42" s="3" t="s">
        <v>359</v>
      </c>
      <c r="G42" s="3" t="s">
        <v>360</v>
      </c>
      <c r="H42" s="3" t="s">
        <v>332</v>
      </c>
      <c r="I42" s="3" t="s">
        <v>263</v>
      </c>
      <c r="J42" s="3" t="s">
        <v>361</v>
      </c>
      <c r="K42" s="8">
        <v>5.0400000000001155</v>
      </c>
      <c r="L42" s="3" t="s">
        <v>73</v>
      </c>
      <c r="M42" s="37">
        <v>4.4000000000000003E-3</v>
      </c>
      <c r="N42" s="37">
        <v>2.4699999999995271E-2</v>
      </c>
      <c r="O42" s="8">
        <v>886650.75789399992</v>
      </c>
      <c r="P42" s="8">
        <v>100.57</v>
      </c>
      <c r="Q42" s="8">
        <v>0</v>
      </c>
      <c r="R42" s="8">
        <v>891.70466713099984</v>
      </c>
      <c r="S42" s="37">
        <v>9.9426088626880732E-4</v>
      </c>
      <c r="T42" s="37">
        <v>4.0050960286484851E-3</v>
      </c>
      <c r="U42" s="37">
        <v>2.2758932678265868E-4</v>
      </c>
      <c r="V42" s="60" t="s">
        <v>3760</v>
      </c>
    </row>
    <row r="43" spans="1:22" ht="15" x14ac:dyDescent="0.25">
      <c r="A43" s="60" t="s">
        <v>3761</v>
      </c>
      <c r="B43" s="9" t="s">
        <v>362</v>
      </c>
      <c r="C43" s="3" t="s">
        <v>363</v>
      </c>
      <c r="D43" s="3" t="s">
        <v>140</v>
      </c>
      <c r="E43" s="75" t="s">
        <v>3761</v>
      </c>
      <c r="F43" s="3" t="s">
        <v>364</v>
      </c>
      <c r="G43" s="3" t="s">
        <v>308</v>
      </c>
      <c r="H43" s="3" t="s">
        <v>332</v>
      </c>
      <c r="I43" s="3" t="s">
        <v>263</v>
      </c>
      <c r="J43" s="3" t="s">
        <v>365</v>
      </c>
      <c r="K43" s="8">
        <v>2.8399999999993346</v>
      </c>
      <c r="L43" s="3" t="s">
        <v>73</v>
      </c>
      <c r="M43" s="37">
        <v>1.5800000000000002E-2</v>
      </c>
      <c r="N43" s="37">
        <v>2.200000000000861E-2</v>
      </c>
      <c r="O43" s="8">
        <v>396906.05562899995</v>
      </c>
      <c r="P43" s="8">
        <v>110.84</v>
      </c>
      <c r="Q43" s="8">
        <v>0</v>
      </c>
      <c r="R43" s="8">
        <v>439.9306720059999</v>
      </c>
      <c r="S43" s="37">
        <v>8.5328264343273745E-4</v>
      </c>
      <c r="T43" s="37">
        <v>1.9759508414382227E-3</v>
      </c>
      <c r="U43" s="37">
        <v>1.1228328073579439E-4</v>
      </c>
      <c r="V43" s="60" t="s">
        <v>3760</v>
      </c>
    </row>
    <row r="44" spans="1:22" ht="15" x14ac:dyDescent="0.25">
      <c r="A44" s="60" t="s">
        <v>3761</v>
      </c>
      <c r="B44" s="9" t="s">
        <v>366</v>
      </c>
      <c r="C44" s="3" t="s">
        <v>367</v>
      </c>
      <c r="D44" s="3" t="s">
        <v>140</v>
      </c>
      <c r="E44" s="75" t="s">
        <v>3761</v>
      </c>
      <c r="F44" s="3" t="s">
        <v>267</v>
      </c>
      <c r="G44" s="3" t="s">
        <v>261</v>
      </c>
      <c r="H44" s="3" t="s">
        <v>324</v>
      </c>
      <c r="I44" s="3" t="s">
        <v>268</v>
      </c>
      <c r="J44" s="3" t="s">
        <v>368</v>
      </c>
      <c r="K44" s="8">
        <v>4.2999999999998257</v>
      </c>
      <c r="L44" s="3" t="s">
        <v>73</v>
      </c>
      <c r="M44" s="37">
        <v>2.7799999999999998E-2</v>
      </c>
      <c r="N44" s="37">
        <v>3.1000000000005176E-2</v>
      </c>
      <c r="O44" s="8">
        <v>14.382137999999999</v>
      </c>
      <c r="P44" s="8">
        <v>5529999</v>
      </c>
      <c r="Q44" s="8">
        <v>0</v>
      </c>
      <c r="R44" s="8">
        <v>795.33203941199997</v>
      </c>
      <c r="S44" s="37">
        <v>3.4390573888091816E-3</v>
      </c>
      <c r="T44" s="37">
        <v>3.572237883148748E-3</v>
      </c>
      <c r="U44" s="37">
        <v>2.0299219022912671E-4</v>
      </c>
      <c r="V44" s="60" t="s">
        <v>3760</v>
      </c>
    </row>
    <row r="45" spans="1:22" ht="15" x14ac:dyDescent="0.25">
      <c r="A45" s="60" t="s">
        <v>3761</v>
      </c>
      <c r="B45" s="9" t="s">
        <v>369</v>
      </c>
      <c r="C45" s="3" t="s">
        <v>370</v>
      </c>
      <c r="D45" s="3" t="s">
        <v>140</v>
      </c>
      <c r="E45" s="75" t="s">
        <v>3761</v>
      </c>
      <c r="F45" s="3" t="s">
        <v>267</v>
      </c>
      <c r="G45" s="3" t="s">
        <v>261</v>
      </c>
      <c r="H45" s="3" t="s">
        <v>324</v>
      </c>
      <c r="I45" s="3" t="s">
        <v>268</v>
      </c>
      <c r="J45" s="3" t="s">
        <v>371</v>
      </c>
      <c r="K45" s="8">
        <v>1.1400000000001416</v>
      </c>
      <c r="L45" s="3" t="s">
        <v>73</v>
      </c>
      <c r="M45" s="37">
        <v>2.4199999999999999E-2</v>
      </c>
      <c r="N45" s="37">
        <v>3.330000000000008E-2</v>
      </c>
      <c r="O45" s="8">
        <v>62.225883999999994</v>
      </c>
      <c r="P45" s="8">
        <v>5626366</v>
      </c>
      <c r="Q45" s="8">
        <v>0</v>
      </c>
      <c r="R45" s="8">
        <v>3501.0560013839995</v>
      </c>
      <c r="S45" s="37">
        <v>2.1588968532075077E-3</v>
      </c>
      <c r="T45" s="37">
        <v>1.5725010762065495E-2</v>
      </c>
      <c r="U45" s="37">
        <v>8.935727351826381E-4</v>
      </c>
      <c r="V45" s="60" t="s">
        <v>3760</v>
      </c>
    </row>
    <row r="46" spans="1:22" ht="15" x14ac:dyDescent="0.25">
      <c r="A46" s="60" t="s">
        <v>3761</v>
      </c>
      <c r="B46" s="9" t="s">
        <v>372</v>
      </c>
      <c r="C46" s="3" t="s">
        <v>373</v>
      </c>
      <c r="D46" s="3" t="s">
        <v>140</v>
      </c>
      <c r="E46" s="75" t="s">
        <v>3761</v>
      </c>
      <c r="F46" s="3" t="s">
        <v>267</v>
      </c>
      <c r="G46" s="3" t="s">
        <v>261</v>
      </c>
      <c r="H46" s="3" t="s">
        <v>324</v>
      </c>
      <c r="I46" s="3" t="s">
        <v>268</v>
      </c>
      <c r="J46" s="3" t="s">
        <v>374</v>
      </c>
      <c r="K46" s="8">
        <v>0.74999999999999722</v>
      </c>
      <c r="L46" s="3" t="s">
        <v>73</v>
      </c>
      <c r="M46" s="37">
        <v>1.95E-2</v>
      </c>
      <c r="N46" s="37">
        <v>3.4099999999999069E-2</v>
      </c>
      <c r="O46" s="8">
        <v>45.74376199999999</v>
      </c>
      <c r="P46" s="8">
        <v>5456707</v>
      </c>
      <c r="Q46" s="8">
        <v>0</v>
      </c>
      <c r="R46" s="8">
        <v>2496.1030522199994</v>
      </c>
      <c r="S46" s="37">
        <v>1.8430944840646273E-3</v>
      </c>
      <c r="T46" s="37">
        <v>1.1211259501095567E-2</v>
      </c>
      <c r="U46" s="37">
        <v>6.3707910721457731E-4</v>
      </c>
      <c r="V46" s="60" t="s">
        <v>3760</v>
      </c>
    </row>
    <row r="47" spans="1:22" ht="15" x14ac:dyDescent="0.25">
      <c r="A47" s="60" t="s">
        <v>3761</v>
      </c>
      <c r="B47" s="9" t="s">
        <v>375</v>
      </c>
      <c r="C47" s="3" t="s">
        <v>376</v>
      </c>
      <c r="D47" s="3" t="s">
        <v>140</v>
      </c>
      <c r="E47" s="75" t="s">
        <v>3761</v>
      </c>
      <c r="F47" s="3" t="s">
        <v>267</v>
      </c>
      <c r="G47" s="3" t="s">
        <v>261</v>
      </c>
      <c r="H47" s="3" t="s">
        <v>324</v>
      </c>
      <c r="I47" s="3" t="s">
        <v>268</v>
      </c>
      <c r="J47" s="3" t="s">
        <v>377</v>
      </c>
      <c r="K47" s="8">
        <v>4.0899999999999084</v>
      </c>
      <c r="L47" s="3" t="s">
        <v>73</v>
      </c>
      <c r="M47" s="37">
        <v>1.4999999999999999E-2</v>
      </c>
      <c r="N47" s="37">
        <v>3.0300000000000323E-2</v>
      </c>
      <c r="O47" s="8">
        <v>68.304789999999983</v>
      </c>
      <c r="P47" s="8">
        <v>5115050</v>
      </c>
      <c r="Q47" s="8">
        <v>0</v>
      </c>
      <c r="R47" s="8">
        <v>3493.8241400489992</v>
      </c>
      <c r="S47" s="37">
        <v>2.4326800341904686E-3</v>
      </c>
      <c r="T47" s="37">
        <v>1.5692528820252027E-2</v>
      </c>
      <c r="U47" s="37">
        <v>8.9172695090754413E-4</v>
      </c>
      <c r="V47" s="60" t="s">
        <v>3760</v>
      </c>
    </row>
    <row r="48" spans="1:22" ht="15" x14ac:dyDescent="0.25">
      <c r="A48" s="60" t="s">
        <v>3761</v>
      </c>
      <c r="B48" s="9" t="s">
        <v>378</v>
      </c>
      <c r="C48" s="3" t="s">
        <v>379</v>
      </c>
      <c r="D48" s="3" t="s">
        <v>140</v>
      </c>
      <c r="E48" s="75" t="s">
        <v>3761</v>
      </c>
      <c r="F48" s="3" t="s">
        <v>380</v>
      </c>
      <c r="G48" s="3" t="s">
        <v>308</v>
      </c>
      <c r="H48" s="3" t="s">
        <v>332</v>
      </c>
      <c r="I48" s="3" t="s">
        <v>263</v>
      </c>
      <c r="J48" s="3" t="s">
        <v>381</v>
      </c>
      <c r="K48" s="8">
        <v>6.5699999999999505</v>
      </c>
      <c r="L48" s="3" t="s">
        <v>73</v>
      </c>
      <c r="M48" s="37">
        <v>3.5000000000000001E-3</v>
      </c>
      <c r="N48" s="37">
        <v>3.0700000000002916E-2</v>
      </c>
      <c r="O48" s="8">
        <v>3426651.4975089994</v>
      </c>
      <c r="P48" s="8">
        <v>91.16</v>
      </c>
      <c r="Q48" s="8">
        <v>0</v>
      </c>
      <c r="R48" s="8">
        <v>3123.7355050049996</v>
      </c>
      <c r="S48" s="37">
        <v>1.1766038850175244E-3</v>
      </c>
      <c r="T48" s="37">
        <v>1.403027384155861E-2</v>
      </c>
      <c r="U48" s="37">
        <v>7.9726941759600994E-4</v>
      </c>
      <c r="V48" s="60" t="s">
        <v>3760</v>
      </c>
    </row>
    <row r="49" spans="1:22" ht="15" x14ac:dyDescent="0.25">
      <c r="A49" s="60" t="s">
        <v>3761</v>
      </c>
      <c r="B49" s="9" t="s">
        <v>382</v>
      </c>
      <c r="C49" s="3" t="s">
        <v>383</v>
      </c>
      <c r="D49" s="3" t="s">
        <v>140</v>
      </c>
      <c r="E49" s="75" t="s">
        <v>3761</v>
      </c>
      <c r="F49" s="3" t="s">
        <v>380</v>
      </c>
      <c r="G49" s="3" t="s">
        <v>308</v>
      </c>
      <c r="H49" s="3" t="s">
        <v>332</v>
      </c>
      <c r="I49" s="3" t="s">
        <v>263</v>
      </c>
      <c r="J49" s="3" t="s">
        <v>384</v>
      </c>
      <c r="K49" s="8">
        <v>2.3999999999998796</v>
      </c>
      <c r="L49" s="3" t="s">
        <v>73</v>
      </c>
      <c r="M49" s="37">
        <v>3.6999999999999998E-2</v>
      </c>
      <c r="N49" s="37">
        <v>2.3600000000013353E-2</v>
      </c>
      <c r="O49" s="8">
        <v>537864.6847669998</v>
      </c>
      <c r="P49" s="8">
        <v>115.14</v>
      </c>
      <c r="Q49" s="8">
        <v>0</v>
      </c>
      <c r="R49" s="8">
        <v>619.29739794800003</v>
      </c>
      <c r="S49" s="37">
        <v>1.4307539469416272E-3</v>
      </c>
      <c r="T49" s="37">
        <v>2.7815773994479824E-3</v>
      </c>
      <c r="U49" s="37">
        <v>1.5806295859224361E-4</v>
      </c>
      <c r="V49" s="60" t="s">
        <v>3760</v>
      </c>
    </row>
    <row r="50" spans="1:22" ht="15" x14ac:dyDescent="0.25">
      <c r="A50" s="60" t="s">
        <v>3761</v>
      </c>
      <c r="B50" s="9" t="s">
        <v>385</v>
      </c>
      <c r="C50" s="3" t="s">
        <v>386</v>
      </c>
      <c r="D50" s="3" t="s">
        <v>140</v>
      </c>
      <c r="E50" s="75" t="s">
        <v>3761</v>
      </c>
      <c r="F50" s="3" t="s">
        <v>380</v>
      </c>
      <c r="G50" s="3" t="s">
        <v>308</v>
      </c>
      <c r="H50" s="3" t="s">
        <v>324</v>
      </c>
      <c r="I50" s="3" t="s">
        <v>268</v>
      </c>
      <c r="J50" s="3" t="s">
        <v>387</v>
      </c>
      <c r="K50" s="8">
        <v>2.4600000000000941</v>
      </c>
      <c r="L50" s="3" t="s">
        <v>73</v>
      </c>
      <c r="M50" s="37">
        <v>2.4E-2</v>
      </c>
      <c r="N50" s="37">
        <v>2.3299999999999391E-2</v>
      </c>
      <c r="O50" s="8">
        <v>240141.10617799996</v>
      </c>
      <c r="P50" s="8">
        <v>112.98</v>
      </c>
      <c r="Q50" s="8">
        <v>0</v>
      </c>
      <c r="R50" s="8">
        <v>271.31142162299994</v>
      </c>
      <c r="S50" s="37">
        <v>4.1618620554732295E-4</v>
      </c>
      <c r="T50" s="37">
        <v>1.2185966243346083E-3</v>
      </c>
      <c r="U50" s="37">
        <v>6.9246675577344847E-5</v>
      </c>
      <c r="V50" s="60" t="s">
        <v>3760</v>
      </c>
    </row>
    <row r="51" spans="1:22" ht="15" x14ac:dyDescent="0.25">
      <c r="A51" s="60" t="s">
        <v>3761</v>
      </c>
      <c r="B51" s="9" t="s">
        <v>388</v>
      </c>
      <c r="C51" s="3" t="s">
        <v>389</v>
      </c>
      <c r="D51" s="3" t="s">
        <v>140</v>
      </c>
      <c r="E51" s="75" t="s">
        <v>3761</v>
      </c>
      <c r="F51" s="3" t="s">
        <v>380</v>
      </c>
      <c r="G51" s="3" t="s">
        <v>308</v>
      </c>
      <c r="H51" s="3" t="s">
        <v>332</v>
      </c>
      <c r="I51" s="3" t="s">
        <v>263</v>
      </c>
      <c r="J51" s="3" t="s">
        <v>333</v>
      </c>
      <c r="K51" s="8">
        <v>3.6700000000000497</v>
      </c>
      <c r="L51" s="3" t="s">
        <v>73</v>
      </c>
      <c r="M51" s="37">
        <v>2.5999999999999999E-2</v>
      </c>
      <c r="N51" s="37">
        <v>2.270000000000142E-2</v>
      </c>
      <c r="O51" s="8">
        <v>1256469.8593929997</v>
      </c>
      <c r="P51" s="8">
        <v>113.37</v>
      </c>
      <c r="Q51" s="8">
        <v>0</v>
      </c>
      <c r="R51" s="8">
        <v>1424.4598795329998</v>
      </c>
      <c r="S51" s="37">
        <v>2.5629270479288029E-3</v>
      </c>
      <c r="T51" s="37">
        <v>6.3979687634051425E-3</v>
      </c>
      <c r="U51" s="37">
        <v>3.635641675566061E-4</v>
      </c>
      <c r="V51" s="60" t="s">
        <v>3760</v>
      </c>
    </row>
    <row r="52" spans="1:22" ht="15" x14ac:dyDescent="0.25">
      <c r="A52" s="60" t="s">
        <v>3761</v>
      </c>
      <c r="B52" s="9" t="s">
        <v>390</v>
      </c>
      <c r="C52" s="3" t="s">
        <v>391</v>
      </c>
      <c r="D52" s="3" t="s">
        <v>140</v>
      </c>
      <c r="E52" s="75" t="s">
        <v>3761</v>
      </c>
      <c r="F52" s="3" t="s">
        <v>380</v>
      </c>
      <c r="G52" s="3" t="s">
        <v>308</v>
      </c>
      <c r="H52" s="3" t="s">
        <v>324</v>
      </c>
      <c r="I52" s="3" t="s">
        <v>268</v>
      </c>
      <c r="J52" s="3" t="s">
        <v>392</v>
      </c>
      <c r="K52" s="8">
        <v>2.9399999999996891</v>
      </c>
      <c r="L52" s="3" t="s">
        <v>73</v>
      </c>
      <c r="M52" s="37">
        <v>2.5999999999999999E-2</v>
      </c>
      <c r="N52" s="37">
        <v>2.2199999999998731E-2</v>
      </c>
      <c r="O52" s="8">
        <v>659643.73295799992</v>
      </c>
      <c r="P52" s="8">
        <v>114.45</v>
      </c>
      <c r="Q52" s="8">
        <v>0</v>
      </c>
      <c r="R52" s="8">
        <v>754.96225226099989</v>
      </c>
      <c r="S52" s="37">
        <v>1.828729488057584E-3</v>
      </c>
      <c r="T52" s="37">
        <v>3.3909167796985825E-3</v>
      </c>
      <c r="U52" s="37">
        <v>1.9268863007213408E-4</v>
      </c>
      <c r="V52" s="60" t="s">
        <v>3760</v>
      </c>
    </row>
    <row r="53" spans="1:22" ht="15" x14ac:dyDescent="0.25">
      <c r="A53" s="60" t="s">
        <v>3761</v>
      </c>
      <c r="B53" s="9" t="s">
        <v>393</v>
      </c>
      <c r="C53" s="3" t="s">
        <v>394</v>
      </c>
      <c r="D53" s="3" t="s">
        <v>140</v>
      </c>
      <c r="E53" s="75" t="s">
        <v>3761</v>
      </c>
      <c r="F53" s="3" t="s">
        <v>380</v>
      </c>
      <c r="G53" s="3" t="s">
        <v>308</v>
      </c>
      <c r="H53" s="3" t="s">
        <v>332</v>
      </c>
      <c r="I53" s="3" t="s">
        <v>263</v>
      </c>
      <c r="J53" s="3" t="s">
        <v>395</v>
      </c>
      <c r="K53" s="8">
        <v>4.1500000000001727</v>
      </c>
      <c r="L53" s="3" t="s">
        <v>73</v>
      </c>
      <c r="M53" s="37">
        <v>2.81E-2</v>
      </c>
      <c r="N53" s="37">
        <v>2.5900000000000065E-2</v>
      </c>
      <c r="O53" s="8">
        <v>2568817.8046059995</v>
      </c>
      <c r="P53" s="8">
        <v>113.83</v>
      </c>
      <c r="Q53" s="8">
        <v>0</v>
      </c>
      <c r="R53" s="8">
        <v>2924.0853069209998</v>
      </c>
      <c r="S53" s="37">
        <v>2.0525150772826928E-3</v>
      </c>
      <c r="T53" s="37">
        <v>1.3133543965693061E-2</v>
      </c>
      <c r="U53" s="37">
        <v>7.4631279950388254E-4</v>
      </c>
      <c r="V53" s="60" t="s">
        <v>3760</v>
      </c>
    </row>
    <row r="54" spans="1:22" ht="15" x14ac:dyDescent="0.25">
      <c r="A54" s="60" t="s">
        <v>3761</v>
      </c>
      <c r="B54" s="9" t="s">
        <v>396</v>
      </c>
      <c r="C54" s="3" t="s">
        <v>397</v>
      </c>
      <c r="D54" s="3" t="s">
        <v>140</v>
      </c>
      <c r="E54" s="75" t="s">
        <v>3761</v>
      </c>
      <c r="F54" s="3" t="s">
        <v>398</v>
      </c>
      <c r="G54" s="3" t="s">
        <v>308</v>
      </c>
      <c r="H54" s="3" t="s">
        <v>324</v>
      </c>
      <c r="I54" s="3" t="s">
        <v>268</v>
      </c>
      <c r="J54" s="3" t="s">
        <v>399</v>
      </c>
      <c r="K54" s="8">
        <v>4.3200000000003351</v>
      </c>
      <c r="L54" s="3" t="s">
        <v>73</v>
      </c>
      <c r="M54" s="37">
        <v>2.2499999999999999E-2</v>
      </c>
      <c r="N54" s="37">
        <v>2.610000000000098E-2</v>
      </c>
      <c r="O54" s="8">
        <v>2329155.3876229995</v>
      </c>
      <c r="P54" s="8">
        <v>111.23</v>
      </c>
      <c r="Q54" s="8">
        <v>182.55414449399998</v>
      </c>
      <c r="R54" s="8">
        <v>2773.2736820419996</v>
      </c>
      <c r="S54" s="37">
        <v>1.8423490380724517E-3</v>
      </c>
      <c r="T54" s="37">
        <v>1.163622992415177E-2</v>
      </c>
      <c r="U54" s="37">
        <v>6.6122802444254709E-4</v>
      </c>
      <c r="V54" s="60" t="s">
        <v>3760</v>
      </c>
    </row>
    <row r="55" spans="1:22" ht="15" x14ac:dyDescent="0.25">
      <c r="A55" s="60" t="s">
        <v>3761</v>
      </c>
      <c r="B55" s="9" t="s">
        <v>400</v>
      </c>
      <c r="C55" s="3" t="s">
        <v>401</v>
      </c>
      <c r="D55" s="3" t="s">
        <v>140</v>
      </c>
      <c r="E55" s="75" t="s">
        <v>3761</v>
      </c>
      <c r="F55" s="3" t="s">
        <v>398</v>
      </c>
      <c r="G55" s="3" t="s">
        <v>308</v>
      </c>
      <c r="H55" s="3" t="s">
        <v>324</v>
      </c>
      <c r="I55" s="3" t="s">
        <v>268</v>
      </c>
      <c r="J55" s="3" t="s">
        <v>402</v>
      </c>
      <c r="K55" s="8">
        <v>5.0100000000090201</v>
      </c>
      <c r="L55" s="3" t="s">
        <v>73</v>
      </c>
      <c r="M55" s="37">
        <v>1.43E-2</v>
      </c>
      <c r="N55" s="37">
        <v>2.689999999998971E-2</v>
      </c>
      <c r="O55" s="8">
        <v>102886.99697399998</v>
      </c>
      <c r="P55" s="8">
        <v>104.73</v>
      </c>
      <c r="Q55" s="8">
        <v>1.2325640729999998</v>
      </c>
      <c r="R55" s="8">
        <v>108.98611580099998</v>
      </c>
      <c r="S55" s="37">
        <v>2.5848406435031654E-4</v>
      </c>
      <c r="T55" s="37">
        <v>4.8397562332729287E-4</v>
      </c>
      <c r="U55" s="37">
        <v>2.7501883975911902E-5</v>
      </c>
      <c r="V55" s="60" t="s">
        <v>3760</v>
      </c>
    </row>
    <row r="56" spans="1:22" ht="15" x14ac:dyDescent="0.25">
      <c r="A56" s="60" t="s">
        <v>3761</v>
      </c>
      <c r="B56" s="9" t="s">
        <v>403</v>
      </c>
      <c r="C56" s="3" t="s">
        <v>404</v>
      </c>
      <c r="D56" s="3" t="s">
        <v>140</v>
      </c>
      <c r="E56" s="75" t="s">
        <v>3761</v>
      </c>
      <c r="F56" s="3" t="s">
        <v>398</v>
      </c>
      <c r="G56" s="3" t="s">
        <v>308</v>
      </c>
      <c r="H56" s="3" t="s">
        <v>324</v>
      </c>
      <c r="I56" s="3" t="s">
        <v>268</v>
      </c>
      <c r="J56" s="3" t="s">
        <v>405</v>
      </c>
      <c r="K56" s="8">
        <v>5.9100000000001742</v>
      </c>
      <c r="L56" s="3" t="s">
        <v>73</v>
      </c>
      <c r="M56" s="37">
        <v>2.5000000000000001E-3</v>
      </c>
      <c r="N56" s="37">
        <v>2.6899999999999973E-2</v>
      </c>
      <c r="O56" s="8">
        <v>2046509.3251169997</v>
      </c>
      <c r="P56" s="8">
        <v>94.78</v>
      </c>
      <c r="Q56" s="8">
        <v>49.722333288999998</v>
      </c>
      <c r="R56" s="8">
        <v>1989.403871583</v>
      </c>
      <c r="S56" s="37">
        <v>1.6121764537931869E-3</v>
      </c>
      <c r="T56" s="37">
        <v>8.7120894531808046E-3</v>
      </c>
      <c r="U56" s="37">
        <v>4.9506392838945398E-4</v>
      </c>
      <c r="V56" s="60" t="s">
        <v>3760</v>
      </c>
    </row>
    <row r="57" spans="1:22" ht="15" x14ac:dyDescent="0.25">
      <c r="A57" s="60" t="s">
        <v>3761</v>
      </c>
      <c r="B57" s="9" t="s">
        <v>406</v>
      </c>
      <c r="C57" s="3" t="s">
        <v>407</v>
      </c>
      <c r="D57" s="3" t="s">
        <v>140</v>
      </c>
      <c r="E57" s="75" t="s">
        <v>3761</v>
      </c>
      <c r="F57" s="3" t="s">
        <v>398</v>
      </c>
      <c r="G57" s="3" t="s">
        <v>308</v>
      </c>
      <c r="H57" s="3" t="s">
        <v>324</v>
      </c>
      <c r="I57" s="3" t="s">
        <v>268</v>
      </c>
      <c r="J57" s="3" t="s">
        <v>408</v>
      </c>
      <c r="K57" s="8">
        <v>6.670000000000738</v>
      </c>
      <c r="L57" s="3" t="s">
        <v>73</v>
      </c>
      <c r="M57" s="37">
        <v>3.61E-2</v>
      </c>
      <c r="N57" s="37">
        <v>3.2700000000001665E-2</v>
      </c>
      <c r="O57" s="8">
        <v>932671.23104499991</v>
      </c>
      <c r="P57" s="8">
        <v>104.73</v>
      </c>
      <c r="Q57" s="8">
        <v>9.631700517999997</v>
      </c>
      <c r="R57" s="8">
        <v>986.41828065299978</v>
      </c>
      <c r="S57" s="37">
        <v>2.0505539492607344E-3</v>
      </c>
      <c r="T57" s="37">
        <v>4.3872418718215534E-3</v>
      </c>
      <c r="U57" s="37">
        <v>2.493047399858469E-4</v>
      </c>
      <c r="V57" s="60" t="s">
        <v>3760</v>
      </c>
    </row>
    <row r="58" spans="1:22" ht="15" x14ac:dyDescent="0.25">
      <c r="A58" s="60" t="s">
        <v>3761</v>
      </c>
      <c r="B58" s="9" t="s">
        <v>409</v>
      </c>
      <c r="C58" s="3" t="s">
        <v>410</v>
      </c>
      <c r="D58" s="3" t="s">
        <v>140</v>
      </c>
      <c r="E58" s="75" t="s">
        <v>3761</v>
      </c>
      <c r="F58" s="3" t="s">
        <v>398</v>
      </c>
      <c r="G58" s="3" t="s">
        <v>308</v>
      </c>
      <c r="H58" s="3" t="s">
        <v>324</v>
      </c>
      <c r="I58" s="3" t="s">
        <v>268</v>
      </c>
      <c r="J58" s="3" t="s">
        <v>411</v>
      </c>
      <c r="K58" s="8">
        <v>3.0099999999994997</v>
      </c>
      <c r="L58" s="3" t="s">
        <v>73</v>
      </c>
      <c r="M58" s="37">
        <v>2.35E-2</v>
      </c>
      <c r="N58" s="37">
        <v>2.2699999999999779E-2</v>
      </c>
      <c r="O58" s="8">
        <v>963631.14425199991</v>
      </c>
      <c r="P58" s="8">
        <v>113.73</v>
      </c>
      <c r="Q58" s="8">
        <v>0</v>
      </c>
      <c r="R58" s="8">
        <v>1095.9377003289999</v>
      </c>
      <c r="S58" s="37">
        <v>1.0141661895194923E-3</v>
      </c>
      <c r="T58" s="37">
        <v>4.9224097316393168E-3</v>
      </c>
      <c r="U58" s="37">
        <v>2.7971561954039825E-4</v>
      </c>
      <c r="V58" s="60" t="s">
        <v>3760</v>
      </c>
    </row>
    <row r="59" spans="1:22" ht="15" x14ac:dyDescent="0.25">
      <c r="A59" s="60" t="s">
        <v>3761</v>
      </c>
      <c r="B59" s="9" t="s">
        <v>412</v>
      </c>
      <c r="C59" s="3" t="s">
        <v>413</v>
      </c>
      <c r="D59" s="3" t="s">
        <v>140</v>
      </c>
      <c r="E59" s="75" t="s">
        <v>3761</v>
      </c>
      <c r="F59" s="3" t="s">
        <v>398</v>
      </c>
      <c r="G59" s="3" t="s">
        <v>308</v>
      </c>
      <c r="H59" s="3" t="s">
        <v>324</v>
      </c>
      <c r="I59" s="3" t="s">
        <v>268</v>
      </c>
      <c r="J59" s="3" t="s">
        <v>414</v>
      </c>
      <c r="K59" s="8">
        <v>1.489999999999696</v>
      </c>
      <c r="L59" s="3" t="s">
        <v>73</v>
      </c>
      <c r="M59" s="37">
        <v>2.3E-2</v>
      </c>
      <c r="N59" s="37">
        <v>2.2299999999999369E-2</v>
      </c>
      <c r="O59" s="8">
        <v>1815548.6421199997</v>
      </c>
      <c r="P59" s="8">
        <v>113.28</v>
      </c>
      <c r="Q59" s="8">
        <v>24.763511863999998</v>
      </c>
      <c r="R59" s="8">
        <v>2081.4170135260001</v>
      </c>
      <c r="S59" s="37">
        <v>1.4578882597509639E-3</v>
      </c>
      <c r="T59" s="37">
        <v>9.237469619077782E-3</v>
      </c>
      <c r="U59" s="37">
        <v>5.2491862286023895E-4</v>
      </c>
      <c r="V59" s="60" t="s">
        <v>3760</v>
      </c>
    </row>
    <row r="60" spans="1:22" ht="15" x14ac:dyDescent="0.25">
      <c r="A60" s="60" t="s">
        <v>3761</v>
      </c>
      <c r="B60" s="9" t="s">
        <v>415</v>
      </c>
      <c r="C60" s="3" t="s">
        <v>416</v>
      </c>
      <c r="D60" s="3" t="s">
        <v>140</v>
      </c>
      <c r="E60" s="75" t="s">
        <v>3761</v>
      </c>
      <c r="F60" s="3" t="s">
        <v>398</v>
      </c>
      <c r="G60" s="3" t="s">
        <v>308</v>
      </c>
      <c r="H60" s="3" t="s">
        <v>324</v>
      </c>
      <c r="I60" s="3" t="s">
        <v>268</v>
      </c>
      <c r="J60" s="3" t="s">
        <v>417</v>
      </c>
      <c r="K60" s="8">
        <v>2.2099999999996642</v>
      </c>
      <c r="L60" s="3" t="s">
        <v>73</v>
      </c>
      <c r="M60" s="37">
        <v>2.1499999999999998E-2</v>
      </c>
      <c r="N60" s="37">
        <v>2.2499999999989254E-2</v>
      </c>
      <c r="O60" s="8">
        <v>358593.29305299994</v>
      </c>
      <c r="P60" s="8">
        <v>113.66</v>
      </c>
      <c r="Q60" s="8">
        <v>0</v>
      </c>
      <c r="R60" s="8">
        <v>407.57713675699995</v>
      </c>
      <c r="S60" s="37">
        <v>2.9707197038932021E-4</v>
      </c>
      <c r="T60" s="37">
        <v>1.8306347740059189E-3</v>
      </c>
      <c r="U60" s="37">
        <v>1.0402570445770907E-4</v>
      </c>
      <c r="V60" s="60" t="s">
        <v>3760</v>
      </c>
    </row>
    <row r="61" spans="1:22" ht="15" x14ac:dyDescent="0.25">
      <c r="A61" s="60" t="s">
        <v>3761</v>
      </c>
      <c r="B61" s="9" t="s">
        <v>418</v>
      </c>
      <c r="C61" s="3" t="s">
        <v>419</v>
      </c>
      <c r="D61" s="3" t="s">
        <v>140</v>
      </c>
      <c r="E61" s="75" t="s">
        <v>3761</v>
      </c>
      <c r="F61" s="3" t="s">
        <v>398</v>
      </c>
      <c r="G61" s="3" t="s">
        <v>308</v>
      </c>
      <c r="H61" s="3" t="s">
        <v>324</v>
      </c>
      <c r="I61" s="3" t="s">
        <v>268</v>
      </c>
      <c r="J61" s="3" t="s">
        <v>420</v>
      </c>
      <c r="K61" s="8">
        <v>4.2400000000015261</v>
      </c>
      <c r="L61" s="3" t="s">
        <v>73</v>
      </c>
      <c r="M61" s="37">
        <v>6.4999999999999997E-3</v>
      </c>
      <c r="N61" s="37">
        <v>2.3299999999978185E-2</v>
      </c>
      <c r="O61" s="8">
        <v>406194.32439099991</v>
      </c>
      <c r="P61" s="8">
        <v>103.63</v>
      </c>
      <c r="Q61" s="8">
        <v>4.9092188589999983</v>
      </c>
      <c r="R61" s="8">
        <v>425.84839704799998</v>
      </c>
      <c r="S61" s="37">
        <v>8.1533252099560743E-4</v>
      </c>
      <c r="T61" s="37">
        <v>1.8906504507726727E-3</v>
      </c>
      <c r="U61" s="37">
        <v>1.0743609146816992E-4</v>
      </c>
      <c r="V61" s="60" t="s">
        <v>3760</v>
      </c>
    </row>
    <row r="62" spans="1:22" ht="15" x14ac:dyDescent="0.25">
      <c r="A62" s="60" t="s">
        <v>3761</v>
      </c>
      <c r="B62" s="9" t="s">
        <v>421</v>
      </c>
      <c r="C62" s="3" t="s">
        <v>422</v>
      </c>
      <c r="D62" s="3" t="s">
        <v>140</v>
      </c>
      <c r="E62" s="75" t="s">
        <v>3761</v>
      </c>
      <c r="F62" s="3" t="s">
        <v>423</v>
      </c>
      <c r="G62" s="3" t="s">
        <v>261</v>
      </c>
      <c r="H62" s="3" t="s">
        <v>332</v>
      </c>
      <c r="I62" s="3" t="s">
        <v>263</v>
      </c>
      <c r="J62" s="3" t="s">
        <v>424</v>
      </c>
      <c r="K62" s="8">
        <v>2.539999999999957</v>
      </c>
      <c r="L62" s="3" t="s">
        <v>73</v>
      </c>
      <c r="M62" s="37">
        <v>2.9700000000000001E-2</v>
      </c>
      <c r="N62" s="37">
        <v>3.0900000000002037E-2</v>
      </c>
      <c r="O62" s="8">
        <v>28.722826999999995</v>
      </c>
      <c r="P62" s="8">
        <v>5615315</v>
      </c>
      <c r="Q62" s="8">
        <v>0</v>
      </c>
      <c r="R62" s="8">
        <v>1612.8772228899998</v>
      </c>
      <c r="S62" s="37">
        <v>2.0516304999999998E-3</v>
      </c>
      <c r="T62" s="37">
        <v>7.2442462153731674E-3</v>
      </c>
      <c r="U62" s="37">
        <v>4.1165382987357697E-4</v>
      </c>
      <c r="V62" s="60" t="s">
        <v>3760</v>
      </c>
    </row>
    <row r="63" spans="1:22" ht="15" x14ac:dyDescent="0.25">
      <c r="A63" s="60" t="s">
        <v>3761</v>
      </c>
      <c r="B63" s="9" t="s">
        <v>425</v>
      </c>
      <c r="C63" s="3" t="s">
        <v>426</v>
      </c>
      <c r="D63" s="3" t="s">
        <v>140</v>
      </c>
      <c r="E63" s="75" t="s">
        <v>3761</v>
      </c>
      <c r="F63" s="3" t="s">
        <v>423</v>
      </c>
      <c r="G63" s="3" t="s">
        <v>261</v>
      </c>
      <c r="H63" s="3" t="s">
        <v>332</v>
      </c>
      <c r="I63" s="3" t="s">
        <v>263</v>
      </c>
      <c r="J63" s="3" t="s">
        <v>427</v>
      </c>
      <c r="K63" s="8">
        <v>4.1100000000000705</v>
      </c>
      <c r="L63" s="3" t="s">
        <v>73</v>
      </c>
      <c r="M63" s="37">
        <v>8.3999999999999995E-3</v>
      </c>
      <c r="N63" s="37">
        <v>2.9099999999999713E-2</v>
      </c>
      <c r="O63" s="8">
        <v>18.623554999999996</v>
      </c>
      <c r="P63" s="8">
        <v>5012995</v>
      </c>
      <c r="Q63" s="8">
        <v>0</v>
      </c>
      <c r="R63" s="8">
        <v>933.59788554199986</v>
      </c>
      <c r="S63" s="37">
        <v>2.3417018735068522E-3</v>
      </c>
      <c r="T63" s="37">
        <v>4.1932596313186844E-3</v>
      </c>
      <c r="U63" s="37">
        <v>2.3828171152209807E-4</v>
      </c>
      <c r="V63" s="60" t="s">
        <v>3760</v>
      </c>
    </row>
    <row r="64" spans="1:22" ht="15" x14ac:dyDescent="0.25">
      <c r="A64" s="60" t="s">
        <v>3761</v>
      </c>
      <c r="B64" s="9" t="s">
        <v>428</v>
      </c>
      <c r="C64" s="3" t="s">
        <v>429</v>
      </c>
      <c r="D64" s="3" t="s">
        <v>140</v>
      </c>
      <c r="E64" s="75" t="s">
        <v>3761</v>
      </c>
      <c r="F64" s="3" t="s">
        <v>423</v>
      </c>
      <c r="G64" s="3" t="s">
        <v>261</v>
      </c>
      <c r="H64" s="3" t="s">
        <v>332</v>
      </c>
      <c r="I64" s="3" t="s">
        <v>263</v>
      </c>
      <c r="J64" s="3" t="s">
        <v>430</v>
      </c>
      <c r="K64" s="8">
        <v>4.6200000000002719</v>
      </c>
      <c r="L64" s="3" t="s">
        <v>73</v>
      </c>
      <c r="M64" s="37">
        <v>3.09E-2</v>
      </c>
      <c r="N64" s="37">
        <v>3.1599999999994452E-2</v>
      </c>
      <c r="O64" s="8">
        <v>15.722258999999999</v>
      </c>
      <c r="P64" s="8">
        <v>5168240</v>
      </c>
      <c r="Q64" s="8">
        <v>0</v>
      </c>
      <c r="R64" s="8">
        <v>812.56410007799991</v>
      </c>
      <c r="S64" s="37">
        <v>8.2748731578947358E-4</v>
      </c>
      <c r="T64" s="37">
        <v>3.6496357709055547E-3</v>
      </c>
      <c r="U64" s="37">
        <v>2.0739032027219478E-4</v>
      </c>
      <c r="V64" s="60" t="s">
        <v>3760</v>
      </c>
    </row>
    <row r="65" spans="1:22" ht="15" x14ac:dyDescent="0.25">
      <c r="A65" s="60" t="s">
        <v>3761</v>
      </c>
      <c r="B65" s="9" t="s">
        <v>431</v>
      </c>
      <c r="C65" s="3" t="s">
        <v>432</v>
      </c>
      <c r="D65" s="3" t="s">
        <v>140</v>
      </c>
      <c r="E65" s="75" t="s">
        <v>3761</v>
      </c>
      <c r="F65" s="3" t="s">
        <v>423</v>
      </c>
      <c r="G65" s="3" t="s">
        <v>261</v>
      </c>
      <c r="H65" s="3" t="s">
        <v>332</v>
      </c>
      <c r="I65" s="3" t="s">
        <v>263</v>
      </c>
      <c r="J65" s="3" t="s">
        <v>433</v>
      </c>
      <c r="K65" s="8">
        <v>1.2300000000000098</v>
      </c>
      <c r="L65" s="3" t="s">
        <v>73</v>
      </c>
      <c r="M65" s="37">
        <v>2.0199999999999999E-2</v>
      </c>
      <c r="N65" s="37">
        <v>2.039999999999937E-2</v>
      </c>
      <c r="O65" s="8">
        <v>49.045711999999995</v>
      </c>
      <c r="P65" s="8">
        <v>5652776</v>
      </c>
      <c r="Q65" s="8">
        <v>0</v>
      </c>
      <c r="R65" s="8">
        <v>2772.4442704109993</v>
      </c>
      <c r="S65" s="37">
        <v>2.3305161320978851E-3</v>
      </c>
      <c r="T65" s="37">
        <v>1.2452447482189832E-2</v>
      </c>
      <c r="U65" s="37">
        <v>7.0760953520116756E-4</v>
      </c>
      <c r="V65" s="60" t="s">
        <v>3760</v>
      </c>
    </row>
    <row r="66" spans="1:22" ht="15" x14ac:dyDescent="0.25">
      <c r="A66" s="60" t="s">
        <v>3761</v>
      </c>
      <c r="B66" s="9" t="s">
        <v>434</v>
      </c>
      <c r="C66" s="3" t="s">
        <v>435</v>
      </c>
      <c r="D66" s="3" t="s">
        <v>140</v>
      </c>
      <c r="E66" s="75" t="s">
        <v>3761</v>
      </c>
      <c r="F66" s="3" t="s">
        <v>423</v>
      </c>
      <c r="G66" s="3" t="s">
        <v>261</v>
      </c>
      <c r="H66" s="3" t="s">
        <v>332</v>
      </c>
      <c r="I66" s="3" t="s">
        <v>263</v>
      </c>
      <c r="J66" s="3" t="s">
        <v>436</v>
      </c>
      <c r="K66" s="8">
        <v>2.3000000000001766</v>
      </c>
      <c r="L66" s="3" t="s">
        <v>73</v>
      </c>
      <c r="M66" s="37">
        <v>2.5899999999999999E-2</v>
      </c>
      <c r="N66" s="37">
        <v>2.7500000000001527E-2</v>
      </c>
      <c r="O66" s="8">
        <v>52.568714999999997</v>
      </c>
      <c r="P66" s="8">
        <v>5628861</v>
      </c>
      <c r="Q66" s="8">
        <v>0</v>
      </c>
      <c r="R66" s="8">
        <v>2959.0198676829996</v>
      </c>
      <c r="S66" s="37">
        <v>2.4886954977986079E-3</v>
      </c>
      <c r="T66" s="37">
        <v>1.3290452722289162E-2</v>
      </c>
      <c r="U66" s="37">
        <v>7.5522912960547593E-4</v>
      </c>
      <c r="V66" s="60" t="s">
        <v>3760</v>
      </c>
    </row>
    <row r="67" spans="1:22" ht="15" x14ac:dyDescent="0.25">
      <c r="A67" s="60" t="s">
        <v>3761</v>
      </c>
      <c r="B67" s="9" t="s">
        <v>437</v>
      </c>
      <c r="C67" s="3" t="s">
        <v>438</v>
      </c>
      <c r="D67" s="3" t="s">
        <v>140</v>
      </c>
      <c r="E67" s="75" t="s">
        <v>3761</v>
      </c>
      <c r="F67" s="3" t="s">
        <v>423</v>
      </c>
      <c r="G67" s="3" t="s">
        <v>261</v>
      </c>
      <c r="H67" s="3" t="s">
        <v>332</v>
      </c>
      <c r="I67" s="3" t="s">
        <v>263</v>
      </c>
      <c r="J67" s="3" t="s">
        <v>439</v>
      </c>
      <c r="K67" s="8">
        <v>5.4299999999998745</v>
      </c>
      <c r="L67" s="3" t="s">
        <v>73</v>
      </c>
      <c r="M67" s="37">
        <v>3.7100000000000001E-2</v>
      </c>
      <c r="N67" s="37">
        <v>3.339999999999977E-2</v>
      </c>
      <c r="O67" s="8">
        <v>24.771538999999997</v>
      </c>
      <c r="P67" s="8">
        <v>5095555</v>
      </c>
      <c r="Q67" s="8">
        <v>0</v>
      </c>
      <c r="R67" s="8">
        <v>1262.247382994</v>
      </c>
      <c r="S67" s="37">
        <v>3.2242013536379018E-3</v>
      </c>
      <c r="T67" s="37">
        <v>5.6693905136402335E-3</v>
      </c>
      <c r="U67" s="37">
        <v>3.2216275490971934E-4</v>
      </c>
      <c r="V67" s="60" t="s">
        <v>3760</v>
      </c>
    </row>
    <row r="68" spans="1:22" ht="15" x14ac:dyDescent="0.25">
      <c r="A68" s="60" t="s">
        <v>3761</v>
      </c>
      <c r="B68" s="9" t="s">
        <v>440</v>
      </c>
      <c r="C68" s="3" t="s">
        <v>441</v>
      </c>
      <c r="D68" s="3" t="s">
        <v>140</v>
      </c>
      <c r="E68" s="75" t="s">
        <v>3761</v>
      </c>
      <c r="F68" s="3" t="s">
        <v>442</v>
      </c>
      <c r="G68" s="3" t="s">
        <v>308</v>
      </c>
      <c r="H68" s="3" t="s">
        <v>324</v>
      </c>
      <c r="I68" s="3" t="s">
        <v>268</v>
      </c>
      <c r="J68" s="3" t="s">
        <v>443</v>
      </c>
      <c r="K68" s="8">
        <v>1.900000000002273</v>
      </c>
      <c r="L68" s="3" t="s">
        <v>73</v>
      </c>
      <c r="M68" s="37">
        <v>1.6E-2</v>
      </c>
      <c r="N68" s="37">
        <v>2.0900000000031269E-2</v>
      </c>
      <c r="O68" s="8">
        <v>142472.33677499997</v>
      </c>
      <c r="P68" s="8">
        <v>112.12</v>
      </c>
      <c r="Q68" s="8">
        <v>0</v>
      </c>
      <c r="R68" s="8">
        <v>159.73998390499997</v>
      </c>
      <c r="S68" s="37">
        <v>3.6748136521263944E-4</v>
      </c>
      <c r="T68" s="37">
        <v>7.174729467467276E-4</v>
      </c>
      <c r="U68" s="37">
        <v>4.0770354510066469E-5</v>
      </c>
      <c r="V68" s="60" t="s">
        <v>3760</v>
      </c>
    </row>
    <row r="69" spans="1:22" ht="15" x14ac:dyDescent="0.25">
      <c r="A69" s="60" t="s">
        <v>3761</v>
      </c>
      <c r="B69" s="9" t="s">
        <v>444</v>
      </c>
      <c r="C69" s="3" t="s">
        <v>445</v>
      </c>
      <c r="D69" s="3" t="s">
        <v>140</v>
      </c>
      <c r="E69" s="75" t="s">
        <v>3761</v>
      </c>
      <c r="F69" s="3" t="s">
        <v>442</v>
      </c>
      <c r="G69" s="3" t="s">
        <v>308</v>
      </c>
      <c r="H69" s="3" t="s">
        <v>324</v>
      </c>
      <c r="I69" s="3" t="s">
        <v>268</v>
      </c>
      <c r="J69" s="3" t="s">
        <v>446</v>
      </c>
      <c r="K69" s="8">
        <v>2.9700000000000606</v>
      </c>
      <c r="L69" s="3" t="s">
        <v>73</v>
      </c>
      <c r="M69" s="37">
        <v>1.4200000000000001E-2</v>
      </c>
      <c r="N69" s="37">
        <v>2.4900000000002826E-2</v>
      </c>
      <c r="O69" s="8">
        <v>603043.85022699984</v>
      </c>
      <c r="P69" s="8">
        <v>108.25</v>
      </c>
      <c r="Q69" s="8">
        <v>0</v>
      </c>
      <c r="R69" s="8">
        <v>652.79496782299998</v>
      </c>
      <c r="S69" s="37">
        <v>5.1077121063685695E-4</v>
      </c>
      <c r="T69" s="37">
        <v>2.9320319041971745E-3</v>
      </c>
      <c r="U69" s="37">
        <v>1.666125262436444E-4</v>
      </c>
      <c r="V69" s="60" t="s">
        <v>3760</v>
      </c>
    </row>
    <row r="70" spans="1:22" ht="15" x14ac:dyDescent="0.25">
      <c r="A70" s="60" t="s">
        <v>3761</v>
      </c>
      <c r="B70" s="9" t="s">
        <v>447</v>
      </c>
      <c r="C70" s="3" t="s">
        <v>448</v>
      </c>
      <c r="D70" s="3" t="s">
        <v>140</v>
      </c>
      <c r="E70" s="75" t="s">
        <v>3761</v>
      </c>
      <c r="F70" s="3" t="s">
        <v>442</v>
      </c>
      <c r="G70" s="3" t="s">
        <v>308</v>
      </c>
      <c r="H70" s="3" t="s">
        <v>324</v>
      </c>
      <c r="I70" s="3" t="s">
        <v>268</v>
      </c>
      <c r="J70" s="3" t="s">
        <v>446</v>
      </c>
      <c r="K70" s="8">
        <v>2.9700000000001796</v>
      </c>
      <c r="L70" s="3" t="s">
        <v>73</v>
      </c>
      <c r="M70" s="37">
        <v>1.4200000000000001E-2</v>
      </c>
      <c r="N70" s="37">
        <v>2.4899999999993313E-2</v>
      </c>
      <c r="O70" s="8">
        <v>240625.61592399998</v>
      </c>
      <c r="P70" s="8">
        <v>107.58888899999999</v>
      </c>
      <c r="Q70" s="8">
        <v>0</v>
      </c>
      <c r="R70" s="8">
        <v>258.88642671399998</v>
      </c>
      <c r="S70" s="37">
        <v>2.0380713128817523E-4</v>
      </c>
      <c r="T70" s="37">
        <v>1.1627896967717824E-3</v>
      </c>
      <c r="U70" s="37">
        <v>6.6075450472383239E-5</v>
      </c>
      <c r="V70" s="60" t="s">
        <v>3760</v>
      </c>
    </row>
    <row r="71" spans="1:22" ht="15" x14ac:dyDescent="0.25">
      <c r="A71" s="60" t="s">
        <v>3761</v>
      </c>
      <c r="B71" s="9" t="s">
        <v>449</v>
      </c>
      <c r="C71" s="3" t="s">
        <v>450</v>
      </c>
      <c r="D71" s="3" t="s">
        <v>140</v>
      </c>
      <c r="E71" s="75" t="s">
        <v>3761</v>
      </c>
      <c r="F71" s="3" t="s">
        <v>451</v>
      </c>
      <c r="G71" s="3" t="s">
        <v>308</v>
      </c>
      <c r="H71" s="3" t="s">
        <v>324</v>
      </c>
      <c r="I71" s="3" t="s">
        <v>268</v>
      </c>
      <c r="J71" s="3" t="s">
        <v>452</v>
      </c>
      <c r="K71" s="8">
        <v>2.6817328783661534</v>
      </c>
      <c r="L71" s="3" t="s">
        <v>73</v>
      </c>
      <c r="M71" s="37">
        <v>0.04</v>
      </c>
      <c r="N71" s="37">
        <v>2.3885879888281523E-2</v>
      </c>
      <c r="O71" s="8">
        <v>2.7599999999999993E-4</v>
      </c>
      <c r="P71" s="8">
        <v>118.24</v>
      </c>
      <c r="Q71" s="8">
        <v>0</v>
      </c>
      <c r="R71" s="8">
        <v>2.7599999999999993E-7</v>
      </c>
      <c r="S71" s="37">
        <v>2.7080759422439687E-13</v>
      </c>
      <c r="T71" s="37">
        <v>1.2396553978612146E-12</v>
      </c>
      <c r="U71" s="37">
        <v>7.0443339041967488E-14</v>
      </c>
      <c r="V71" s="60" t="s">
        <v>3760</v>
      </c>
    </row>
    <row r="72" spans="1:22" ht="15" x14ac:dyDescent="0.25">
      <c r="A72" s="60" t="s">
        <v>3761</v>
      </c>
      <c r="B72" s="9" t="s">
        <v>453</v>
      </c>
      <c r="C72" s="3" t="s">
        <v>454</v>
      </c>
      <c r="D72" s="3" t="s">
        <v>140</v>
      </c>
      <c r="E72" s="75" t="s">
        <v>3761</v>
      </c>
      <c r="F72" s="3" t="s">
        <v>451</v>
      </c>
      <c r="G72" s="3" t="s">
        <v>308</v>
      </c>
      <c r="H72" s="3" t="s">
        <v>324</v>
      </c>
      <c r="I72" s="3" t="s">
        <v>268</v>
      </c>
      <c r="J72" s="3" t="s">
        <v>455</v>
      </c>
      <c r="K72" s="8">
        <v>6.5900000000002459</v>
      </c>
      <c r="L72" s="3" t="s">
        <v>73</v>
      </c>
      <c r="M72" s="37">
        <v>2.5000000000000001E-2</v>
      </c>
      <c r="N72" s="37">
        <v>2.9000000000004234E-2</v>
      </c>
      <c r="O72" s="8">
        <v>1059282.9331779999</v>
      </c>
      <c r="P72" s="8">
        <v>109.47</v>
      </c>
      <c r="Q72" s="8">
        <v>0</v>
      </c>
      <c r="R72" s="8">
        <v>1159.5970268859999</v>
      </c>
      <c r="S72" s="37">
        <v>1.421685430089111E-3</v>
      </c>
      <c r="T72" s="37">
        <v>5.2083359192863993E-3</v>
      </c>
      <c r="U72" s="37">
        <v>2.9596335694560865E-4</v>
      </c>
      <c r="V72" s="60" t="s">
        <v>3760</v>
      </c>
    </row>
    <row r="73" spans="1:22" ht="15" x14ac:dyDescent="0.25">
      <c r="A73" s="60" t="s">
        <v>3761</v>
      </c>
      <c r="B73" s="9" t="s">
        <v>456</v>
      </c>
      <c r="C73" s="3" t="s">
        <v>457</v>
      </c>
      <c r="D73" s="3" t="s">
        <v>140</v>
      </c>
      <c r="E73" s="75" t="s">
        <v>3761</v>
      </c>
      <c r="F73" s="3" t="s">
        <v>451</v>
      </c>
      <c r="G73" s="3" t="s">
        <v>308</v>
      </c>
      <c r="H73" s="3" t="s">
        <v>324</v>
      </c>
      <c r="I73" s="3" t="s">
        <v>268</v>
      </c>
      <c r="J73" s="3" t="s">
        <v>458</v>
      </c>
      <c r="K73" s="8">
        <v>4.0299999999998599</v>
      </c>
      <c r="L73" s="3" t="s">
        <v>73</v>
      </c>
      <c r="M73" s="37">
        <v>3.5000000000000003E-2</v>
      </c>
      <c r="N73" s="37">
        <v>2.6099999999996414E-2</v>
      </c>
      <c r="O73" s="8">
        <v>407217.14620099991</v>
      </c>
      <c r="P73" s="8">
        <v>118.48</v>
      </c>
      <c r="Q73" s="8">
        <v>0</v>
      </c>
      <c r="R73" s="8">
        <v>482.47087465499993</v>
      </c>
      <c r="S73" s="37">
        <v>4.6190059242824189E-4</v>
      </c>
      <c r="T73" s="37">
        <v>2.1670203770901898E-3</v>
      </c>
      <c r="U73" s="37">
        <v>1.2314079493187232E-4</v>
      </c>
      <c r="V73" s="60" t="s">
        <v>3760</v>
      </c>
    </row>
    <row r="74" spans="1:22" ht="15" x14ac:dyDescent="0.25">
      <c r="A74" s="60" t="s">
        <v>3761</v>
      </c>
      <c r="B74" s="9" t="s">
        <v>459</v>
      </c>
      <c r="C74" s="3" t="s">
        <v>460</v>
      </c>
      <c r="D74" s="3" t="s">
        <v>140</v>
      </c>
      <c r="E74" s="75" t="s">
        <v>3761</v>
      </c>
      <c r="F74" s="3" t="s">
        <v>461</v>
      </c>
      <c r="G74" s="3" t="s">
        <v>462</v>
      </c>
      <c r="H74" s="3" t="s">
        <v>324</v>
      </c>
      <c r="I74" s="3" t="s">
        <v>268</v>
      </c>
      <c r="J74" s="3" t="s">
        <v>463</v>
      </c>
      <c r="K74" s="8">
        <v>3.8400000000002286</v>
      </c>
      <c r="L74" s="3" t="s">
        <v>73</v>
      </c>
      <c r="M74" s="37">
        <v>2.1999999999999999E-2</v>
      </c>
      <c r="N74" s="37">
        <v>2.7900000000000147E-2</v>
      </c>
      <c r="O74" s="8">
        <v>874447.14248299983</v>
      </c>
      <c r="P74" s="8">
        <v>100.93</v>
      </c>
      <c r="Q74" s="8">
        <v>0</v>
      </c>
      <c r="R74" s="8">
        <v>882.57950078499994</v>
      </c>
      <c r="S74" s="37">
        <v>1.7210593206458222E-3</v>
      </c>
      <c r="T74" s="37">
        <v>3.9641102977890641E-3</v>
      </c>
      <c r="U74" s="37">
        <v>2.2526031523655135E-4</v>
      </c>
      <c r="V74" s="60" t="s">
        <v>3760</v>
      </c>
    </row>
    <row r="75" spans="1:22" ht="15" x14ac:dyDescent="0.25">
      <c r="A75" s="60" t="s">
        <v>3761</v>
      </c>
      <c r="B75" s="9" t="s">
        <v>464</v>
      </c>
      <c r="C75" s="3" t="s">
        <v>465</v>
      </c>
      <c r="D75" s="3" t="s">
        <v>140</v>
      </c>
      <c r="E75" s="75" t="s">
        <v>3761</v>
      </c>
      <c r="F75" s="3" t="s">
        <v>466</v>
      </c>
      <c r="G75" s="3" t="s">
        <v>467</v>
      </c>
      <c r="H75" s="3" t="s">
        <v>468</v>
      </c>
      <c r="I75" s="3" t="s">
        <v>268</v>
      </c>
      <c r="J75" s="3" t="s">
        <v>469</v>
      </c>
      <c r="K75" s="8">
        <v>5.9200000000002131</v>
      </c>
      <c r="L75" s="3" t="s">
        <v>73</v>
      </c>
      <c r="M75" s="37">
        <v>5.1499999999999997E-2</v>
      </c>
      <c r="N75" s="37">
        <v>2.9500000000002632E-2</v>
      </c>
      <c r="O75" s="8">
        <v>925008.1506869999</v>
      </c>
      <c r="P75" s="8">
        <v>153</v>
      </c>
      <c r="Q75" s="8">
        <v>0</v>
      </c>
      <c r="R75" s="8">
        <v>1415.2624703729998</v>
      </c>
      <c r="S75" s="37">
        <v>3.1853042647174022E-4</v>
      </c>
      <c r="T75" s="37">
        <v>6.3566585535807501E-3</v>
      </c>
      <c r="U75" s="37">
        <v>3.6121671751397719E-4</v>
      </c>
      <c r="V75" s="60" t="s">
        <v>3760</v>
      </c>
    </row>
    <row r="76" spans="1:22" ht="15" x14ac:dyDescent="0.25">
      <c r="A76" s="60" t="s">
        <v>3761</v>
      </c>
      <c r="B76" s="9" t="s">
        <v>470</v>
      </c>
      <c r="C76" s="3" t="s">
        <v>471</v>
      </c>
      <c r="D76" s="3" t="s">
        <v>140</v>
      </c>
      <c r="E76" s="75" t="s">
        <v>3761</v>
      </c>
      <c r="F76" s="3" t="s">
        <v>472</v>
      </c>
      <c r="G76" s="3" t="s">
        <v>308</v>
      </c>
      <c r="H76" s="3" t="s">
        <v>473</v>
      </c>
      <c r="I76" s="3" t="s">
        <v>263</v>
      </c>
      <c r="J76" s="3" t="s">
        <v>474</v>
      </c>
      <c r="K76" s="8">
        <v>7.4800000000004045</v>
      </c>
      <c r="L76" s="3" t="s">
        <v>73</v>
      </c>
      <c r="M76" s="37">
        <v>2.5600000000000001E-2</v>
      </c>
      <c r="N76" s="37">
        <v>3.9699999999999826E-2</v>
      </c>
      <c r="O76" s="8">
        <v>1293150.6699549998</v>
      </c>
      <c r="P76" s="8">
        <v>95.72</v>
      </c>
      <c r="Q76" s="8">
        <v>0</v>
      </c>
      <c r="R76" s="8">
        <v>1237.8038211819999</v>
      </c>
      <c r="S76" s="37">
        <v>1.2310093195063206E-3</v>
      </c>
      <c r="T76" s="37">
        <v>5.559602131961972E-3</v>
      </c>
      <c r="U76" s="37">
        <v>3.1592403711219757E-4</v>
      </c>
      <c r="V76" s="60" t="s">
        <v>3760</v>
      </c>
    </row>
    <row r="77" spans="1:22" ht="15" x14ac:dyDescent="0.25">
      <c r="A77" s="60" t="s">
        <v>3761</v>
      </c>
      <c r="B77" s="9" t="s">
        <v>475</v>
      </c>
      <c r="C77" s="3" t="s">
        <v>476</v>
      </c>
      <c r="D77" s="3" t="s">
        <v>140</v>
      </c>
      <c r="E77" s="75" t="s">
        <v>3761</v>
      </c>
      <c r="F77" s="3" t="s">
        <v>477</v>
      </c>
      <c r="G77" s="3" t="s">
        <v>478</v>
      </c>
      <c r="H77" s="3" t="s">
        <v>473</v>
      </c>
      <c r="I77" s="3" t="s">
        <v>263</v>
      </c>
      <c r="J77" s="3" t="s">
        <v>479</v>
      </c>
      <c r="K77" s="8">
        <v>4.2400000000004425</v>
      </c>
      <c r="L77" s="3" t="s">
        <v>73</v>
      </c>
      <c r="M77" s="37">
        <v>1.7000000000000001E-2</v>
      </c>
      <c r="N77" s="37">
        <v>2.2299999999995025E-2</v>
      </c>
      <c r="O77" s="8">
        <v>807828.07751899993</v>
      </c>
      <c r="P77" s="8">
        <v>107.55</v>
      </c>
      <c r="Q77" s="8">
        <v>0</v>
      </c>
      <c r="R77" s="8">
        <v>868.81909736499995</v>
      </c>
      <c r="S77" s="37">
        <v>6.3646597768664715E-4</v>
      </c>
      <c r="T77" s="37">
        <v>3.9023053761356188E-3</v>
      </c>
      <c r="U77" s="37">
        <v>2.2174825449934371E-4</v>
      </c>
      <c r="V77" s="60" t="s">
        <v>3760</v>
      </c>
    </row>
    <row r="78" spans="1:22" ht="15" x14ac:dyDescent="0.25">
      <c r="A78" s="60" t="s">
        <v>3761</v>
      </c>
      <c r="B78" s="9" t="s">
        <v>480</v>
      </c>
      <c r="C78" s="3" t="s">
        <v>481</v>
      </c>
      <c r="D78" s="3" t="s">
        <v>140</v>
      </c>
      <c r="E78" s="75" t="s">
        <v>3761</v>
      </c>
      <c r="F78" s="3" t="s">
        <v>477</v>
      </c>
      <c r="G78" s="3" t="s">
        <v>478</v>
      </c>
      <c r="H78" s="3" t="s">
        <v>473</v>
      </c>
      <c r="I78" s="3" t="s">
        <v>263</v>
      </c>
      <c r="J78" s="3" t="s">
        <v>482</v>
      </c>
      <c r="K78" s="8">
        <v>9.0999999999999854</v>
      </c>
      <c r="L78" s="3" t="s">
        <v>73</v>
      </c>
      <c r="M78" s="37">
        <v>5.7999999999999996E-3</v>
      </c>
      <c r="N78" s="37">
        <v>2.8100000000009021E-2</v>
      </c>
      <c r="O78" s="8">
        <v>381034.42797899991</v>
      </c>
      <c r="P78" s="8">
        <v>89.1</v>
      </c>
      <c r="Q78" s="8">
        <v>0</v>
      </c>
      <c r="R78" s="8">
        <v>339.50167524599993</v>
      </c>
      <c r="S78" s="37">
        <v>7.965382522874886E-4</v>
      </c>
      <c r="T78" s="37">
        <v>1.5248734938464821E-3</v>
      </c>
      <c r="U78" s="37">
        <v>8.6650839183586667E-5</v>
      </c>
      <c r="V78" s="60" t="s">
        <v>3760</v>
      </c>
    </row>
    <row r="79" spans="1:22" ht="15" x14ac:dyDescent="0.25">
      <c r="A79" s="60" t="s">
        <v>3761</v>
      </c>
      <c r="B79" s="9" t="s">
        <v>483</v>
      </c>
      <c r="C79" s="3" t="s">
        <v>484</v>
      </c>
      <c r="D79" s="3" t="s">
        <v>140</v>
      </c>
      <c r="E79" s="75" t="s">
        <v>3761</v>
      </c>
      <c r="F79" s="3" t="s">
        <v>339</v>
      </c>
      <c r="G79" s="3" t="s">
        <v>308</v>
      </c>
      <c r="H79" s="3" t="s">
        <v>473</v>
      </c>
      <c r="I79" s="3" t="s">
        <v>263</v>
      </c>
      <c r="J79" s="3" t="s">
        <v>485</v>
      </c>
      <c r="K79" s="8">
        <v>1.9300000000004018</v>
      </c>
      <c r="L79" s="3" t="s">
        <v>73</v>
      </c>
      <c r="M79" s="37">
        <v>1.95E-2</v>
      </c>
      <c r="N79" s="37">
        <v>2.5099999999997534E-2</v>
      </c>
      <c r="O79" s="8">
        <v>768785.12472199986</v>
      </c>
      <c r="P79" s="8">
        <v>111.32</v>
      </c>
      <c r="Q79" s="8">
        <v>0</v>
      </c>
      <c r="R79" s="8">
        <v>855.81160075799994</v>
      </c>
      <c r="S79" s="37">
        <v>1.5221768705184332E-3</v>
      </c>
      <c r="T79" s="37">
        <v>3.8438821392460208E-3</v>
      </c>
      <c r="U79" s="37">
        <v>2.1842835778349535E-4</v>
      </c>
      <c r="V79" s="60" t="s">
        <v>3760</v>
      </c>
    </row>
    <row r="80" spans="1:22" ht="15" x14ac:dyDescent="0.25">
      <c r="A80" s="60" t="s">
        <v>3761</v>
      </c>
      <c r="B80" s="9" t="s">
        <v>486</v>
      </c>
      <c r="C80" s="3" t="s">
        <v>487</v>
      </c>
      <c r="D80" s="3" t="s">
        <v>140</v>
      </c>
      <c r="E80" s="75" t="s">
        <v>3761</v>
      </c>
      <c r="F80" s="3" t="s">
        <v>339</v>
      </c>
      <c r="G80" s="3" t="s">
        <v>308</v>
      </c>
      <c r="H80" s="3" t="s">
        <v>473</v>
      </c>
      <c r="I80" s="3" t="s">
        <v>263</v>
      </c>
      <c r="J80" s="3" t="s">
        <v>488</v>
      </c>
      <c r="K80" s="8">
        <v>4.9000000000000501</v>
      </c>
      <c r="L80" s="3" t="s">
        <v>73</v>
      </c>
      <c r="M80" s="37">
        <v>1.17E-2</v>
      </c>
      <c r="N80" s="37">
        <v>3.390000000000324E-2</v>
      </c>
      <c r="O80" s="8">
        <v>1336011.0372129998</v>
      </c>
      <c r="P80" s="8">
        <v>100.03</v>
      </c>
      <c r="Q80" s="8">
        <v>0</v>
      </c>
      <c r="R80" s="8">
        <v>1336.4118404349997</v>
      </c>
      <c r="S80" s="37">
        <v>1.8520708826212085E-3</v>
      </c>
      <c r="T80" s="37">
        <v>6.0025005498582909E-3</v>
      </c>
      <c r="U80" s="37">
        <v>3.4109171150529876E-4</v>
      </c>
      <c r="V80" s="60" t="s">
        <v>3760</v>
      </c>
    </row>
    <row r="81" spans="1:22" ht="15" x14ac:dyDescent="0.25">
      <c r="A81" s="60" t="s">
        <v>3761</v>
      </c>
      <c r="B81" s="9" t="s">
        <v>489</v>
      </c>
      <c r="C81" s="3" t="s">
        <v>490</v>
      </c>
      <c r="D81" s="3" t="s">
        <v>140</v>
      </c>
      <c r="E81" s="75" t="s">
        <v>3761</v>
      </c>
      <c r="F81" s="3" t="s">
        <v>339</v>
      </c>
      <c r="G81" s="3" t="s">
        <v>308</v>
      </c>
      <c r="H81" s="3" t="s">
        <v>473</v>
      </c>
      <c r="I81" s="3" t="s">
        <v>263</v>
      </c>
      <c r="J81" s="3" t="s">
        <v>491</v>
      </c>
      <c r="K81" s="8">
        <v>3.2499999999999121</v>
      </c>
      <c r="L81" s="3" t="s">
        <v>73</v>
      </c>
      <c r="M81" s="37">
        <v>3.3500000000000002E-2</v>
      </c>
      <c r="N81" s="37">
        <v>2.8100000000001412E-2</v>
      </c>
      <c r="O81" s="8">
        <v>1152665.4123509997</v>
      </c>
      <c r="P81" s="8">
        <v>114.41</v>
      </c>
      <c r="Q81" s="8">
        <v>0</v>
      </c>
      <c r="R81" s="8">
        <v>1318.7644982529998</v>
      </c>
      <c r="S81" s="37">
        <v>1.729613065155685E-3</v>
      </c>
      <c r="T81" s="37">
        <v>5.9232374230690872E-3</v>
      </c>
      <c r="U81" s="37">
        <v>3.3658758937299356E-4</v>
      </c>
      <c r="V81" s="60" t="s">
        <v>3760</v>
      </c>
    </row>
    <row r="82" spans="1:22" ht="15" x14ac:dyDescent="0.25">
      <c r="A82" s="60" t="s">
        <v>3761</v>
      </c>
      <c r="B82" s="9" t="s">
        <v>492</v>
      </c>
      <c r="C82" s="3" t="s">
        <v>493</v>
      </c>
      <c r="D82" s="3" t="s">
        <v>140</v>
      </c>
      <c r="E82" s="75" t="s">
        <v>3761</v>
      </c>
      <c r="F82" s="3" t="s">
        <v>339</v>
      </c>
      <c r="G82" s="3" t="s">
        <v>308</v>
      </c>
      <c r="H82" s="3" t="s">
        <v>473</v>
      </c>
      <c r="I82" s="3" t="s">
        <v>263</v>
      </c>
      <c r="J82" s="3" t="s">
        <v>494</v>
      </c>
      <c r="K82" s="8">
        <v>4.9299999999999766</v>
      </c>
      <c r="L82" s="3" t="s">
        <v>73</v>
      </c>
      <c r="M82" s="37">
        <v>1.3299999999999999E-2</v>
      </c>
      <c r="N82" s="37">
        <v>3.3799999999999407E-2</v>
      </c>
      <c r="O82" s="8">
        <v>2433834.5233629998</v>
      </c>
      <c r="P82" s="8">
        <v>101.09</v>
      </c>
      <c r="Q82" s="8">
        <v>0</v>
      </c>
      <c r="R82" s="8">
        <v>2460.3633194619993</v>
      </c>
      <c r="S82" s="37">
        <v>2.0495448617793683E-3</v>
      </c>
      <c r="T82" s="37">
        <v>1.1050734310401465E-2</v>
      </c>
      <c r="U82" s="37">
        <v>6.2795727347566015E-4</v>
      </c>
      <c r="V82" s="60" t="s">
        <v>3760</v>
      </c>
    </row>
    <row r="83" spans="1:22" ht="15" x14ac:dyDescent="0.25">
      <c r="A83" s="60" t="s">
        <v>3761</v>
      </c>
      <c r="B83" s="9" t="s">
        <v>495</v>
      </c>
      <c r="C83" s="3" t="s">
        <v>496</v>
      </c>
      <c r="D83" s="3" t="s">
        <v>140</v>
      </c>
      <c r="E83" s="75" t="s">
        <v>3761</v>
      </c>
      <c r="F83" s="3" t="s">
        <v>339</v>
      </c>
      <c r="G83" s="3" t="s">
        <v>308</v>
      </c>
      <c r="H83" s="3" t="s">
        <v>468</v>
      </c>
      <c r="I83" s="3" t="s">
        <v>268</v>
      </c>
      <c r="J83" s="3" t="s">
        <v>497</v>
      </c>
      <c r="K83" s="8">
        <v>5.6000000000003105</v>
      </c>
      <c r="L83" s="3" t="s">
        <v>73</v>
      </c>
      <c r="M83" s="37">
        <v>1.8700000000000001E-2</v>
      </c>
      <c r="N83" s="37">
        <v>3.5200000000002396E-2</v>
      </c>
      <c r="O83" s="8">
        <v>660657.94786699989</v>
      </c>
      <c r="P83" s="8">
        <v>97.98</v>
      </c>
      <c r="Q83" s="8">
        <v>0</v>
      </c>
      <c r="R83" s="8">
        <v>647.31265727399989</v>
      </c>
      <c r="S83" s="37">
        <v>1.1815505209240035E-3</v>
      </c>
      <c r="T83" s="37">
        <v>2.9074080786000026E-3</v>
      </c>
      <c r="U83" s="37">
        <v>1.6521327892213508E-4</v>
      </c>
      <c r="V83" s="60" t="s">
        <v>3760</v>
      </c>
    </row>
    <row r="84" spans="1:22" ht="15" x14ac:dyDescent="0.25">
      <c r="A84" s="60" t="s">
        <v>3761</v>
      </c>
      <c r="B84" s="9" t="s">
        <v>498</v>
      </c>
      <c r="C84" s="3" t="s">
        <v>499</v>
      </c>
      <c r="D84" s="3" t="s">
        <v>140</v>
      </c>
      <c r="E84" s="75" t="s">
        <v>3761</v>
      </c>
      <c r="F84" s="3" t="s">
        <v>500</v>
      </c>
      <c r="G84" s="3" t="s">
        <v>261</v>
      </c>
      <c r="H84" s="3" t="s">
        <v>473</v>
      </c>
      <c r="I84" s="3" t="s">
        <v>263</v>
      </c>
      <c r="J84" s="3" t="s">
        <v>501</v>
      </c>
      <c r="K84" s="8">
        <v>0.52999999999948499</v>
      </c>
      <c r="L84" s="3" t="s">
        <v>73</v>
      </c>
      <c r="M84" s="37">
        <v>2.1999999999999999E-2</v>
      </c>
      <c r="N84" s="37">
        <v>1.279999999999952E-2</v>
      </c>
      <c r="O84" s="8">
        <v>15.625549999999999</v>
      </c>
      <c r="P84" s="8">
        <v>5655000</v>
      </c>
      <c r="Q84" s="8">
        <v>0</v>
      </c>
      <c r="R84" s="8">
        <v>883.62482766899996</v>
      </c>
      <c r="S84" s="37">
        <v>3.1040027810885973E-3</v>
      </c>
      <c r="T84" s="37">
        <v>3.968805388782832E-3</v>
      </c>
      <c r="U84" s="37">
        <v>2.2552711348328792E-4</v>
      </c>
      <c r="V84" s="60" t="s">
        <v>3760</v>
      </c>
    </row>
    <row r="85" spans="1:22" ht="15" x14ac:dyDescent="0.25">
      <c r="A85" s="60" t="s">
        <v>3761</v>
      </c>
      <c r="B85" s="9" t="s">
        <v>502</v>
      </c>
      <c r="C85" s="3" t="s">
        <v>503</v>
      </c>
      <c r="D85" s="3" t="s">
        <v>140</v>
      </c>
      <c r="E85" s="75" t="s">
        <v>3761</v>
      </c>
      <c r="F85" s="3" t="s">
        <v>500</v>
      </c>
      <c r="G85" s="3" t="s">
        <v>261</v>
      </c>
      <c r="H85" s="3" t="s">
        <v>473</v>
      </c>
      <c r="I85" s="3" t="s">
        <v>263</v>
      </c>
      <c r="J85" s="3" t="s">
        <v>504</v>
      </c>
      <c r="K85" s="8">
        <v>2.4100000000001809</v>
      </c>
      <c r="L85" s="3" t="s">
        <v>73</v>
      </c>
      <c r="M85" s="37">
        <v>2.3199999999999998E-2</v>
      </c>
      <c r="N85" s="37">
        <v>2.5499999999994E-2</v>
      </c>
      <c r="O85" s="8">
        <v>20.640646999999998</v>
      </c>
      <c r="P85" s="8">
        <v>5612952</v>
      </c>
      <c r="Q85" s="8">
        <v>0</v>
      </c>
      <c r="R85" s="8">
        <v>1158.5495732129996</v>
      </c>
      <c r="S85" s="37">
        <v>3.4401078333333329E-3</v>
      </c>
      <c r="T85" s="37">
        <v>5.2036312758090651E-3</v>
      </c>
      <c r="U85" s="37">
        <v>2.9569601587960175E-4</v>
      </c>
      <c r="V85" s="60" t="s">
        <v>3760</v>
      </c>
    </row>
    <row r="86" spans="1:22" ht="15" x14ac:dyDescent="0.25">
      <c r="A86" s="60" t="s">
        <v>3761</v>
      </c>
      <c r="B86" s="9" t="s">
        <v>505</v>
      </c>
      <c r="C86" s="3" t="s">
        <v>506</v>
      </c>
      <c r="D86" s="3" t="s">
        <v>140</v>
      </c>
      <c r="E86" s="75" t="s">
        <v>3761</v>
      </c>
      <c r="F86" s="3" t="s">
        <v>500</v>
      </c>
      <c r="G86" s="3" t="s">
        <v>261</v>
      </c>
      <c r="H86" s="3" t="s">
        <v>473</v>
      </c>
      <c r="I86" s="3" t="s">
        <v>263</v>
      </c>
      <c r="J86" s="3" t="s">
        <v>507</v>
      </c>
      <c r="K86" s="8">
        <v>4.1399999999999686</v>
      </c>
      <c r="L86" s="3" t="s">
        <v>73</v>
      </c>
      <c r="M86" s="37">
        <v>1.09E-2</v>
      </c>
      <c r="N86" s="37">
        <v>3.4600000000001643E-2</v>
      </c>
      <c r="O86" s="8">
        <v>30.463604999999998</v>
      </c>
      <c r="P86" s="8">
        <v>4925250</v>
      </c>
      <c r="Q86" s="8">
        <v>0</v>
      </c>
      <c r="R86" s="8">
        <v>1500.4086846549997</v>
      </c>
      <c r="S86" s="37">
        <v>1.6776036676028414E-3</v>
      </c>
      <c r="T86" s="37">
        <v>6.7390932062696227E-3</v>
      </c>
      <c r="U86" s="37">
        <v>3.8294854229950959E-4</v>
      </c>
      <c r="V86" s="60" t="s">
        <v>3760</v>
      </c>
    </row>
    <row r="87" spans="1:22" ht="15" x14ac:dyDescent="0.25">
      <c r="A87" s="60" t="s">
        <v>3761</v>
      </c>
      <c r="B87" s="9" t="s">
        <v>508</v>
      </c>
      <c r="C87" s="3" t="s">
        <v>509</v>
      </c>
      <c r="D87" s="3" t="s">
        <v>140</v>
      </c>
      <c r="E87" s="75" t="s">
        <v>3761</v>
      </c>
      <c r="F87" s="3" t="s">
        <v>500</v>
      </c>
      <c r="G87" s="3" t="s">
        <v>261</v>
      </c>
      <c r="H87" s="3" t="s">
        <v>473</v>
      </c>
      <c r="I87" s="3" t="s">
        <v>263</v>
      </c>
      <c r="J87" s="3" t="s">
        <v>510</v>
      </c>
      <c r="K87" s="8">
        <v>4.7699999999998699</v>
      </c>
      <c r="L87" s="3" t="s">
        <v>73</v>
      </c>
      <c r="M87" s="37">
        <v>2.9899999999999999E-2</v>
      </c>
      <c r="N87" s="37">
        <v>3.4399999999997113E-2</v>
      </c>
      <c r="O87" s="8">
        <v>27.465598999999997</v>
      </c>
      <c r="P87" s="8">
        <v>5209470</v>
      </c>
      <c r="Q87" s="8">
        <v>0</v>
      </c>
      <c r="R87" s="8">
        <v>1430.8121428999998</v>
      </c>
      <c r="S87" s="37">
        <v>1.7165999374999998E-3</v>
      </c>
      <c r="T87" s="37">
        <v>6.4264999864904237E-3</v>
      </c>
      <c r="U87" s="37">
        <v>3.6518545249155342E-4</v>
      </c>
      <c r="V87" s="60" t="s">
        <v>3760</v>
      </c>
    </row>
    <row r="88" spans="1:22" ht="15" x14ac:dyDescent="0.25">
      <c r="A88" s="60" t="s">
        <v>3761</v>
      </c>
      <c r="B88" s="9" t="s">
        <v>511</v>
      </c>
      <c r="C88" s="3" t="s">
        <v>512</v>
      </c>
      <c r="D88" s="3" t="s">
        <v>140</v>
      </c>
      <c r="E88" s="75" t="s">
        <v>3761</v>
      </c>
      <c r="F88" s="3" t="s">
        <v>260</v>
      </c>
      <c r="G88" s="3" t="s">
        <v>261</v>
      </c>
      <c r="H88" s="3" t="s">
        <v>473</v>
      </c>
      <c r="I88" s="3" t="s">
        <v>263</v>
      </c>
      <c r="J88" s="3" t="s">
        <v>513</v>
      </c>
      <c r="K88" s="8">
        <v>1.810000000000239</v>
      </c>
      <c r="L88" s="3" t="s">
        <v>73</v>
      </c>
      <c r="M88" s="37">
        <v>1.46E-2</v>
      </c>
      <c r="N88" s="37">
        <v>2.4400000000000133E-2</v>
      </c>
      <c r="O88" s="8">
        <v>55.179880999999995</v>
      </c>
      <c r="P88" s="8">
        <v>5454999</v>
      </c>
      <c r="Q88" s="8">
        <v>0</v>
      </c>
      <c r="R88" s="8">
        <v>3010.0619343339995</v>
      </c>
      <c r="S88" s="37">
        <v>2.0718612623437088E-3</v>
      </c>
      <c r="T88" s="37">
        <v>1.3519708423165626E-2</v>
      </c>
      <c r="U88" s="37">
        <v>7.6825657020873346E-4</v>
      </c>
      <c r="V88" s="60" t="s">
        <v>3760</v>
      </c>
    </row>
    <row r="89" spans="1:22" ht="15" x14ac:dyDescent="0.25">
      <c r="A89" s="60" t="s">
        <v>3761</v>
      </c>
      <c r="B89" s="9" t="s">
        <v>514</v>
      </c>
      <c r="C89" s="3" t="s">
        <v>515</v>
      </c>
      <c r="D89" s="3" t="s">
        <v>140</v>
      </c>
      <c r="E89" s="75" t="s">
        <v>3761</v>
      </c>
      <c r="F89" s="3" t="s">
        <v>260</v>
      </c>
      <c r="G89" s="3" t="s">
        <v>261</v>
      </c>
      <c r="H89" s="3" t="s">
        <v>473</v>
      </c>
      <c r="I89" s="3" t="s">
        <v>263</v>
      </c>
      <c r="J89" s="3" t="s">
        <v>516</v>
      </c>
      <c r="K89" s="8">
        <v>2.4299999999999771</v>
      </c>
      <c r="L89" s="3" t="s">
        <v>73</v>
      </c>
      <c r="M89" s="37">
        <v>2.4199999999999999E-2</v>
      </c>
      <c r="N89" s="37">
        <v>2.8600000000000948E-2</v>
      </c>
      <c r="O89" s="8">
        <v>86.98360799999999</v>
      </c>
      <c r="P89" s="8">
        <v>5585000</v>
      </c>
      <c r="Q89" s="8">
        <v>0</v>
      </c>
      <c r="R89" s="8">
        <v>4858.0344765499985</v>
      </c>
      <c r="S89" s="37">
        <v>2.8722628450667015E-3</v>
      </c>
      <c r="T89" s="37">
        <v>2.1819886455982204E-2</v>
      </c>
      <c r="U89" s="37">
        <v>1.2399136583665894E-3</v>
      </c>
      <c r="V89" s="60" t="s">
        <v>3760</v>
      </c>
    </row>
    <row r="90" spans="1:22" ht="15" x14ac:dyDescent="0.25">
      <c r="A90" s="60" t="s">
        <v>3761</v>
      </c>
      <c r="B90" s="9" t="s">
        <v>517</v>
      </c>
      <c r="C90" s="3" t="s">
        <v>518</v>
      </c>
      <c r="D90" s="3" t="s">
        <v>140</v>
      </c>
      <c r="E90" s="75" t="s">
        <v>3761</v>
      </c>
      <c r="F90" s="3" t="s">
        <v>260</v>
      </c>
      <c r="G90" s="3" t="s">
        <v>261</v>
      </c>
      <c r="H90" s="3" t="s">
        <v>473</v>
      </c>
      <c r="I90" s="3" t="s">
        <v>263</v>
      </c>
      <c r="J90" s="3" t="s">
        <v>264</v>
      </c>
      <c r="K90" s="8">
        <v>3.8199999999999408</v>
      </c>
      <c r="L90" s="3" t="s">
        <v>73</v>
      </c>
      <c r="M90" s="37">
        <v>2E-3</v>
      </c>
      <c r="N90" s="37">
        <v>3.0599999999997508E-2</v>
      </c>
      <c r="O90" s="8">
        <v>27.493230999999994</v>
      </c>
      <c r="P90" s="8">
        <v>4882000</v>
      </c>
      <c r="Q90" s="8">
        <v>0</v>
      </c>
      <c r="R90" s="8">
        <v>1342.2195100179999</v>
      </c>
      <c r="S90" s="37">
        <v>2.3986416855697082E-3</v>
      </c>
      <c r="T90" s="37">
        <v>6.0285857272045244E-3</v>
      </c>
      <c r="U90" s="37">
        <v>3.4257400004688936E-4</v>
      </c>
      <c r="V90" s="60" t="s">
        <v>3760</v>
      </c>
    </row>
    <row r="91" spans="1:22" ht="15" x14ac:dyDescent="0.25">
      <c r="A91" s="60" t="s">
        <v>3761</v>
      </c>
      <c r="B91" s="9" t="s">
        <v>519</v>
      </c>
      <c r="C91" s="3" t="s">
        <v>520</v>
      </c>
      <c r="D91" s="3" t="s">
        <v>140</v>
      </c>
      <c r="E91" s="75" t="s">
        <v>3761</v>
      </c>
      <c r="F91" s="3" t="s">
        <v>260</v>
      </c>
      <c r="G91" s="3" t="s">
        <v>261</v>
      </c>
      <c r="H91" s="3" t="s">
        <v>473</v>
      </c>
      <c r="I91" s="3" t="s">
        <v>263</v>
      </c>
      <c r="J91" s="3" t="s">
        <v>521</v>
      </c>
      <c r="K91" s="8">
        <v>4.6199999999999664</v>
      </c>
      <c r="L91" s="3" t="s">
        <v>73</v>
      </c>
      <c r="M91" s="37">
        <v>3.1699999999999999E-2</v>
      </c>
      <c r="N91" s="37">
        <v>3.3200000000001999E-2</v>
      </c>
      <c r="O91" s="8">
        <v>44.431270999999995</v>
      </c>
      <c r="P91" s="8">
        <v>5151111</v>
      </c>
      <c r="Q91" s="8">
        <v>0</v>
      </c>
      <c r="R91" s="8">
        <v>2288.7040827669994</v>
      </c>
      <c r="S91" s="37">
        <v>2.6306258732978088E-3</v>
      </c>
      <c r="T91" s="37">
        <v>1.027972597938084E-2</v>
      </c>
      <c r="U91" s="37">
        <v>5.8414477416337315E-4</v>
      </c>
      <c r="V91" s="60" t="s">
        <v>3760</v>
      </c>
    </row>
    <row r="92" spans="1:22" ht="15" x14ac:dyDescent="0.25">
      <c r="A92" s="60" t="s">
        <v>3761</v>
      </c>
      <c r="B92" s="9" t="s">
        <v>522</v>
      </c>
      <c r="C92" s="3" t="s">
        <v>523</v>
      </c>
      <c r="D92" s="3" t="s">
        <v>140</v>
      </c>
      <c r="E92" s="75" t="s">
        <v>3761</v>
      </c>
      <c r="F92" s="3" t="s">
        <v>524</v>
      </c>
      <c r="G92" s="3" t="s">
        <v>525</v>
      </c>
      <c r="H92" s="3" t="s">
        <v>468</v>
      </c>
      <c r="I92" s="3" t="s">
        <v>268</v>
      </c>
      <c r="J92" s="3" t="s">
        <v>526</v>
      </c>
      <c r="K92" s="8">
        <v>1.8199999999995147</v>
      </c>
      <c r="L92" s="3" t="s">
        <v>73</v>
      </c>
      <c r="M92" s="37">
        <v>1.0500000000000001E-2</v>
      </c>
      <c r="N92" s="37">
        <v>2.7299999999992719E-2</v>
      </c>
      <c r="O92" s="8">
        <v>327301.18991899997</v>
      </c>
      <c r="P92" s="8">
        <v>107.42</v>
      </c>
      <c r="Q92" s="8">
        <v>0</v>
      </c>
      <c r="R92" s="8">
        <v>351.58693810199992</v>
      </c>
      <c r="S92" s="37">
        <v>1.2003176114631856E-3</v>
      </c>
      <c r="T92" s="37">
        <v>1.5791545131726126E-3</v>
      </c>
      <c r="U92" s="37">
        <v>8.9735354650168195E-5</v>
      </c>
      <c r="V92" s="60" t="s">
        <v>3760</v>
      </c>
    </row>
    <row r="93" spans="1:22" ht="15" x14ac:dyDescent="0.25">
      <c r="A93" s="60" t="s">
        <v>3761</v>
      </c>
      <c r="B93" s="9" t="s">
        <v>527</v>
      </c>
      <c r="C93" s="3" t="s">
        <v>528</v>
      </c>
      <c r="D93" s="3" t="s">
        <v>140</v>
      </c>
      <c r="E93" s="75" t="s">
        <v>3761</v>
      </c>
      <c r="F93" s="3" t="s">
        <v>524</v>
      </c>
      <c r="G93" s="3" t="s">
        <v>525</v>
      </c>
      <c r="H93" s="3" t="s">
        <v>468</v>
      </c>
      <c r="I93" s="3" t="s">
        <v>268</v>
      </c>
      <c r="J93" s="3" t="s">
        <v>529</v>
      </c>
      <c r="K93" s="8">
        <v>3.4000000000000781</v>
      </c>
      <c r="L93" s="3" t="s">
        <v>73</v>
      </c>
      <c r="M93" s="37">
        <v>2.1999999999999999E-2</v>
      </c>
      <c r="N93" s="37">
        <v>2.8199999999994278E-2</v>
      </c>
      <c r="O93" s="8">
        <v>408944.53315899993</v>
      </c>
      <c r="P93" s="8">
        <v>101.61</v>
      </c>
      <c r="Q93" s="8">
        <v>0</v>
      </c>
      <c r="R93" s="8">
        <v>415.52854014299999</v>
      </c>
      <c r="S93" s="37">
        <v>1.0854648308382835E-3</v>
      </c>
      <c r="T93" s="37">
        <v>1.8663485425857264E-3</v>
      </c>
      <c r="U93" s="37">
        <v>1.0605513708299692E-4</v>
      </c>
      <c r="V93" s="60" t="s">
        <v>3760</v>
      </c>
    </row>
    <row r="94" spans="1:22" ht="15" x14ac:dyDescent="0.25">
      <c r="A94" s="60" t="s">
        <v>3761</v>
      </c>
      <c r="B94" s="9" t="s">
        <v>530</v>
      </c>
      <c r="C94" s="3" t="s">
        <v>531</v>
      </c>
      <c r="D94" s="3" t="s">
        <v>140</v>
      </c>
      <c r="E94" s="75" t="s">
        <v>3761</v>
      </c>
      <c r="F94" s="3" t="s">
        <v>364</v>
      </c>
      <c r="G94" s="3" t="s">
        <v>308</v>
      </c>
      <c r="H94" s="3" t="s">
        <v>473</v>
      </c>
      <c r="I94" s="3" t="s">
        <v>263</v>
      </c>
      <c r="J94" s="3" t="s">
        <v>532</v>
      </c>
      <c r="K94" s="8">
        <v>3.9000000000001172</v>
      </c>
      <c r="L94" s="3" t="s">
        <v>73</v>
      </c>
      <c r="M94" s="37">
        <v>2.4E-2</v>
      </c>
      <c r="N94" s="37">
        <v>2.5599999999998766E-2</v>
      </c>
      <c r="O94" s="8">
        <v>1793689.8777809998</v>
      </c>
      <c r="P94" s="8">
        <v>112.91</v>
      </c>
      <c r="Q94" s="8">
        <v>0</v>
      </c>
      <c r="R94" s="8">
        <v>2025.2552409479997</v>
      </c>
      <c r="S94" s="37">
        <v>1.6642901410007698E-3</v>
      </c>
      <c r="T94" s="37">
        <v>9.096444172057622E-3</v>
      </c>
      <c r="U94" s="37">
        <v>5.1690486081384609E-4</v>
      </c>
      <c r="V94" s="60" t="s">
        <v>3760</v>
      </c>
    </row>
    <row r="95" spans="1:22" ht="15" x14ac:dyDescent="0.25">
      <c r="A95" s="60" t="s">
        <v>3761</v>
      </c>
      <c r="B95" s="9" t="s">
        <v>533</v>
      </c>
      <c r="C95" s="3" t="s">
        <v>534</v>
      </c>
      <c r="D95" s="3" t="s">
        <v>140</v>
      </c>
      <c r="E95" s="75" t="s">
        <v>3761</v>
      </c>
      <c r="F95" s="3" t="s">
        <v>364</v>
      </c>
      <c r="G95" s="3" t="s">
        <v>308</v>
      </c>
      <c r="H95" s="3" t="s">
        <v>473</v>
      </c>
      <c r="I95" s="3" t="s">
        <v>263</v>
      </c>
      <c r="J95" s="3" t="s">
        <v>535</v>
      </c>
      <c r="K95" s="8">
        <v>6.0600000000021161</v>
      </c>
      <c r="L95" s="3" t="s">
        <v>73</v>
      </c>
      <c r="M95" s="37">
        <v>1.4999999999999999E-2</v>
      </c>
      <c r="N95" s="37">
        <v>3.0800000000035816E-2</v>
      </c>
      <c r="O95" s="8">
        <v>118044.25724299999</v>
      </c>
      <c r="P95" s="8">
        <v>98.18</v>
      </c>
      <c r="Q95" s="8">
        <v>0</v>
      </c>
      <c r="R95" s="8">
        <v>115.89585166399999</v>
      </c>
      <c r="S95" s="37">
        <v>4.5093630560720066E-4</v>
      </c>
      <c r="T95" s="37">
        <v>5.2054680472826188E-4</v>
      </c>
      <c r="U95" s="37">
        <v>2.9580039030162045E-5</v>
      </c>
      <c r="V95" s="60" t="s">
        <v>3760</v>
      </c>
    </row>
    <row r="96" spans="1:22" ht="15" x14ac:dyDescent="0.25">
      <c r="A96" s="60" t="s">
        <v>3761</v>
      </c>
      <c r="B96" s="9" t="s">
        <v>536</v>
      </c>
      <c r="C96" s="3" t="s">
        <v>537</v>
      </c>
      <c r="D96" s="3" t="s">
        <v>140</v>
      </c>
      <c r="E96" s="75" t="s">
        <v>3761</v>
      </c>
      <c r="F96" s="3" t="s">
        <v>538</v>
      </c>
      <c r="G96" s="3" t="s">
        <v>360</v>
      </c>
      <c r="H96" s="3" t="s">
        <v>473</v>
      </c>
      <c r="I96" s="3" t="s">
        <v>263</v>
      </c>
      <c r="J96" s="3" t="s">
        <v>539</v>
      </c>
      <c r="K96" s="8">
        <v>1.5399841548225377</v>
      </c>
      <c r="L96" s="3" t="s">
        <v>73</v>
      </c>
      <c r="M96" s="37">
        <v>2.4799999999999999E-2</v>
      </c>
      <c r="N96" s="37">
        <v>1.8299680821198566E-2</v>
      </c>
      <c r="O96" s="8">
        <v>9.670999999999999E-3</v>
      </c>
      <c r="P96" s="8">
        <v>113.92</v>
      </c>
      <c r="Q96" s="8">
        <v>0</v>
      </c>
      <c r="R96" s="8">
        <v>1.0913999999999999E-5</v>
      </c>
      <c r="S96" s="37">
        <v>2.2836634933551588E-11</v>
      </c>
      <c r="T96" s="37">
        <v>4.9020286276294564E-11</v>
      </c>
      <c r="U96" s="37">
        <v>2.7855746460291058E-12</v>
      </c>
      <c r="V96" s="60" t="s">
        <v>3760</v>
      </c>
    </row>
    <row r="97" spans="1:22" ht="15" x14ac:dyDescent="0.25">
      <c r="A97" s="60" t="s">
        <v>3761</v>
      </c>
      <c r="B97" s="9" t="s">
        <v>540</v>
      </c>
      <c r="C97" s="3" t="s">
        <v>541</v>
      </c>
      <c r="D97" s="3" t="s">
        <v>140</v>
      </c>
      <c r="E97" s="75" t="s">
        <v>3761</v>
      </c>
      <c r="F97" s="3" t="s">
        <v>542</v>
      </c>
      <c r="G97" s="3" t="s">
        <v>308</v>
      </c>
      <c r="H97" s="3" t="s">
        <v>468</v>
      </c>
      <c r="I97" s="3" t="s">
        <v>268</v>
      </c>
      <c r="J97" s="3" t="s">
        <v>543</v>
      </c>
      <c r="K97" s="8">
        <v>1.9899999999979179</v>
      </c>
      <c r="L97" s="3" t="s">
        <v>73</v>
      </c>
      <c r="M97" s="37">
        <v>1.4E-2</v>
      </c>
      <c r="N97" s="37">
        <v>2.6100000000093528E-2</v>
      </c>
      <c r="O97" s="8">
        <v>31073.705614999995</v>
      </c>
      <c r="P97" s="8">
        <v>109.74</v>
      </c>
      <c r="Q97" s="8">
        <v>0</v>
      </c>
      <c r="R97" s="8">
        <v>34.100284485999993</v>
      </c>
      <c r="S97" s="37">
        <v>3.0808750361887758E-5</v>
      </c>
      <c r="T97" s="37">
        <v>1.5316160047707588E-4</v>
      </c>
      <c r="U97" s="37">
        <v>8.7033981937494269E-6</v>
      </c>
      <c r="V97" s="60" t="s">
        <v>3760</v>
      </c>
    </row>
    <row r="98" spans="1:22" ht="15" x14ac:dyDescent="0.25">
      <c r="A98" s="60" t="s">
        <v>3761</v>
      </c>
      <c r="B98" s="9" t="s">
        <v>544</v>
      </c>
      <c r="C98" s="3" t="s">
        <v>545</v>
      </c>
      <c r="D98" s="3" t="s">
        <v>140</v>
      </c>
      <c r="E98" s="75" t="s">
        <v>3761</v>
      </c>
      <c r="F98" s="3" t="s">
        <v>277</v>
      </c>
      <c r="G98" s="3" t="s">
        <v>261</v>
      </c>
      <c r="H98" s="3" t="s">
        <v>473</v>
      </c>
      <c r="I98" s="3" t="s">
        <v>263</v>
      </c>
      <c r="J98" s="3" t="s">
        <v>284</v>
      </c>
      <c r="K98" s="8">
        <v>0.97999999999964649</v>
      </c>
      <c r="L98" s="3" t="s">
        <v>73</v>
      </c>
      <c r="M98" s="37">
        <v>1.9E-2</v>
      </c>
      <c r="N98" s="37">
        <v>2.1800000000005374E-2</v>
      </c>
      <c r="O98" s="8">
        <v>17.172906999999999</v>
      </c>
      <c r="P98" s="8">
        <v>5475488</v>
      </c>
      <c r="Q98" s="8">
        <v>0</v>
      </c>
      <c r="R98" s="8">
        <v>940.30047593999984</v>
      </c>
      <c r="S98" s="37">
        <v>7.878203046151023E-4</v>
      </c>
      <c r="T98" s="37">
        <v>4.2233643500380084E-3</v>
      </c>
      <c r="U98" s="37">
        <v>2.3999241024624931E-4</v>
      </c>
      <c r="V98" s="60" t="s">
        <v>3760</v>
      </c>
    </row>
    <row r="99" spans="1:22" ht="15" x14ac:dyDescent="0.25">
      <c r="A99" s="60" t="s">
        <v>3761</v>
      </c>
      <c r="B99" s="9" t="s">
        <v>546</v>
      </c>
      <c r="C99" s="3" t="s">
        <v>547</v>
      </c>
      <c r="D99" s="3" t="s">
        <v>140</v>
      </c>
      <c r="E99" s="75" t="s">
        <v>3761</v>
      </c>
      <c r="F99" s="3" t="s">
        <v>277</v>
      </c>
      <c r="G99" s="3" t="s">
        <v>261</v>
      </c>
      <c r="H99" s="3" t="s">
        <v>473</v>
      </c>
      <c r="I99" s="3" t="s">
        <v>263</v>
      </c>
      <c r="J99" s="3" t="s">
        <v>548</v>
      </c>
      <c r="K99" s="8">
        <v>2.4200000000003605</v>
      </c>
      <c r="L99" s="3" t="s">
        <v>73</v>
      </c>
      <c r="M99" s="37">
        <v>1.89E-2</v>
      </c>
      <c r="N99" s="37">
        <v>2.7599999999993359E-2</v>
      </c>
      <c r="O99" s="8">
        <v>13.249249999999998</v>
      </c>
      <c r="P99" s="8">
        <v>5510000</v>
      </c>
      <c r="Q99" s="8">
        <v>0</v>
      </c>
      <c r="R99" s="8">
        <v>730.0336885879999</v>
      </c>
      <c r="S99" s="37">
        <v>1.6561562499999999E-3</v>
      </c>
      <c r="T99" s="37">
        <v>3.2789500097052441E-3</v>
      </c>
      <c r="U99" s="37">
        <v>1.8632612549732825E-4</v>
      </c>
      <c r="V99" s="60" t="s">
        <v>3760</v>
      </c>
    </row>
    <row r="100" spans="1:22" ht="15" x14ac:dyDescent="0.25">
      <c r="A100" s="60" t="s">
        <v>3761</v>
      </c>
      <c r="B100" s="9" t="s">
        <v>549</v>
      </c>
      <c r="C100" s="3" t="s">
        <v>550</v>
      </c>
      <c r="D100" s="3" t="s">
        <v>140</v>
      </c>
      <c r="E100" s="75" t="s">
        <v>3761</v>
      </c>
      <c r="F100" s="3" t="s">
        <v>277</v>
      </c>
      <c r="G100" s="3" t="s">
        <v>261</v>
      </c>
      <c r="H100" s="3" t="s">
        <v>473</v>
      </c>
      <c r="I100" s="3" t="s">
        <v>263</v>
      </c>
      <c r="J100" s="3" t="s">
        <v>551</v>
      </c>
      <c r="K100" s="8">
        <v>4.1300000000001482</v>
      </c>
      <c r="L100" s="3" t="s">
        <v>73</v>
      </c>
      <c r="M100" s="37">
        <v>3.3099999999999997E-2</v>
      </c>
      <c r="N100" s="37">
        <v>3.599999999999734E-2</v>
      </c>
      <c r="O100" s="8">
        <v>20.088018999999996</v>
      </c>
      <c r="P100" s="8">
        <v>5205991</v>
      </c>
      <c r="Q100" s="8">
        <v>0</v>
      </c>
      <c r="R100" s="8">
        <v>1045.7804415429998</v>
      </c>
      <c r="S100" s="37">
        <v>1.4318924370945894E-3</v>
      </c>
      <c r="T100" s="37">
        <v>4.6971281497697991E-3</v>
      </c>
      <c r="U100" s="37">
        <v>2.6691400799663773E-4</v>
      </c>
      <c r="V100" s="60" t="s">
        <v>3760</v>
      </c>
    </row>
    <row r="101" spans="1:22" ht="15" x14ac:dyDescent="0.25">
      <c r="A101" s="60" t="s">
        <v>3761</v>
      </c>
      <c r="B101" s="9" t="s">
        <v>552</v>
      </c>
      <c r="C101" s="3" t="s">
        <v>553</v>
      </c>
      <c r="D101" s="3" t="s">
        <v>140</v>
      </c>
      <c r="E101" s="75" t="s">
        <v>3761</v>
      </c>
      <c r="F101" s="3" t="s">
        <v>277</v>
      </c>
      <c r="G101" s="3" t="s">
        <v>261</v>
      </c>
      <c r="H101" s="3" t="s">
        <v>473</v>
      </c>
      <c r="I101" s="3" t="s">
        <v>263</v>
      </c>
      <c r="J101" s="3" t="s">
        <v>290</v>
      </c>
      <c r="K101" s="8">
        <v>5.0899999999999643</v>
      </c>
      <c r="L101" s="3" t="s">
        <v>73</v>
      </c>
      <c r="M101" s="37">
        <v>3.3599999999999998E-2</v>
      </c>
      <c r="N101" s="37">
        <v>3.3700000000001881E-2</v>
      </c>
      <c r="O101" s="8">
        <v>27.631386999999997</v>
      </c>
      <c r="P101" s="8">
        <v>4999400</v>
      </c>
      <c r="Q101" s="8">
        <v>0</v>
      </c>
      <c r="R101" s="8">
        <v>1381.4035804549999</v>
      </c>
      <c r="S101" s="37">
        <v>2.4920082070707069E-3</v>
      </c>
      <c r="T101" s="37">
        <v>6.2045811780284416E-3</v>
      </c>
      <c r="U101" s="37">
        <v>3.5257493033253402E-4</v>
      </c>
      <c r="V101" s="60" t="s">
        <v>3760</v>
      </c>
    </row>
    <row r="102" spans="1:22" ht="15" x14ac:dyDescent="0.25">
      <c r="A102" s="60" t="s">
        <v>3761</v>
      </c>
      <c r="B102" s="9" t="s">
        <v>554</v>
      </c>
      <c r="C102" s="3" t="s">
        <v>555</v>
      </c>
      <c r="D102" s="3" t="s">
        <v>140</v>
      </c>
      <c r="E102" s="75" t="s">
        <v>3761</v>
      </c>
      <c r="F102" s="3" t="s">
        <v>556</v>
      </c>
      <c r="G102" s="3" t="s">
        <v>308</v>
      </c>
      <c r="H102" s="3" t="s">
        <v>473</v>
      </c>
      <c r="I102" s="3" t="s">
        <v>263</v>
      </c>
      <c r="J102" s="3" t="s">
        <v>557</v>
      </c>
      <c r="K102" s="8">
        <v>3.630000000000158</v>
      </c>
      <c r="L102" s="3" t="s">
        <v>73</v>
      </c>
      <c r="M102" s="37">
        <v>1.9599999999999999E-2</v>
      </c>
      <c r="N102" s="37">
        <v>2.6500000000004544E-2</v>
      </c>
      <c r="O102" s="8">
        <v>1159907.6397389998</v>
      </c>
      <c r="P102" s="8">
        <v>109.84</v>
      </c>
      <c r="Q102" s="8">
        <v>0</v>
      </c>
      <c r="R102" s="8">
        <v>1274.0425513749997</v>
      </c>
      <c r="S102" s="37">
        <v>1.1035792413994117E-3</v>
      </c>
      <c r="T102" s="37">
        <v>5.7223685721626552E-3</v>
      </c>
      <c r="U102" s="37">
        <v>3.2517322971160287E-4</v>
      </c>
      <c r="V102" s="60" t="s">
        <v>3760</v>
      </c>
    </row>
    <row r="103" spans="1:22" ht="15" x14ac:dyDescent="0.25">
      <c r="A103" s="60" t="s">
        <v>3761</v>
      </c>
      <c r="B103" s="9" t="s">
        <v>558</v>
      </c>
      <c r="C103" s="3" t="s">
        <v>559</v>
      </c>
      <c r="D103" s="3" t="s">
        <v>140</v>
      </c>
      <c r="E103" s="75" t="s">
        <v>3761</v>
      </c>
      <c r="F103" s="3" t="s">
        <v>556</v>
      </c>
      <c r="G103" s="3" t="s">
        <v>308</v>
      </c>
      <c r="H103" s="3" t="s">
        <v>473</v>
      </c>
      <c r="I103" s="3" t="s">
        <v>263</v>
      </c>
      <c r="J103" s="3" t="s">
        <v>560</v>
      </c>
      <c r="K103" s="8">
        <v>5.8299999999994441</v>
      </c>
      <c r="L103" s="3" t="s">
        <v>73</v>
      </c>
      <c r="M103" s="37">
        <v>1.5800000000000002E-2</v>
      </c>
      <c r="N103" s="37">
        <v>3.0600000000000408E-2</v>
      </c>
      <c r="O103" s="8">
        <v>1649151.7629469999</v>
      </c>
      <c r="P103" s="8">
        <v>102.86</v>
      </c>
      <c r="Q103" s="8">
        <v>0</v>
      </c>
      <c r="R103" s="8">
        <v>1696.3175030849998</v>
      </c>
      <c r="S103" s="37">
        <v>1.3889350483198123E-3</v>
      </c>
      <c r="T103" s="37">
        <v>7.6190186564702106E-3</v>
      </c>
      <c r="U103" s="37">
        <v>4.3295024997333476E-4</v>
      </c>
      <c r="V103" s="60" t="s">
        <v>3760</v>
      </c>
    </row>
    <row r="104" spans="1:22" ht="15" x14ac:dyDescent="0.25">
      <c r="A104" s="60" t="s">
        <v>3761</v>
      </c>
      <c r="B104" s="9" t="s">
        <v>561</v>
      </c>
      <c r="C104" s="3" t="s">
        <v>562</v>
      </c>
      <c r="D104" s="3" t="s">
        <v>140</v>
      </c>
      <c r="E104" s="75" t="s">
        <v>3761</v>
      </c>
      <c r="F104" s="3" t="s">
        <v>563</v>
      </c>
      <c r="G104" s="3" t="s">
        <v>360</v>
      </c>
      <c r="H104" s="3" t="s">
        <v>473</v>
      </c>
      <c r="I104" s="3" t="s">
        <v>263</v>
      </c>
      <c r="J104" s="3" t="s">
        <v>564</v>
      </c>
      <c r="K104" s="8">
        <v>2.7501505862712579</v>
      </c>
      <c r="L104" s="3" t="s">
        <v>73</v>
      </c>
      <c r="M104" s="37">
        <v>2.2499999999999999E-2</v>
      </c>
      <c r="N104" s="37">
        <v>2.0601140561653474E-2</v>
      </c>
      <c r="O104" s="8">
        <v>2.6249999999999997E-3</v>
      </c>
      <c r="P104" s="8">
        <v>113.9</v>
      </c>
      <c r="Q104" s="8">
        <v>0</v>
      </c>
      <c r="R104" s="8">
        <v>2.9009999999999994E-6</v>
      </c>
      <c r="S104" s="37">
        <v>6.4162710180081257E-12</v>
      </c>
      <c r="T104" s="37">
        <v>1.3029856192736899E-11</v>
      </c>
      <c r="U104" s="37">
        <v>7.4042074840850603E-13</v>
      </c>
      <c r="V104" s="60" t="s">
        <v>3760</v>
      </c>
    </row>
    <row r="105" spans="1:22" ht="15" x14ac:dyDescent="0.25">
      <c r="A105" s="60" t="s">
        <v>3761</v>
      </c>
      <c r="B105" s="9" t="s">
        <v>565</v>
      </c>
      <c r="C105" s="3" t="s">
        <v>566</v>
      </c>
      <c r="D105" s="3" t="s">
        <v>140</v>
      </c>
      <c r="E105" s="75" t="s">
        <v>3761</v>
      </c>
      <c r="F105" s="3" t="s">
        <v>442</v>
      </c>
      <c r="G105" s="3" t="s">
        <v>308</v>
      </c>
      <c r="H105" s="3" t="s">
        <v>468</v>
      </c>
      <c r="I105" s="3" t="s">
        <v>268</v>
      </c>
      <c r="J105" s="3" t="s">
        <v>443</v>
      </c>
      <c r="K105" s="8">
        <v>1.9399999999999487</v>
      </c>
      <c r="L105" s="3" t="s">
        <v>73</v>
      </c>
      <c r="M105" s="37">
        <v>2.1499999999999998E-2</v>
      </c>
      <c r="N105" s="37">
        <v>2.6999999999999708E-2</v>
      </c>
      <c r="O105" s="8">
        <v>2587876.8719479996</v>
      </c>
      <c r="P105" s="8">
        <v>112.03</v>
      </c>
      <c r="Q105" s="8">
        <v>0</v>
      </c>
      <c r="R105" s="8">
        <v>2899.1984594579994</v>
      </c>
      <c r="S105" s="37">
        <v>1.319470722237586E-3</v>
      </c>
      <c r="T105" s="37">
        <v>1.3021764564268217E-2</v>
      </c>
      <c r="U105" s="37">
        <v>7.3996094213604974E-4</v>
      </c>
      <c r="V105" s="60" t="s">
        <v>3760</v>
      </c>
    </row>
    <row r="106" spans="1:22" ht="15" x14ac:dyDescent="0.25">
      <c r="A106" s="60" t="s">
        <v>3761</v>
      </c>
      <c r="B106" s="9" t="s">
        <v>567</v>
      </c>
      <c r="C106" s="3" t="s">
        <v>568</v>
      </c>
      <c r="D106" s="3" t="s">
        <v>140</v>
      </c>
      <c r="E106" s="75" t="s">
        <v>3761</v>
      </c>
      <c r="F106" s="3" t="s">
        <v>442</v>
      </c>
      <c r="G106" s="3" t="s">
        <v>308</v>
      </c>
      <c r="H106" s="3" t="s">
        <v>468</v>
      </c>
      <c r="I106" s="3" t="s">
        <v>268</v>
      </c>
      <c r="J106" s="3" t="s">
        <v>569</v>
      </c>
      <c r="K106" s="8">
        <v>7.0000000000002487</v>
      </c>
      <c r="L106" s="3" t="s">
        <v>73</v>
      </c>
      <c r="M106" s="37">
        <v>1.15E-2</v>
      </c>
      <c r="N106" s="37">
        <v>3.5000000000001245E-2</v>
      </c>
      <c r="O106" s="8">
        <v>672238.51611099986</v>
      </c>
      <c r="P106" s="8">
        <v>94.63</v>
      </c>
      <c r="Q106" s="8">
        <v>0</v>
      </c>
      <c r="R106" s="8">
        <v>636.13930770699994</v>
      </c>
      <c r="S106" s="37">
        <v>1.4621443408767455E-3</v>
      </c>
      <c r="T106" s="37">
        <v>2.8572229224299961E-3</v>
      </c>
      <c r="U106" s="37">
        <v>1.6236151061857496E-4</v>
      </c>
      <c r="V106" s="60" t="s">
        <v>3760</v>
      </c>
    </row>
    <row r="107" spans="1:22" ht="15" x14ac:dyDescent="0.25">
      <c r="A107" s="60" t="s">
        <v>3761</v>
      </c>
      <c r="B107" s="9" t="s">
        <v>570</v>
      </c>
      <c r="C107" s="3" t="s">
        <v>571</v>
      </c>
      <c r="D107" s="3" t="s">
        <v>140</v>
      </c>
      <c r="E107" s="75" t="s">
        <v>3761</v>
      </c>
      <c r="F107" s="3" t="s">
        <v>572</v>
      </c>
      <c r="G107" s="3" t="s">
        <v>462</v>
      </c>
      <c r="H107" s="3" t="s">
        <v>573</v>
      </c>
      <c r="I107" s="3" t="s">
        <v>268</v>
      </c>
      <c r="J107" s="3" t="s">
        <v>574</v>
      </c>
      <c r="K107" s="8">
        <v>3.1700000000003712</v>
      </c>
      <c r="L107" s="3" t="s">
        <v>73</v>
      </c>
      <c r="M107" s="37">
        <v>3.2300000000000002E-2</v>
      </c>
      <c r="N107" s="37">
        <v>3.7499999999999353E-2</v>
      </c>
      <c r="O107" s="8">
        <v>726312.01702199993</v>
      </c>
      <c r="P107" s="8">
        <v>102.58</v>
      </c>
      <c r="Q107" s="8">
        <v>0</v>
      </c>
      <c r="R107" s="8">
        <v>745.05086697799993</v>
      </c>
      <c r="S107" s="37">
        <v>1.6100081242152919E-3</v>
      </c>
      <c r="T107" s="37">
        <v>3.3463997425016512E-3</v>
      </c>
      <c r="U107" s="37">
        <v>1.9015895226827203E-4</v>
      </c>
      <c r="V107" s="60" t="s">
        <v>3760</v>
      </c>
    </row>
    <row r="108" spans="1:22" ht="15" x14ac:dyDescent="0.25">
      <c r="A108" s="60" t="s">
        <v>3761</v>
      </c>
      <c r="B108" s="9" t="s">
        <v>575</v>
      </c>
      <c r="C108" s="3" t="s">
        <v>576</v>
      </c>
      <c r="D108" s="3" t="s">
        <v>140</v>
      </c>
      <c r="E108" s="75" t="s">
        <v>3761</v>
      </c>
      <c r="F108" s="3" t="s">
        <v>577</v>
      </c>
      <c r="G108" s="3" t="s">
        <v>308</v>
      </c>
      <c r="H108" s="3" t="s">
        <v>573</v>
      </c>
      <c r="I108" s="3" t="s">
        <v>268</v>
      </c>
      <c r="J108" s="3" t="s">
        <v>578</v>
      </c>
      <c r="K108" s="8">
        <v>3.9099999999991142</v>
      </c>
      <c r="L108" s="3" t="s">
        <v>73</v>
      </c>
      <c r="M108" s="37">
        <v>1.83E-2</v>
      </c>
      <c r="N108" s="37">
        <v>2.4499999999994401E-2</v>
      </c>
      <c r="O108" s="8">
        <v>600623.39139699994</v>
      </c>
      <c r="P108" s="8">
        <v>109.04</v>
      </c>
      <c r="Q108" s="8">
        <v>0</v>
      </c>
      <c r="R108" s="8">
        <v>654.91974593999998</v>
      </c>
      <c r="S108" s="37">
        <v>2.8876124586394228E-3</v>
      </c>
      <c r="T108" s="37">
        <v>2.9415753558710745E-3</v>
      </c>
      <c r="U108" s="37">
        <v>1.6715483227728491E-4</v>
      </c>
      <c r="V108" s="60" t="s">
        <v>3760</v>
      </c>
    </row>
    <row r="109" spans="1:22" ht="15" x14ac:dyDescent="0.25">
      <c r="A109" s="60" t="s">
        <v>3761</v>
      </c>
      <c r="B109" s="9" t="s">
        <v>579</v>
      </c>
      <c r="C109" s="3" t="s">
        <v>580</v>
      </c>
      <c r="D109" s="3" t="s">
        <v>140</v>
      </c>
      <c r="E109" s="75" t="s">
        <v>3761</v>
      </c>
      <c r="F109" s="3" t="s">
        <v>577</v>
      </c>
      <c r="G109" s="3" t="s">
        <v>308</v>
      </c>
      <c r="H109" s="3" t="s">
        <v>573</v>
      </c>
      <c r="I109" s="3" t="s">
        <v>268</v>
      </c>
      <c r="J109" s="3" t="s">
        <v>581</v>
      </c>
      <c r="K109" s="8">
        <v>4.4999999999984945</v>
      </c>
      <c r="L109" s="3" t="s">
        <v>73</v>
      </c>
      <c r="M109" s="37">
        <v>1.5299999999999999E-2</v>
      </c>
      <c r="N109" s="37">
        <v>2.5599999999982657E-2</v>
      </c>
      <c r="O109" s="8">
        <v>261399.69813099998</v>
      </c>
      <c r="P109" s="8">
        <v>106.57</v>
      </c>
      <c r="Q109" s="8">
        <v>8.0088328749999995</v>
      </c>
      <c r="R109" s="8">
        <v>286.58249101699988</v>
      </c>
      <c r="S109" s="37">
        <v>6.8042696912161058E-4</v>
      </c>
      <c r="T109" s="37">
        <v>1.2512149964408513E-3</v>
      </c>
      <c r="U109" s="37">
        <v>7.1100212495137853E-5</v>
      </c>
      <c r="V109" s="60" t="s">
        <v>3760</v>
      </c>
    </row>
    <row r="110" spans="1:22" ht="15" x14ac:dyDescent="0.25">
      <c r="A110" s="60" t="s">
        <v>3761</v>
      </c>
      <c r="B110" s="9" t="s">
        <v>582</v>
      </c>
      <c r="C110" s="3" t="s">
        <v>583</v>
      </c>
      <c r="D110" s="3" t="s">
        <v>140</v>
      </c>
      <c r="E110" s="75" t="s">
        <v>3761</v>
      </c>
      <c r="F110" s="3" t="s">
        <v>584</v>
      </c>
      <c r="G110" s="3" t="s">
        <v>585</v>
      </c>
      <c r="H110" s="3" t="s">
        <v>573</v>
      </c>
      <c r="I110" s="3" t="s">
        <v>268</v>
      </c>
      <c r="J110" s="3" t="s">
        <v>586</v>
      </c>
      <c r="K110" s="8">
        <v>5.2600000000011038</v>
      </c>
      <c r="L110" s="3" t="s">
        <v>73</v>
      </c>
      <c r="M110" s="37">
        <v>7.4999999999999997E-3</v>
      </c>
      <c r="N110" s="37">
        <v>4.109999999999648E-2</v>
      </c>
      <c r="O110" s="8">
        <v>414470.81063399994</v>
      </c>
      <c r="P110" s="8">
        <v>91.772221999999999</v>
      </c>
      <c r="Q110" s="8">
        <v>0</v>
      </c>
      <c r="R110" s="8">
        <v>380.36907328899997</v>
      </c>
      <c r="S110" s="37">
        <v>3.9557838265669864E-4</v>
      </c>
      <c r="T110" s="37">
        <v>1.7084296191383222E-3</v>
      </c>
      <c r="U110" s="37">
        <v>9.7081404314405836E-5</v>
      </c>
      <c r="V110" s="60" t="s">
        <v>3760</v>
      </c>
    </row>
    <row r="111" spans="1:22" ht="15" x14ac:dyDescent="0.25">
      <c r="A111" s="60" t="s">
        <v>3761</v>
      </c>
      <c r="B111" s="9" t="s">
        <v>587</v>
      </c>
      <c r="C111" s="3" t="s">
        <v>588</v>
      </c>
      <c r="D111" s="3" t="s">
        <v>140</v>
      </c>
      <c r="E111" s="75" t="s">
        <v>3761</v>
      </c>
      <c r="F111" s="3" t="s">
        <v>584</v>
      </c>
      <c r="G111" s="3" t="s">
        <v>585</v>
      </c>
      <c r="H111" s="3" t="s">
        <v>573</v>
      </c>
      <c r="I111" s="3" t="s">
        <v>268</v>
      </c>
      <c r="J111" s="3" t="s">
        <v>586</v>
      </c>
      <c r="K111" s="8">
        <v>4.8400000000004049</v>
      </c>
      <c r="L111" s="3" t="s">
        <v>73</v>
      </c>
      <c r="M111" s="37">
        <v>7.4999999999999997E-3</v>
      </c>
      <c r="N111" s="37">
        <v>4.1700000000004379E-2</v>
      </c>
      <c r="O111" s="8">
        <v>1115664.4735149997</v>
      </c>
      <c r="P111" s="8">
        <v>91.87</v>
      </c>
      <c r="Q111" s="8">
        <v>0</v>
      </c>
      <c r="R111" s="8">
        <v>1024.960951709</v>
      </c>
      <c r="S111" s="37">
        <v>1.0648102030285588E-3</v>
      </c>
      <c r="T111" s="37">
        <v>4.6036173057356165E-3</v>
      </c>
      <c r="U111" s="37">
        <v>2.6160026023918395E-4</v>
      </c>
      <c r="V111" s="60" t="s">
        <v>3760</v>
      </c>
    </row>
    <row r="112" spans="1:22" ht="15" x14ac:dyDescent="0.25">
      <c r="A112" s="60" t="s">
        <v>3761</v>
      </c>
      <c r="B112" s="9" t="s">
        <v>589</v>
      </c>
      <c r="C112" s="3" t="s">
        <v>590</v>
      </c>
      <c r="D112" s="3" t="s">
        <v>140</v>
      </c>
      <c r="E112" s="75" t="s">
        <v>3761</v>
      </c>
      <c r="F112" s="3" t="s">
        <v>542</v>
      </c>
      <c r="G112" s="3" t="s">
        <v>308</v>
      </c>
      <c r="H112" s="3" t="s">
        <v>573</v>
      </c>
      <c r="I112" s="3" t="s">
        <v>268</v>
      </c>
      <c r="J112" s="3" t="s">
        <v>591</v>
      </c>
      <c r="K112" s="8">
        <v>2.300000000000272</v>
      </c>
      <c r="L112" s="3" t="s">
        <v>73</v>
      </c>
      <c r="M112" s="37">
        <v>2.0500000000000001E-2</v>
      </c>
      <c r="N112" s="37">
        <v>2.9900000000001304E-2</v>
      </c>
      <c r="O112" s="8">
        <v>1206106.5631599999</v>
      </c>
      <c r="P112" s="8">
        <v>111.3</v>
      </c>
      <c r="Q112" s="8">
        <v>0</v>
      </c>
      <c r="R112" s="8">
        <v>1342.3966046919998</v>
      </c>
      <c r="S112" s="37">
        <v>1.3687417173660376E-3</v>
      </c>
      <c r="T112" s="37">
        <v>6.0293811488297292E-3</v>
      </c>
      <c r="U112" s="37">
        <v>3.4261919983008901E-4</v>
      </c>
      <c r="V112" s="60" t="s">
        <v>3760</v>
      </c>
    </row>
    <row r="113" spans="1:22" ht="15" x14ac:dyDescent="0.25">
      <c r="A113" s="60" t="s">
        <v>3761</v>
      </c>
      <c r="B113" s="9" t="s">
        <v>592</v>
      </c>
      <c r="C113" s="3" t="s">
        <v>593</v>
      </c>
      <c r="D113" s="3" t="s">
        <v>140</v>
      </c>
      <c r="E113" s="75" t="s">
        <v>3761</v>
      </c>
      <c r="F113" s="3" t="s">
        <v>542</v>
      </c>
      <c r="G113" s="3" t="s">
        <v>308</v>
      </c>
      <c r="H113" s="3" t="s">
        <v>573</v>
      </c>
      <c r="I113" s="3" t="s">
        <v>268</v>
      </c>
      <c r="J113" s="3" t="s">
        <v>594</v>
      </c>
      <c r="K113" s="8">
        <v>1.4700000000003324</v>
      </c>
      <c r="L113" s="3" t="s">
        <v>73</v>
      </c>
      <c r="M113" s="37">
        <v>2.0500000000000001E-2</v>
      </c>
      <c r="N113" s="37">
        <v>2.8299999999986097E-2</v>
      </c>
      <c r="O113" s="8">
        <v>537151.05293199979</v>
      </c>
      <c r="P113" s="8">
        <v>111.63</v>
      </c>
      <c r="Q113" s="8">
        <v>0</v>
      </c>
      <c r="R113" s="8">
        <v>599.62172017099988</v>
      </c>
      <c r="S113" s="37">
        <v>1.4517729431351525E-3</v>
      </c>
      <c r="T113" s="37">
        <v>2.6932039930608952E-3</v>
      </c>
      <c r="U113" s="37">
        <v>1.5304114540193301E-4</v>
      </c>
      <c r="V113" s="60" t="s">
        <v>3760</v>
      </c>
    </row>
    <row r="114" spans="1:22" ht="15" x14ac:dyDescent="0.25">
      <c r="A114" s="60" t="s">
        <v>3761</v>
      </c>
      <c r="B114" s="9" t="s">
        <v>595</v>
      </c>
      <c r="C114" s="3" t="s">
        <v>596</v>
      </c>
      <c r="D114" s="3" t="s">
        <v>140</v>
      </c>
      <c r="E114" s="75" t="s">
        <v>3761</v>
      </c>
      <c r="F114" s="3" t="s">
        <v>542</v>
      </c>
      <c r="G114" s="3" t="s">
        <v>308</v>
      </c>
      <c r="H114" s="3" t="s">
        <v>573</v>
      </c>
      <c r="I114" s="3" t="s">
        <v>268</v>
      </c>
      <c r="J114" s="3" t="s">
        <v>361</v>
      </c>
      <c r="K114" s="8">
        <v>5.0199999999995057</v>
      </c>
      <c r="L114" s="3" t="s">
        <v>73</v>
      </c>
      <c r="M114" s="37">
        <v>8.3999999999999995E-3</v>
      </c>
      <c r="N114" s="37">
        <v>3.3999999999998906E-2</v>
      </c>
      <c r="O114" s="8">
        <v>735335.8405569999</v>
      </c>
      <c r="P114" s="8">
        <v>98.31</v>
      </c>
      <c r="Q114" s="8">
        <v>0</v>
      </c>
      <c r="R114" s="8">
        <v>722.90866470299989</v>
      </c>
      <c r="S114" s="37">
        <v>1.0857687134434705E-3</v>
      </c>
      <c r="T114" s="37">
        <v>3.2469479288395543E-3</v>
      </c>
      <c r="U114" s="37">
        <v>1.8450760929003416E-4</v>
      </c>
      <c r="V114" s="60" t="s">
        <v>3760</v>
      </c>
    </row>
    <row r="115" spans="1:22" ht="15" x14ac:dyDescent="0.25">
      <c r="A115" s="60" t="s">
        <v>3761</v>
      </c>
      <c r="B115" s="9" t="s">
        <v>597</v>
      </c>
      <c r="C115" s="3" t="s">
        <v>598</v>
      </c>
      <c r="D115" s="3" t="s">
        <v>140</v>
      </c>
      <c r="E115" s="75" t="s">
        <v>3761</v>
      </c>
      <c r="F115" s="3" t="s">
        <v>599</v>
      </c>
      <c r="G115" s="3" t="s">
        <v>600</v>
      </c>
      <c r="H115" s="3" t="s">
        <v>601</v>
      </c>
      <c r="I115" s="3" t="s">
        <v>263</v>
      </c>
      <c r="J115" s="3" t="s">
        <v>602</v>
      </c>
      <c r="K115" s="8">
        <v>1.4100000000011368</v>
      </c>
      <c r="L115" s="3" t="s">
        <v>73</v>
      </c>
      <c r="M115" s="37">
        <v>3.95E-2</v>
      </c>
      <c r="N115" s="37">
        <v>1.7799999999960136E-2</v>
      </c>
      <c r="O115" s="8">
        <v>114835.05465699999</v>
      </c>
      <c r="P115" s="8">
        <v>121.89</v>
      </c>
      <c r="Q115" s="8">
        <v>0</v>
      </c>
      <c r="R115" s="8">
        <v>139.97244792799998</v>
      </c>
      <c r="S115" s="37">
        <v>7.0471707046513166E-4</v>
      </c>
      <c r="T115" s="37">
        <v>6.2868695878910512E-4</v>
      </c>
      <c r="U115" s="37">
        <v>3.5725096398283495E-5</v>
      </c>
      <c r="V115" s="60" t="s">
        <v>3760</v>
      </c>
    </row>
    <row r="116" spans="1:22" ht="15" x14ac:dyDescent="0.25">
      <c r="A116" s="60" t="s">
        <v>3761</v>
      </c>
      <c r="B116" s="9" t="s">
        <v>603</v>
      </c>
      <c r="C116" s="3" t="s">
        <v>604</v>
      </c>
      <c r="D116" s="3" t="s">
        <v>140</v>
      </c>
      <c r="E116" s="75" t="s">
        <v>3761</v>
      </c>
      <c r="F116" s="3" t="s">
        <v>605</v>
      </c>
      <c r="G116" s="3" t="s">
        <v>606</v>
      </c>
      <c r="H116" s="3" t="s">
        <v>601</v>
      </c>
      <c r="I116" s="3" t="s">
        <v>263</v>
      </c>
      <c r="J116" s="3" t="s">
        <v>607</v>
      </c>
      <c r="K116" s="8">
        <v>3.6800000000003426</v>
      </c>
      <c r="L116" s="3" t="s">
        <v>73</v>
      </c>
      <c r="M116" s="37">
        <v>0.01</v>
      </c>
      <c r="N116" s="37">
        <v>4.0999999999996747E-2</v>
      </c>
      <c r="O116" s="8">
        <v>1237204.0321819999</v>
      </c>
      <c r="P116" s="8">
        <v>97.46</v>
      </c>
      <c r="Q116" s="8">
        <v>0</v>
      </c>
      <c r="R116" s="8">
        <v>1205.7790497069998</v>
      </c>
      <c r="S116" s="37">
        <v>1.0448846527636316E-3</v>
      </c>
      <c r="T116" s="37">
        <v>5.4157627086856832E-3</v>
      </c>
      <c r="U116" s="37">
        <v>3.0775037104424483E-4</v>
      </c>
      <c r="V116" s="60" t="s">
        <v>3760</v>
      </c>
    </row>
    <row r="117" spans="1:22" ht="15" x14ac:dyDescent="0.25">
      <c r="A117" s="60" t="s">
        <v>3761</v>
      </c>
      <c r="B117" s="9" t="s">
        <v>608</v>
      </c>
      <c r="C117" s="3" t="s">
        <v>609</v>
      </c>
      <c r="D117" s="3" t="s">
        <v>140</v>
      </c>
      <c r="E117" s="75" t="s">
        <v>3761</v>
      </c>
      <c r="F117" s="3" t="s">
        <v>610</v>
      </c>
      <c r="G117" s="3" t="s">
        <v>308</v>
      </c>
      <c r="H117" s="3" t="s">
        <v>601</v>
      </c>
      <c r="I117" s="3" t="s">
        <v>263</v>
      </c>
      <c r="J117" s="3" t="s">
        <v>611</v>
      </c>
      <c r="K117" s="8">
        <v>3.4900000000003231</v>
      </c>
      <c r="L117" s="3" t="s">
        <v>73</v>
      </c>
      <c r="M117" s="37">
        <v>2.75E-2</v>
      </c>
      <c r="N117" s="37">
        <v>2.5599999999991709E-2</v>
      </c>
      <c r="O117" s="8">
        <v>310901.54372499994</v>
      </c>
      <c r="P117" s="8">
        <v>111.53</v>
      </c>
      <c r="Q117" s="8">
        <v>0</v>
      </c>
      <c r="R117" s="8">
        <v>346.74849165399996</v>
      </c>
      <c r="S117" s="37">
        <v>6.4449397101272042E-4</v>
      </c>
      <c r="T117" s="37">
        <v>1.5574226064460708E-3</v>
      </c>
      <c r="U117" s="37">
        <v>8.8500440434324478E-5</v>
      </c>
      <c r="V117" s="60" t="s">
        <v>3760</v>
      </c>
    </row>
    <row r="118" spans="1:22" ht="15" x14ac:dyDescent="0.25">
      <c r="A118" s="60" t="s">
        <v>3761</v>
      </c>
      <c r="B118" s="9" t="s">
        <v>612</v>
      </c>
      <c r="C118" s="3" t="s">
        <v>613</v>
      </c>
      <c r="D118" s="3" t="s">
        <v>140</v>
      </c>
      <c r="E118" s="75" t="s">
        <v>3761</v>
      </c>
      <c r="F118" s="3" t="s">
        <v>610</v>
      </c>
      <c r="G118" s="3" t="s">
        <v>308</v>
      </c>
      <c r="H118" s="3" t="s">
        <v>601</v>
      </c>
      <c r="I118" s="3" t="s">
        <v>263</v>
      </c>
      <c r="J118" s="3" t="s">
        <v>614</v>
      </c>
      <c r="K118" s="8">
        <v>4.9499999999997426</v>
      </c>
      <c r="L118" s="3" t="s">
        <v>73</v>
      </c>
      <c r="M118" s="37">
        <v>8.5000000000000006E-3</v>
      </c>
      <c r="N118" s="37">
        <v>2.9900000000003136E-2</v>
      </c>
      <c r="O118" s="8">
        <v>1014679.3092889999</v>
      </c>
      <c r="P118" s="8">
        <v>98.97</v>
      </c>
      <c r="Q118" s="8">
        <v>0</v>
      </c>
      <c r="R118" s="8">
        <v>1004.2281123869999</v>
      </c>
      <c r="S118" s="37">
        <v>1.6149342033216086E-3</v>
      </c>
      <c r="T118" s="37">
        <v>4.5104956529149398E-3</v>
      </c>
      <c r="U118" s="37">
        <v>2.5630862824765389E-4</v>
      </c>
      <c r="V118" s="60" t="s">
        <v>3760</v>
      </c>
    </row>
    <row r="119" spans="1:22" ht="15" x14ac:dyDescent="0.25">
      <c r="A119" s="60" t="s">
        <v>3761</v>
      </c>
      <c r="B119" s="9" t="s">
        <v>615</v>
      </c>
      <c r="C119" s="3" t="s">
        <v>616</v>
      </c>
      <c r="D119" s="3" t="s">
        <v>140</v>
      </c>
      <c r="E119" s="75" t="s">
        <v>3761</v>
      </c>
      <c r="F119" s="3" t="s">
        <v>610</v>
      </c>
      <c r="G119" s="3" t="s">
        <v>308</v>
      </c>
      <c r="H119" s="3" t="s">
        <v>601</v>
      </c>
      <c r="I119" s="3" t="s">
        <v>263</v>
      </c>
      <c r="J119" s="3" t="s">
        <v>617</v>
      </c>
      <c r="K119" s="8">
        <v>6.4199999999994155</v>
      </c>
      <c r="L119" s="3" t="s">
        <v>73</v>
      </c>
      <c r="M119" s="37">
        <v>3.1800000000000002E-2</v>
      </c>
      <c r="N119" s="37">
        <v>3.249999999999615E-2</v>
      </c>
      <c r="O119" s="8">
        <v>787094.09246099985</v>
      </c>
      <c r="P119" s="8">
        <v>102.29</v>
      </c>
      <c r="Q119" s="8">
        <v>0</v>
      </c>
      <c r="R119" s="8">
        <v>805.11854712699994</v>
      </c>
      <c r="S119" s="37">
        <v>2.2836893638668939E-3</v>
      </c>
      <c r="T119" s="37">
        <v>3.6161940321165383E-3</v>
      </c>
      <c r="U119" s="37">
        <v>2.0548999559508532E-4</v>
      </c>
      <c r="V119" s="60" t="s">
        <v>3760</v>
      </c>
    </row>
    <row r="120" spans="1:22" ht="15" x14ac:dyDescent="0.25">
      <c r="A120" s="60" t="s">
        <v>3761</v>
      </c>
      <c r="B120" s="9" t="s">
        <v>618</v>
      </c>
      <c r="C120" s="3" t="s">
        <v>619</v>
      </c>
      <c r="D120" s="3" t="s">
        <v>140</v>
      </c>
      <c r="E120" s="75" t="s">
        <v>3761</v>
      </c>
      <c r="F120" s="3" t="s">
        <v>620</v>
      </c>
      <c r="G120" s="3" t="s">
        <v>478</v>
      </c>
      <c r="H120" s="3" t="s">
        <v>573</v>
      </c>
      <c r="I120" s="3" t="s">
        <v>268</v>
      </c>
      <c r="J120" s="3" t="s">
        <v>621</v>
      </c>
      <c r="K120" s="8">
        <v>0.51000000000328782</v>
      </c>
      <c r="L120" s="3" t="s">
        <v>73</v>
      </c>
      <c r="M120" s="37">
        <v>1.9800000000000002E-2</v>
      </c>
      <c r="N120" s="37">
        <v>3.7500000000033812E-2</v>
      </c>
      <c r="O120" s="8">
        <v>133093.09540099997</v>
      </c>
      <c r="P120" s="8">
        <v>110.52</v>
      </c>
      <c r="Q120" s="8">
        <v>0</v>
      </c>
      <c r="R120" s="8">
        <v>147.09448900499999</v>
      </c>
      <c r="S120" s="37">
        <v>8.7595945341901527E-4</v>
      </c>
      <c r="T120" s="37">
        <v>6.6067564235755571E-4</v>
      </c>
      <c r="U120" s="37">
        <v>3.7542851305015123E-5</v>
      </c>
      <c r="V120" s="60" t="s">
        <v>3760</v>
      </c>
    </row>
    <row r="121" spans="1:22" ht="15" x14ac:dyDescent="0.25">
      <c r="A121" s="60" t="s">
        <v>3761</v>
      </c>
      <c r="B121" s="9" t="s">
        <v>622</v>
      </c>
      <c r="C121" s="3" t="s">
        <v>623</v>
      </c>
      <c r="D121" s="3" t="s">
        <v>140</v>
      </c>
      <c r="E121" s="75" t="s">
        <v>3761</v>
      </c>
      <c r="F121" s="3" t="s">
        <v>624</v>
      </c>
      <c r="G121" s="3" t="s">
        <v>301</v>
      </c>
      <c r="H121" s="3" t="s">
        <v>573</v>
      </c>
      <c r="I121" s="3" t="s">
        <v>268</v>
      </c>
      <c r="J121" s="3" t="s">
        <v>625</v>
      </c>
      <c r="K121" s="8">
        <v>3.8099999999994782</v>
      </c>
      <c r="L121" s="3" t="s">
        <v>73</v>
      </c>
      <c r="M121" s="37">
        <v>1.23E-2</v>
      </c>
      <c r="N121" s="37">
        <v>2.330000000000915E-2</v>
      </c>
      <c r="O121" s="8">
        <v>442354.61584499996</v>
      </c>
      <c r="P121" s="8">
        <v>107.66</v>
      </c>
      <c r="Q121" s="8">
        <v>0</v>
      </c>
      <c r="R121" s="8">
        <v>476.23897941399997</v>
      </c>
      <c r="S121" s="37">
        <v>3.967694264854522E-4</v>
      </c>
      <c r="T121" s="37">
        <v>2.1390297880524677E-3</v>
      </c>
      <c r="U121" s="37">
        <v>1.2155023149224993E-4</v>
      </c>
      <c r="V121" s="60" t="s">
        <v>3760</v>
      </c>
    </row>
    <row r="122" spans="1:22" ht="15" x14ac:dyDescent="0.25">
      <c r="A122" s="60" t="s">
        <v>3761</v>
      </c>
      <c r="B122" s="9" t="s">
        <v>626</v>
      </c>
      <c r="C122" s="3" t="s">
        <v>627</v>
      </c>
      <c r="D122" s="3" t="s">
        <v>140</v>
      </c>
      <c r="E122" s="75" t="s">
        <v>3761</v>
      </c>
      <c r="F122" s="3" t="s">
        <v>628</v>
      </c>
      <c r="G122" s="3" t="s">
        <v>629</v>
      </c>
      <c r="H122" s="3" t="s">
        <v>630</v>
      </c>
      <c r="I122" s="3" t="s">
        <v>263</v>
      </c>
      <c r="J122" s="3" t="s">
        <v>631</v>
      </c>
      <c r="K122" s="8">
        <v>4.0200000000003824</v>
      </c>
      <c r="L122" s="3" t="s">
        <v>73</v>
      </c>
      <c r="M122" s="37">
        <v>0.04</v>
      </c>
      <c r="N122" s="37">
        <v>3.5099999999998487E-2</v>
      </c>
      <c r="O122" s="8">
        <v>828941.62126799987</v>
      </c>
      <c r="P122" s="8">
        <v>103.87</v>
      </c>
      <c r="Q122" s="8">
        <v>0</v>
      </c>
      <c r="R122" s="8">
        <v>861.02166201099988</v>
      </c>
      <c r="S122" s="37">
        <v>2.6190143764253143E-3</v>
      </c>
      <c r="T122" s="37">
        <v>3.8672831557513428E-3</v>
      </c>
      <c r="U122" s="37">
        <v>2.1975811905622903E-4</v>
      </c>
      <c r="V122" s="60" t="s">
        <v>3760</v>
      </c>
    </row>
    <row r="123" spans="1:22" ht="15" x14ac:dyDescent="0.25">
      <c r="A123" s="60" t="s">
        <v>3761</v>
      </c>
      <c r="B123" s="9" t="s">
        <v>632</v>
      </c>
      <c r="C123" s="3" t="s">
        <v>633</v>
      </c>
      <c r="D123" s="3" t="s">
        <v>140</v>
      </c>
      <c r="E123" s="75" t="s">
        <v>3761</v>
      </c>
      <c r="F123" s="3" t="s">
        <v>628</v>
      </c>
      <c r="G123" s="3" t="s">
        <v>629</v>
      </c>
      <c r="H123" s="3" t="s">
        <v>630</v>
      </c>
      <c r="I123" s="3" t="s">
        <v>263</v>
      </c>
      <c r="J123" s="3" t="s">
        <v>634</v>
      </c>
      <c r="K123" s="8">
        <v>0.98999999999699673</v>
      </c>
      <c r="L123" s="3" t="s">
        <v>73</v>
      </c>
      <c r="M123" s="37">
        <v>1.2200000000000001E-2</v>
      </c>
      <c r="N123" s="37">
        <v>2.8299999999987894E-2</v>
      </c>
      <c r="O123" s="8">
        <v>129863.12727499998</v>
      </c>
      <c r="P123" s="8">
        <v>109.7</v>
      </c>
      <c r="Q123" s="8">
        <v>0</v>
      </c>
      <c r="R123" s="8">
        <v>142.45985056499998</v>
      </c>
      <c r="S123" s="37">
        <v>2.8231114624999995E-4</v>
      </c>
      <c r="T123" s="37">
        <v>6.3985914033117496E-4</v>
      </c>
      <c r="U123" s="37">
        <v>3.6359954902964923E-5</v>
      </c>
      <c r="V123" s="60" t="s">
        <v>3760</v>
      </c>
    </row>
    <row r="124" spans="1:22" ht="15" x14ac:dyDescent="0.25">
      <c r="A124" s="60" t="s">
        <v>3761</v>
      </c>
      <c r="B124" s="9" t="s">
        <v>635</v>
      </c>
      <c r="C124" s="3" t="s">
        <v>636</v>
      </c>
      <c r="D124" s="3" t="s">
        <v>140</v>
      </c>
      <c r="E124" s="75" t="s">
        <v>3761</v>
      </c>
      <c r="F124" s="3" t="s">
        <v>628</v>
      </c>
      <c r="G124" s="3" t="s">
        <v>629</v>
      </c>
      <c r="H124" s="3" t="s">
        <v>630</v>
      </c>
      <c r="I124" s="3" t="s">
        <v>263</v>
      </c>
      <c r="J124" s="3" t="s">
        <v>637</v>
      </c>
      <c r="K124" s="8">
        <v>4.8599999999999151</v>
      </c>
      <c r="L124" s="3" t="s">
        <v>73</v>
      </c>
      <c r="M124" s="37">
        <v>1.09E-2</v>
      </c>
      <c r="N124" s="37">
        <v>3.6499999999996445E-2</v>
      </c>
      <c r="O124" s="8">
        <v>1292643.7583379997</v>
      </c>
      <c r="P124" s="8">
        <v>97.27</v>
      </c>
      <c r="Q124" s="8">
        <v>0</v>
      </c>
      <c r="R124" s="8">
        <v>1257.354583673</v>
      </c>
      <c r="S124" s="37">
        <v>2.3136799947341665E-3</v>
      </c>
      <c r="T124" s="37">
        <v>5.6474144807093308E-3</v>
      </c>
      <c r="U124" s="37">
        <v>3.2091396823785879E-4</v>
      </c>
      <c r="V124" s="60" t="s">
        <v>3760</v>
      </c>
    </row>
    <row r="125" spans="1:22" ht="15" x14ac:dyDescent="0.25">
      <c r="A125" s="60" t="s">
        <v>3761</v>
      </c>
      <c r="B125" s="9" t="s">
        <v>638</v>
      </c>
      <c r="C125" s="3" t="s">
        <v>639</v>
      </c>
      <c r="D125" s="3" t="s">
        <v>140</v>
      </c>
      <c r="E125" s="75" t="s">
        <v>3761</v>
      </c>
      <c r="F125" s="3" t="s">
        <v>628</v>
      </c>
      <c r="G125" s="3" t="s">
        <v>629</v>
      </c>
      <c r="H125" s="3" t="s">
        <v>630</v>
      </c>
      <c r="I125" s="3" t="s">
        <v>263</v>
      </c>
      <c r="J125" s="3" t="s">
        <v>586</v>
      </c>
      <c r="K125" s="8">
        <v>5.8099999999994765</v>
      </c>
      <c r="L125" s="3" t="s">
        <v>73</v>
      </c>
      <c r="M125" s="37">
        <v>1.54E-2</v>
      </c>
      <c r="N125" s="37">
        <v>3.8399999999994286E-2</v>
      </c>
      <c r="O125" s="8">
        <v>822268.64121699985</v>
      </c>
      <c r="P125" s="8">
        <v>95.41</v>
      </c>
      <c r="Q125" s="8">
        <v>0</v>
      </c>
      <c r="R125" s="8">
        <v>784.52651058499987</v>
      </c>
      <c r="S125" s="37">
        <v>2.3493389749057137E-3</v>
      </c>
      <c r="T125" s="37">
        <v>3.5237047956953576E-3</v>
      </c>
      <c r="U125" s="37">
        <v>2.0023430062518423E-4</v>
      </c>
      <c r="V125" s="60" t="s">
        <v>3760</v>
      </c>
    </row>
    <row r="126" spans="1:22" ht="15" x14ac:dyDescent="0.25">
      <c r="A126" s="60" t="s">
        <v>3761</v>
      </c>
      <c r="B126" s="9" t="s">
        <v>640</v>
      </c>
      <c r="C126" s="3" t="s">
        <v>641</v>
      </c>
      <c r="D126" s="3" t="s">
        <v>140</v>
      </c>
      <c r="E126" s="75" t="s">
        <v>3761</v>
      </c>
      <c r="F126" s="3" t="s">
        <v>628</v>
      </c>
      <c r="G126" s="3" t="s">
        <v>629</v>
      </c>
      <c r="H126" s="3" t="s">
        <v>630</v>
      </c>
      <c r="I126" s="3" t="s">
        <v>263</v>
      </c>
      <c r="J126" s="3" t="s">
        <v>642</v>
      </c>
      <c r="K126" s="8">
        <v>2.1900000000008637</v>
      </c>
      <c r="L126" s="3" t="s">
        <v>73</v>
      </c>
      <c r="M126" s="37">
        <v>2.5700000000000001E-2</v>
      </c>
      <c r="N126" s="37">
        <v>3.239999999999868E-2</v>
      </c>
      <c r="O126" s="8">
        <v>296498.68512799992</v>
      </c>
      <c r="P126" s="8">
        <v>111.45</v>
      </c>
      <c r="Q126" s="8">
        <v>0</v>
      </c>
      <c r="R126" s="8">
        <v>330.44778447799996</v>
      </c>
      <c r="S126" s="37">
        <v>2.31203580316776E-4</v>
      </c>
      <c r="T126" s="37">
        <v>1.4842078976066379E-3</v>
      </c>
      <c r="U126" s="37">
        <v>8.4340019266850575E-5</v>
      </c>
      <c r="V126" s="60" t="s">
        <v>3760</v>
      </c>
    </row>
    <row r="127" spans="1:22" ht="15" x14ac:dyDescent="0.25">
      <c r="A127" s="60" t="s">
        <v>3761</v>
      </c>
      <c r="B127" s="9" t="s">
        <v>643</v>
      </c>
      <c r="C127" s="3" t="s">
        <v>644</v>
      </c>
      <c r="D127" s="3" t="s">
        <v>140</v>
      </c>
      <c r="E127" s="75" t="s">
        <v>3761</v>
      </c>
      <c r="F127" s="3" t="s">
        <v>577</v>
      </c>
      <c r="G127" s="3" t="s">
        <v>308</v>
      </c>
      <c r="H127" s="3" t="s">
        <v>645</v>
      </c>
      <c r="I127" s="3" t="s">
        <v>268</v>
      </c>
      <c r="J127" s="3" t="s">
        <v>646</v>
      </c>
      <c r="K127" s="8">
        <v>2.1699999999996429</v>
      </c>
      <c r="L127" s="3" t="s">
        <v>73</v>
      </c>
      <c r="M127" s="37">
        <v>3.0599999999999999E-2</v>
      </c>
      <c r="N127" s="37">
        <v>2.8999999999986179E-2</v>
      </c>
      <c r="O127" s="8">
        <v>243616.49504299997</v>
      </c>
      <c r="P127" s="8">
        <v>112.83</v>
      </c>
      <c r="Q127" s="8">
        <v>80.54402310499998</v>
      </c>
      <c r="R127" s="8">
        <v>355.41651424299994</v>
      </c>
      <c r="S127" s="37">
        <v>6.976986851401026E-4</v>
      </c>
      <c r="T127" s="37">
        <v>1.2345911860970312E-3</v>
      </c>
      <c r="U127" s="37">
        <v>7.0155565530957738E-5</v>
      </c>
      <c r="V127" s="60" t="s">
        <v>3760</v>
      </c>
    </row>
    <row r="128" spans="1:22" ht="15" x14ac:dyDescent="0.25">
      <c r="A128" s="60" t="s">
        <v>3761</v>
      </c>
      <c r="B128" s="9" t="s">
        <v>647</v>
      </c>
      <c r="C128" s="3" t="s">
        <v>648</v>
      </c>
      <c r="D128" s="3" t="s">
        <v>140</v>
      </c>
      <c r="E128" s="75" t="s">
        <v>3761</v>
      </c>
      <c r="F128" s="3" t="s">
        <v>577</v>
      </c>
      <c r="G128" s="3" t="s">
        <v>308</v>
      </c>
      <c r="H128" s="3" t="s">
        <v>645</v>
      </c>
      <c r="I128" s="3" t="s">
        <v>268</v>
      </c>
      <c r="J128" s="3" t="s">
        <v>649</v>
      </c>
      <c r="K128" s="8">
        <v>5.2699999999965037</v>
      </c>
      <c r="L128" s="3" t="s">
        <v>73</v>
      </c>
      <c r="M128" s="37">
        <v>8.9999999999999993E-3</v>
      </c>
      <c r="N128" s="37">
        <v>3.5900000000013595E-2</v>
      </c>
      <c r="O128" s="8">
        <v>149029.91544199997</v>
      </c>
      <c r="P128" s="8">
        <v>94.6</v>
      </c>
      <c r="Q128" s="8">
        <v>0</v>
      </c>
      <c r="R128" s="8">
        <v>140.98229997999999</v>
      </c>
      <c r="S128" s="37">
        <v>3.5910822998072285E-4</v>
      </c>
      <c r="T128" s="37">
        <v>6.3322271439527559E-4</v>
      </c>
      <c r="U128" s="37">
        <v>3.5982840421766334E-5</v>
      </c>
      <c r="V128" s="60" t="s">
        <v>3760</v>
      </c>
    </row>
    <row r="129" spans="1:22" ht="15" x14ac:dyDescent="0.25">
      <c r="A129" s="60" t="s">
        <v>3761</v>
      </c>
      <c r="B129" s="9" t="s">
        <v>650</v>
      </c>
      <c r="C129" s="3" t="s">
        <v>651</v>
      </c>
      <c r="D129" s="3" t="s">
        <v>140</v>
      </c>
      <c r="E129" s="75" t="s">
        <v>3761</v>
      </c>
      <c r="F129" s="3" t="s">
        <v>652</v>
      </c>
      <c r="G129" s="3" t="s">
        <v>653</v>
      </c>
      <c r="H129" s="3" t="s">
        <v>645</v>
      </c>
      <c r="I129" s="3" t="s">
        <v>268</v>
      </c>
      <c r="J129" s="3" t="s">
        <v>654</v>
      </c>
      <c r="K129" s="8">
        <v>4.0000000000024798</v>
      </c>
      <c r="L129" s="3" t="s">
        <v>73</v>
      </c>
      <c r="M129" s="37">
        <v>7.4999999999999997E-3</v>
      </c>
      <c r="N129" s="37">
        <v>3.4099999999925072E-2</v>
      </c>
      <c r="O129" s="8">
        <v>57107.957352999991</v>
      </c>
      <c r="P129" s="8">
        <v>97.97</v>
      </c>
      <c r="Q129" s="8">
        <v>0</v>
      </c>
      <c r="R129" s="8">
        <v>55.948665778999995</v>
      </c>
      <c r="S129" s="37">
        <v>3.7108173351596754E-5</v>
      </c>
      <c r="T129" s="37">
        <v>2.5129371571039994E-4</v>
      </c>
      <c r="U129" s="37">
        <v>1.4279749392810947E-5</v>
      </c>
      <c r="V129" s="60" t="s">
        <v>3760</v>
      </c>
    </row>
    <row r="130" spans="1:22" ht="15" x14ac:dyDescent="0.25">
      <c r="A130" s="60" t="s">
        <v>3761</v>
      </c>
      <c r="B130" s="9" t="s">
        <v>655</v>
      </c>
      <c r="C130" s="3" t="s">
        <v>656</v>
      </c>
      <c r="D130" s="3" t="s">
        <v>140</v>
      </c>
      <c r="E130" s="75" t="s">
        <v>3761</v>
      </c>
      <c r="F130" s="3" t="s">
        <v>652</v>
      </c>
      <c r="G130" s="3" t="s">
        <v>653</v>
      </c>
      <c r="H130" s="3" t="s">
        <v>645</v>
      </c>
      <c r="I130" s="3" t="s">
        <v>268</v>
      </c>
      <c r="J130" s="3" t="s">
        <v>657</v>
      </c>
      <c r="K130" s="8">
        <v>6.1099999999994941</v>
      </c>
      <c r="L130" s="3" t="s">
        <v>73</v>
      </c>
      <c r="M130" s="37">
        <v>4.0800000000000003E-2</v>
      </c>
      <c r="N130" s="37">
        <v>3.8900000000001163E-2</v>
      </c>
      <c r="O130" s="8">
        <v>516636.6773049999</v>
      </c>
      <c r="P130" s="8">
        <v>101.94</v>
      </c>
      <c r="Q130" s="8">
        <v>0</v>
      </c>
      <c r="R130" s="8">
        <v>526.65942882299998</v>
      </c>
      <c r="S130" s="37">
        <v>1.4761047922999997E-3</v>
      </c>
      <c r="T130" s="37">
        <v>2.3654934919381749E-3</v>
      </c>
      <c r="U130" s="37">
        <v>1.3441901704430267E-4</v>
      </c>
      <c r="V130" s="60" t="s">
        <v>3760</v>
      </c>
    </row>
    <row r="131" spans="1:22" ht="15" x14ac:dyDescent="0.25">
      <c r="A131" s="60" t="s">
        <v>3761</v>
      </c>
      <c r="B131" s="9" t="s">
        <v>658</v>
      </c>
      <c r="C131" s="3" t="s">
        <v>659</v>
      </c>
      <c r="D131" s="3" t="s">
        <v>140</v>
      </c>
      <c r="E131" s="75" t="s">
        <v>3761</v>
      </c>
      <c r="F131" s="3" t="s">
        <v>660</v>
      </c>
      <c r="G131" s="3" t="s">
        <v>308</v>
      </c>
      <c r="H131" s="3" t="s">
        <v>645</v>
      </c>
      <c r="I131" s="3" t="s">
        <v>268</v>
      </c>
      <c r="J131" s="3" t="s">
        <v>642</v>
      </c>
      <c r="K131" s="8">
        <v>3.4999999999998765</v>
      </c>
      <c r="L131" s="3" t="s">
        <v>73</v>
      </c>
      <c r="M131" s="37">
        <v>1.7999999999999999E-2</v>
      </c>
      <c r="N131" s="37">
        <v>2.7999999999999012E-2</v>
      </c>
      <c r="O131" s="8">
        <v>520518.11244799988</v>
      </c>
      <c r="P131" s="8">
        <v>108.67</v>
      </c>
      <c r="Q131" s="8">
        <v>0</v>
      </c>
      <c r="R131" s="8">
        <v>565.64703263599984</v>
      </c>
      <c r="S131" s="37">
        <v>6.5995058949819632E-4</v>
      </c>
      <c r="T131" s="37">
        <v>2.540606511925348E-3</v>
      </c>
      <c r="U131" s="37">
        <v>1.4436980325384271E-4</v>
      </c>
      <c r="V131" s="60" t="s">
        <v>3760</v>
      </c>
    </row>
    <row r="132" spans="1:22" ht="15" x14ac:dyDescent="0.25">
      <c r="A132" s="60" t="s">
        <v>3761</v>
      </c>
      <c r="B132" s="9" t="s">
        <v>661</v>
      </c>
      <c r="C132" s="3" t="s">
        <v>662</v>
      </c>
      <c r="D132" s="3" t="s">
        <v>140</v>
      </c>
      <c r="E132" s="75" t="s">
        <v>3761</v>
      </c>
      <c r="F132" s="3" t="s">
        <v>663</v>
      </c>
      <c r="G132" s="3" t="s">
        <v>308</v>
      </c>
      <c r="H132" s="3" t="s">
        <v>630</v>
      </c>
      <c r="I132" s="3" t="s">
        <v>263</v>
      </c>
      <c r="J132" s="3" t="s">
        <v>664</v>
      </c>
      <c r="K132" s="8">
        <v>1.9400000000006827</v>
      </c>
      <c r="L132" s="3" t="s">
        <v>73</v>
      </c>
      <c r="M132" s="37">
        <v>2.8500000000000001E-2</v>
      </c>
      <c r="N132" s="37">
        <v>2.4600000000006061E-2</v>
      </c>
      <c r="O132" s="8">
        <v>496068.39753899997</v>
      </c>
      <c r="P132" s="8">
        <v>112.3</v>
      </c>
      <c r="Q132" s="8">
        <v>0</v>
      </c>
      <c r="R132" s="8">
        <v>557.08481035399984</v>
      </c>
      <c r="S132" s="37">
        <v>2.5957218227146668E-3</v>
      </c>
      <c r="T132" s="37">
        <v>2.5021492471805334E-3</v>
      </c>
      <c r="U132" s="37">
        <v>1.421844716336847E-4</v>
      </c>
      <c r="V132" s="60" t="s">
        <v>3760</v>
      </c>
    </row>
    <row r="133" spans="1:22" ht="15" x14ac:dyDescent="0.25">
      <c r="A133" s="60" t="s">
        <v>3761</v>
      </c>
      <c r="B133" s="9" t="s">
        <v>665</v>
      </c>
      <c r="C133" s="3" t="s">
        <v>666</v>
      </c>
      <c r="D133" s="3" t="s">
        <v>140</v>
      </c>
      <c r="E133" s="75" t="s">
        <v>3761</v>
      </c>
      <c r="F133" s="3" t="s">
        <v>667</v>
      </c>
      <c r="G133" s="3" t="s">
        <v>308</v>
      </c>
      <c r="H133" s="3" t="s">
        <v>645</v>
      </c>
      <c r="I133" s="3" t="s">
        <v>268</v>
      </c>
      <c r="J133" s="3" t="s">
        <v>668</v>
      </c>
      <c r="K133" s="8">
        <v>4.6599999999999984</v>
      </c>
      <c r="L133" s="3" t="s">
        <v>73</v>
      </c>
      <c r="M133" s="37">
        <v>3.6200000000000003E-2</v>
      </c>
      <c r="N133" s="37">
        <v>3.8100000000002479E-2</v>
      </c>
      <c r="O133" s="8">
        <v>1418823.1498699996</v>
      </c>
      <c r="P133" s="8">
        <v>102</v>
      </c>
      <c r="Q133" s="8">
        <v>0</v>
      </c>
      <c r="R133" s="8">
        <v>1447.1996126329996</v>
      </c>
      <c r="S133" s="37">
        <v>8.1069319669433294E-4</v>
      </c>
      <c r="T133" s="37">
        <v>6.5001043897940482E-3</v>
      </c>
      <c r="U133" s="37">
        <v>3.6936801802213919E-4</v>
      </c>
      <c r="V133" s="60" t="s">
        <v>3760</v>
      </c>
    </row>
    <row r="134" spans="1:22" ht="15" x14ac:dyDescent="0.25">
      <c r="A134" s="60" t="s">
        <v>3761</v>
      </c>
      <c r="B134" s="9" t="s">
        <v>669</v>
      </c>
      <c r="C134" s="3" t="s">
        <v>670</v>
      </c>
      <c r="D134" s="3" t="s">
        <v>140</v>
      </c>
      <c r="E134" s="75" t="s">
        <v>3761</v>
      </c>
      <c r="F134" s="3" t="s">
        <v>667</v>
      </c>
      <c r="G134" s="3" t="s">
        <v>308</v>
      </c>
      <c r="H134" s="3" t="s">
        <v>645</v>
      </c>
      <c r="I134" s="3" t="s">
        <v>268</v>
      </c>
      <c r="J134" s="3" t="s">
        <v>671</v>
      </c>
      <c r="K134" s="8">
        <v>1.4600373334308872</v>
      </c>
      <c r="L134" s="3" t="s">
        <v>73</v>
      </c>
      <c r="M134" s="37">
        <v>4.9500000000000002E-2</v>
      </c>
      <c r="N134" s="37">
        <v>3.6000467280970082E-2</v>
      </c>
      <c r="O134" s="8">
        <v>3.5929999999999994E-3</v>
      </c>
      <c r="P134" s="8">
        <v>137.28</v>
      </c>
      <c r="Q134" s="8">
        <v>0</v>
      </c>
      <c r="R134" s="8">
        <v>4.8349999999999986E-6</v>
      </c>
      <c r="S134" s="37">
        <v>8.181616697888614E-12</v>
      </c>
      <c r="T134" s="37">
        <v>2.1716426987894828E-11</v>
      </c>
      <c r="U134" s="37">
        <v>1.2340345806808434E-12</v>
      </c>
      <c r="V134" s="60" t="s">
        <v>3760</v>
      </c>
    </row>
    <row r="135" spans="1:22" ht="15" x14ac:dyDescent="0.25">
      <c r="A135" s="60" t="s">
        <v>3761</v>
      </c>
      <c r="B135" s="9" t="s">
        <v>672</v>
      </c>
      <c r="C135" s="3" t="s">
        <v>673</v>
      </c>
      <c r="D135" s="3" t="s">
        <v>140</v>
      </c>
      <c r="E135" s="75" t="s">
        <v>3761</v>
      </c>
      <c r="F135" s="3" t="s">
        <v>674</v>
      </c>
      <c r="G135" s="3" t="s">
        <v>653</v>
      </c>
      <c r="H135" s="3" t="s">
        <v>645</v>
      </c>
      <c r="I135" s="3" t="s">
        <v>268</v>
      </c>
      <c r="J135" s="3" t="s">
        <v>675</v>
      </c>
      <c r="K135" s="8">
        <v>0.74000000000172905</v>
      </c>
      <c r="L135" s="3" t="s">
        <v>73</v>
      </c>
      <c r="M135" s="37">
        <v>4.3400000000000001E-2</v>
      </c>
      <c r="N135" s="37">
        <v>3.0500000000000509E-2</v>
      </c>
      <c r="O135" s="8">
        <v>399881.53190799995</v>
      </c>
      <c r="P135" s="8">
        <v>113.68</v>
      </c>
      <c r="Q135" s="8">
        <v>0</v>
      </c>
      <c r="R135" s="8">
        <v>454.58532521199987</v>
      </c>
      <c r="S135" s="37">
        <v>4.5965534194217613E-4</v>
      </c>
      <c r="T135" s="37">
        <v>2.0417722905346071E-3</v>
      </c>
      <c r="U135" s="37">
        <v>1.1602358038917378E-4</v>
      </c>
      <c r="V135" s="60" t="s">
        <v>3760</v>
      </c>
    </row>
    <row r="136" spans="1:22" ht="15" x14ac:dyDescent="0.25">
      <c r="A136" s="60" t="s">
        <v>3761</v>
      </c>
      <c r="B136" s="9" t="s">
        <v>676</v>
      </c>
      <c r="C136" s="3" t="s">
        <v>677</v>
      </c>
      <c r="D136" s="3" t="s">
        <v>140</v>
      </c>
      <c r="E136" s="75" t="s">
        <v>3761</v>
      </c>
      <c r="F136" s="3" t="s">
        <v>674</v>
      </c>
      <c r="G136" s="3" t="s">
        <v>653</v>
      </c>
      <c r="H136" s="3" t="s">
        <v>645</v>
      </c>
      <c r="I136" s="3" t="s">
        <v>268</v>
      </c>
      <c r="J136" s="3" t="s">
        <v>678</v>
      </c>
      <c r="K136" s="8">
        <v>3.3899999999998949</v>
      </c>
      <c r="L136" s="3" t="s">
        <v>73</v>
      </c>
      <c r="M136" s="37">
        <v>3.9E-2</v>
      </c>
      <c r="N136" s="37">
        <v>3.6799999999999271E-2</v>
      </c>
      <c r="O136" s="8">
        <v>869616.51281699981</v>
      </c>
      <c r="P136" s="8">
        <v>113.64</v>
      </c>
      <c r="Q136" s="8">
        <v>0</v>
      </c>
      <c r="R136" s="8">
        <v>988.23220497299985</v>
      </c>
      <c r="S136" s="37">
        <v>5.9063986884465877E-4</v>
      </c>
      <c r="T136" s="37">
        <v>4.4386499537502535E-3</v>
      </c>
      <c r="U136" s="37">
        <v>2.5222600096776865E-4</v>
      </c>
      <c r="V136" s="60" t="s">
        <v>3760</v>
      </c>
    </row>
    <row r="137" spans="1:22" ht="15" x14ac:dyDescent="0.25">
      <c r="A137" s="60" t="s">
        <v>3761</v>
      </c>
      <c r="B137" s="9" t="s">
        <v>679</v>
      </c>
      <c r="C137" s="3" t="s">
        <v>680</v>
      </c>
      <c r="D137" s="3" t="s">
        <v>140</v>
      </c>
      <c r="E137" s="75" t="s">
        <v>3761</v>
      </c>
      <c r="F137" s="3" t="s">
        <v>681</v>
      </c>
      <c r="G137" s="3" t="s">
        <v>653</v>
      </c>
      <c r="H137" s="3" t="s">
        <v>682</v>
      </c>
      <c r="I137" s="3" t="s">
        <v>263</v>
      </c>
      <c r="J137" s="3" t="s">
        <v>683</v>
      </c>
      <c r="K137" s="8">
        <v>3.89</v>
      </c>
      <c r="L137" s="3" t="s">
        <v>73</v>
      </c>
      <c r="M137" s="37">
        <v>1.8200000000000001E-2</v>
      </c>
      <c r="N137" s="37">
        <v>4.7200000000000006E-2</v>
      </c>
      <c r="O137" s="8">
        <v>364680.55999999994</v>
      </c>
      <c r="P137" s="8">
        <v>97.23</v>
      </c>
      <c r="Q137" s="8">
        <v>0</v>
      </c>
      <c r="R137" s="8">
        <v>354.57889999999998</v>
      </c>
      <c r="S137" s="37">
        <v>7.9140133741325528E-4</v>
      </c>
      <c r="T137" s="37">
        <v>1.5925929251909129E-3</v>
      </c>
      <c r="U137" s="37">
        <v>9.0498991557347419E-5</v>
      </c>
      <c r="V137" s="60" t="s">
        <v>3760</v>
      </c>
    </row>
    <row r="138" spans="1:22" ht="17.45" customHeight="1" x14ac:dyDescent="0.2">
      <c r="A138" s="61" t="s">
        <v>3762</v>
      </c>
      <c r="B138" s="40"/>
      <c r="C138" s="41"/>
      <c r="D138" s="41"/>
      <c r="E138" s="41"/>
      <c r="F138" s="41"/>
      <c r="G138" s="41"/>
      <c r="H138" s="41"/>
      <c r="I138" s="41"/>
      <c r="J138" s="41"/>
      <c r="K138" s="12"/>
      <c r="L138" s="41"/>
      <c r="M138" s="12"/>
      <c r="N138" s="12"/>
      <c r="O138" s="12"/>
      <c r="P138" s="12"/>
      <c r="Q138" s="12"/>
      <c r="R138" s="12"/>
      <c r="S138" s="12"/>
      <c r="T138" s="12"/>
      <c r="U138" s="12"/>
    </row>
    <row r="139" spans="1:22" ht="15" x14ac:dyDescent="0.25">
      <c r="A139" s="60" t="s">
        <v>3761</v>
      </c>
      <c r="B139" s="7" t="s">
        <v>136</v>
      </c>
      <c r="C139" s="72" t="s">
        <v>3761</v>
      </c>
      <c r="D139" s="72" t="s">
        <v>3761</v>
      </c>
      <c r="E139" s="72" t="s">
        <v>3761</v>
      </c>
      <c r="F139" s="72" t="s">
        <v>3761</v>
      </c>
      <c r="G139" s="72" t="s">
        <v>3761</v>
      </c>
      <c r="H139" s="72" t="s">
        <v>3761</v>
      </c>
      <c r="I139" s="72" t="s">
        <v>3761</v>
      </c>
      <c r="J139" s="72" t="s">
        <v>3761</v>
      </c>
      <c r="K139" s="8">
        <v>4.3925008208570944</v>
      </c>
      <c r="L139" s="72" t="s">
        <v>3761</v>
      </c>
      <c r="M139" s="73" t="s">
        <v>3761</v>
      </c>
      <c r="N139" s="37">
        <v>5.6517873341558375E-2</v>
      </c>
      <c r="O139" s="79" t="s">
        <v>3761</v>
      </c>
      <c r="P139" s="79" t="s">
        <v>3761</v>
      </c>
      <c r="Q139" s="8">
        <v>685.7117365339999</v>
      </c>
      <c r="R139" s="8">
        <v>69234.551004477005</v>
      </c>
      <c r="S139" s="73" t="s">
        <v>3761</v>
      </c>
      <c r="T139" s="37">
        <v>0.30788745875226947</v>
      </c>
      <c r="U139" s="37">
        <v>1.7495685237264656E-2</v>
      </c>
      <c r="V139" s="60" t="s">
        <v>3760</v>
      </c>
    </row>
    <row r="140" spans="1:22" ht="15" x14ac:dyDescent="0.25">
      <c r="A140" s="60" t="s">
        <v>3761</v>
      </c>
      <c r="B140" s="9" t="s">
        <v>684</v>
      </c>
      <c r="C140" s="3" t="s">
        <v>685</v>
      </c>
      <c r="D140" s="3" t="s">
        <v>140</v>
      </c>
      <c r="E140" s="75" t="s">
        <v>3761</v>
      </c>
      <c r="F140" s="3" t="s">
        <v>331</v>
      </c>
      <c r="G140" s="3" t="s">
        <v>308</v>
      </c>
      <c r="H140" s="3" t="s">
        <v>332</v>
      </c>
      <c r="I140" s="3" t="s">
        <v>263</v>
      </c>
      <c r="J140" s="3" t="s">
        <v>686</v>
      </c>
      <c r="K140" s="8">
        <v>6.0300000000005074</v>
      </c>
      <c r="L140" s="3" t="s">
        <v>73</v>
      </c>
      <c r="M140" s="37">
        <v>2.4400000000000002E-2</v>
      </c>
      <c r="N140" s="37">
        <v>5.1099999999994872E-2</v>
      </c>
      <c r="O140" s="8">
        <v>1097789.6569699997</v>
      </c>
      <c r="P140" s="8">
        <v>85.52</v>
      </c>
      <c r="Q140" s="8">
        <v>0</v>
      </c>
      <c r="R140" s="8">
        <v>938.82971447499995</v>
      </c>
      <c r="S140" s="37">
        <v>9.0327929923198294E-4</v>
      </c>
      <c r="T140" s="37">
        <v>4.2167584174689745E-3</v>
      </c>
      <c r="U140" s="37">
        <v>2.3961702854868104E-4</v>
      </c>
      <c r="V140" s="60" t="s">
        <v>3760</v>
      </c>
    </row>
    <row r="141" spans="1:22" ht="15" x14ac:dyDescent="0.25">
      <c r="A141" s="60" t="s">
        <v>3761</v>
      </c>
      <c r="B141" s="9" t="s">
        <v>687</v>
      </c>
      <c r="C141" s="3" t="s">
        <v>688</v>
      </c>
      <c r="D141" s="3" t="s">
        <v>140</v>
      </c>
      <c r="E141" s="75" t="s">
        <v>3761</v>
      </c>
      <c r="F141" s="3" t="s">
        <v>359</v>
      </c>
      <c r="G141" s="3" t="s">
        <v>360</v>
      </c>
      <c r="H141" s="3" t="s">
        <v>332</v>
      </c>
      <c r="I141" s="3" t="s">
        <v>263</v>
      </c>
      <c r="J141" s="3" t="s">
        <v>689</v>
      </c>
      <c r="K141" s="8">
        <v>4.9900000000005384</v>
      </c>
      <c r="L141" s="3" t="s">
        <v>73</v>
      </c>
      <c r="M141" s="37">
        <v>1.9400000000000001E-2</v>
      </c>
      <c r="N141" s="37">
        <v>4.7099999999998893E-2</v>
      </c>
      <c r="O141" s="8">
        <v>600191.3476509999</v>
      </c>
      <c r="P141" s="8">
        <v>87.3</v>
      </c>
      <c r="Q141" s="8">
        <v>0</v>
      </c>
      <c r="R141" s="8">
        <v>523.96704626299993</v>
      </c>
      <c r="S141" s="37">
        <v>9.7842471114393788E-4</v>
      </c>
      <c r="T141" s="37">
        <v>2.3534006420337858E-3</v>
      </c>
      <c r="U141" s="37">
        <v>1.3373184161856078E-4</v>
      </c>
      <c r="V141" s="60" t="s">
        <v>3760</v>
      </c>
    </row>
    <row r="142" spans="1:22" ht="15" x14ac:dyDescent="0.25">
      <c r="A142" s="60" t="s">
        <v>3761</v>
      </c>
      <c r="B142" s="9" t="s">
        <v>690</v>
      </c>
      <c r="C142" s="3" t="s">
        <v>691</v>
      </c>
      <c r="D142" s="3" t="s">
        <v>140</v>
      </c>
      <c r="E142" s="75" t="s">
        <v>3761</v>
      </c>
      <c r="F142" s="3" t="s">
        <v>692</v>
      </c>
      <c r="G142" s="3" t="s">
        <v>629</v>
      </c>
      <c r="H142" s="3" t="s">
        <v>332</v>
      </c>
      <c r="I142" s="3" t="s">
        <v>263</v>
      </c>
      <c r="J142" s="3" t="s">
        <v>693</v>
      </c>
      <c r="K142" s="8">
        <v>4.4700000000001481</v>
      </c>
      <c r="L142" s="3" t="s">
        <v>73</v>
      </c>
      <c r="M142" s="37">
        <v>3.6900000000000002E-2</v>
      </c>
      <c r="N142" s="37">
        <v>4.8900000000003052E-2</v>
      </c>
      <c r="O142" s="8">
        <v>1399891.8728729996</v>
      </c>
      <c r="P142" s="8">
        <v>96.53</v>
      </c>
      <c r="Q142" s="8">
        <v>0</v>
      </c>
      <c r="R142" s="8">
        <v>1351.3156244589995</v>
      </c>
      <c r="S142" s="37">
        <v>4.9996138316892843E-3</v>
      </c>
      <c r="T142" s="37">
        <v>6.0694409712854971E-3</v>
      </c>
      <c r="U142" s="37">
        <v>3.4489559669012077E-4</v>
      </c>
      <c r="V142" s="60" t="s">
        <v>3760</v>
      </c>
    </row>
    <row r="143" spans="1:22" ht="15" x14ac:dyDescent="0.25">
      <c r="A143" s="60" t="s">
        <v>3761</v>
      </c>
      <c r="B143" s="9" t="s">
        <v>694</v>
      </c>
      <c r="C143" s="3" t="s">
        <v>695</v>
      </c>
      <c r="D143" s="3" t="s">
        <v>140</v>
      </c>
      <c r="E143" s="75" t="s">
        <v>3761</v>
      </c>
      <c r="F143" s="3" t="s">
        <v>692</v>
      </c>
      <c r="G143" s="3" t="s">
        <v>629</v>
      </c>
      <c r="H143" s="3" t="s">
        <v>332</v>
      </c>
      <c r="I143" s="3" t="s">
        <v>263</v>
      </c>
      <c r="J143" s="3" t="s">
        <v>696</v>
      </c>
      <c r="K143" s="8">
        <v>6.340000000000078</v>
      </c>
      <c r="L143" s="3" t="s">
        <v>73</v>
      </c>
      <c r="M143" s="37">
        <v>2.8000000000000001E-2</v>
      </c>
      <c r="N143" s="37">
        <v>5.3699999999999741E-2</v>
      </c>
      <c r="O143" s="8">
        <v>1808988.4767649998</v>
      </c>
      <c r="P143" s="8">
        <v>86.05</v>
      </c>
      <c r="Q143" s="8">
        <v>0</v>
      </c>
      <c r="R143" s="8">
        <v>1556.6345841559998</v>
      </c>
      <c r="S143" s="37">
        <v>3.2643176401252593E-3</v>
      </c>
      <c r="T143" s="37">
        <v>6.9916321186464965E-3</v>
      </c>
      <c r="U143" s="37">
        <v>3.9729904991359853E-4</v>
      </c>
      <c r="V143" s="60" t="s">
        <v>3760</v>
      </c>
    </row>
    <row r="144" spans="1:22" ht="15" x14ac:dyDescent="0.25">
      <c r="A144" s="60" t="s">
        <v>3761</v>
      </c>
      <c r="B144" s="9" t="s">
        <v>697</v>
      </c>
      <c r="C144" s="3" t="s">
        <v>698</v>
      </c>
      <c r="D144" s="3" t="s">
        <v>140</v>
      </c>
      <c r="E144" s="75" t="s">
        <v>3761</v>
      </c>
      <c r="F144" s="3" t="s">
        <v>699</v>
      </c>
      <c r="G144" s="3" t="s">
        <v>629</v>
      </c>
      <c r="H144" s="3" t="s">
        <v>324</v>
      </c>
      <c r="I144" s="3" t="s">
        <v>268</v>
      </c>
      <c r="J144" s="3" t="s">
        <v>700</v>
      </c>
      <c r="K144" s="8">
        <v>2.8400000000000278</v>
      </c>
      <c r="L144" s="3" t="s">
        <v>73</v>
      </c>
      <c r="M144" s="37">
        <v>3.49E-2</v>
      </c>
      <c r="N144" s="37">
        <v>6.3199999999999965E-2</v>
      </c>
      <c r="O144" s="8">
        <v>3134562.2933269995</v>
      </c>
      <c r="P144" s="8">
        <v>92.66</v>
      </c>
      <c r="Q144" s="8">
        <v>0</v>
      </c>
      <c r="R144" s="8">
        <v>2904.4854206829991</v>
      </c>
      <c r="S144" s="37">
        <v>3.3152348902391483E-3</v>
      </c>
      <c r="T144" s="37">
        <v>1.3045510977387252E-2</v>
      </c>
      <c r="U144" s="37">
        <v>7.4131033054936275E-4</v>
      </c>
      <c r="V144" s="60" t="s">
        <v>3760</v>
      </c>
    </row>
    <row r="145" spans="1:22" ht="15" x14ac:dyDescent="0.25">
      <c r="A145" s="60" t="s">
        <v>3761</v>
      </c>
      <c r="B145" s="9" t="s">
        <v>701</v>
      </c>
      <c r="C145" s="3" t="s">
        <v>702</v>
      </c>
      <c r="D145" s="3" t="s">
        <v>140</v>
      </c>
      <c r="E145" s="75" t="s">
        <v>3761</v>
      </c>
      <c r="F145" s="3" t="s">
        <v>461</v>
      </c>
      <c r="G145" s="3" t="s">
        <v>462</v>
      </c>
      <c r="H145" s="3" t="s">
        <v>324</v>
      </c>
      <c r="I145" s="3" t="s">
        <v>268</v>
      </c>
      <c r="J145" s="3" t="s">
        <v>463</v>
      </c>
      <c r="K145" s="8">
        <v>3.6300000000000567</v>
      </c>
      <c r="L145" s="3" t="s">
        <v>73</v>
      </c>
      <c r="M145" s="37">
        <v>4.5600000000000002E-2</v>
      </c>
      <c r="N145" s="37">
        <v>5.0899999999997385E-2</v>
      </c>
      <c r="O145" s="8">
        <v>1484528.3948279999</v>
      </c>
      <c r="P145" s="8">
        <v>98.58</v>
      </c>
      <c r="Q145" s="8">
        <v>0</v>
      </c>
      <c r="R145" s="8">
        <v>1463.4480915869999</v>
      </c>
      <c r="S145" s="37">
        <v>2.876039316365763E-3</v>
      </c>
      <c r="T145" s="37">
        <v>6.5730845153098485E-3</v>
      </c>
      <c r="U145" s="37">
        <v>3.7351510900718603E-4</v>
      </c>
      <c r="V145" s="60" t="s">
        <v>3760</v>
      </c>
    </row>
    <row r="146" spans="1:22" ht="15" x14ac:dyDescent="0.25">
      <c r="A146" s="60" t="s">
        <v>3761</v>
      </c>
      <c r="B146" s="9" t="s">
        <v>703</v>
      </c>
      <c r="C146" s="3" t="s">
        <v>704</v>
      </c>
      <c r="D146" s="3" t="s">
        <v>140</v>
      </c>
      <c r="E146" s="75" t="s">
        <v>3761</v>
      </c>
      <c r="F146" s="3" t="s">
        <v>472</v>
      </c>
      <c r="G146" s="3" t="s">
        <v>308</v>
      </c>
      <c r="H146" s="3" t="s">
        <v>473</v>
      </c>
      <c r="I146" s="3" t="s">
        <v>263</v>
      </c>
      <c r="J146" s="3" t="s">
        <v>705</v>
      </c>
      <c r="K146" s="8">
        <v>4.9600000000000506</v>
      </c>
      <c r="L146" s="3" t="s">
        <v>73</v>
      </c>
      <c r="M146" s="37">
        <v>2.41E-2</v>
      </c>
      <c r="N146" s="37">
        <v>5.549999999999887E-2</v>
      </c>
      <c r="O146" s="8">
        <v>3597250.3872659998</v>
      </c>
      <c r="P146" s="8">
        <v>87.72</v>
      </c>
      <c r="Q146" s="8">
        <v>0</v>
      </c>
      <c r="R146" s="8">
        <v>3155.5080394279994</v>
      </c>
      <c r="S146" s="37">
        <v>2.0426108880983924E-3</v>
      </c>
      <c r="T146" s="37">
        <v>1.417298034083833E-2</v>
      </c>
      <c r="U146" s="37">
        <v>8.0537870533000256E-4</v>
      </c>
      <c r="V146" s="60" t="s">
        <v>3760</v>
      </c>
    </row>
    <row r="147" spans="1:22" ht="15" x14ac:dyDescent="0.25">
      <c r="A147" s="60" t="s">
        <v>3761</v>
      </c>
      <c r="B147" s="9" t="s">
        <v>706</v>
      </c>
      <c r="C147" s="3" t="s">
        <v>707</v>
      </c>
      <c r="D147" s="3" t="s">
        <v>140</v>
      </c>
      <c r="E147" s="75" t="s">
        <v>3761</v>
      </c>
      <c r="F147" s="3" t="s">
        <v>472</v>
      </c>
      <c r="G147" s="3" t="s">
        <v>308</v>
      </c>
      <c r="H147" s="3" t="s">
        <v>473</v>
      </c>
      <c r="I147" s="3" t="s">
        <v>263</v>
      </c>
      <c r="J147" s="3" t="s">
        <v>474</v>
      </c>
      <c r="K147" s="8">
        <v>6.7000000000000455</v>
      </c>
      <c r="L147" s="3" t="s">
        <v>73</v>
      </c>
      <c r="M147" s="37">
        <v>4.9399999999999999E-2</v>
      </c>
      <c r="N147" s="37">
        <v>6.1099999999999349E-2</v>
      </c>
      <c r="O147" s="8">
        <v>2816467.0198249994</v>
      </c>
      <c r="P147" s="8">
        <v>96.55</v>
      </c>
      <c r="Q147" s="8">
        <v>0</v>
      </c>
      <c r="R147" s="8">
        <v>2719.2989074489997</v>
      </c>
      <c r="S147" s="37">
        <v>3.137771704604829E-3</v>
      </c>
      <c r="T147" s="37">
        <v>1.2213744815279917E-2</v>
      </c>
      <c r="U147" s="37">
        <v>6.9404527135464385E-4</v>
      </c>
      <c r="V147" s="60" t="s">
        <v>3760</v>
      </c>
    </row>
    <row r="148" spans="1:22" ht="15" x14ac:dyDescent="0.25">
      <c r="A148" s="60" t="s">
        <v>3761</v>
      </c>
      <c r="B148" s="9" t="s">
        <v>708</v>
      </c>
      <c r="C148" s="3" t="s">
        <v>709</v>
      </c>
      <c r="D148" s="3" t="s">
        <v>140</v>
      </c>
      <c r="E148" s="75" t="s">
        <v>3761</v>
      </c>
      <c r="F148" s="3" t="s">
        <v>538</v>
      </c>
      <c r="G148" s="3" t="s">
        <v>360</v>
      </c>
      <c r="H148" s="3" t="s">
        <v>473</v>
      </c>
      <c r="I148" s="3" t="s">
        <v>263</v>
      </c>
      <c r="J148" s="3" t="s">
        <v>710</v>
      </c>
      <c r="K148" s="8">
        <v>8.0300000000007898</v>
      </c>
      <c r="L148" s="3" t="s">
        <v>73</v>
      </c>
      <c r="M148" s="37">
        <v>5.3100000000000001E-2</v>
      </c>
      <c r="N148" s="37">
        <v>5.4599999999998268E-2</v>
      </c>
      <c r="O148" s="8">
        <v>452995.26441399992</v>
      </c>
      <c r="P148" s="8">
        <v>101.79</v>
      </c>
      <c r="Q148" s="8">
        <v>0</v>
      </c>
      <c r="R148" s="8">
        <v>461.10387938099996</v>
      </c>
      <c r="S148" s="37">
        <v>1.5099842147133331E-3</v>
      </c>
      <c r="T148" s="37">
        <v>2.0710504095992868E-3</v>
      </c>
      <c r="U148" s="37">
        <v>1.1768730764058793E-4</v>
      </c>
      <c r="V148" s="60" t="s">
        <v>3760</v>
      </c>
    </row>
    <row r="149" spans="1:22" ht="15" x14ac:dyDescent="0.25">
      <c r="A149" s="60" t="s">
        <v>3761</v>
      </c>
      <c r="B149" s="9" t="s">
        <v>711</v>
      </c>
      <c r="C149" s="3" t="s">
        <v>712</v>
      </c>
      <c r="D149" s="3" t="s">
        <v>140</v>
      </c>
      <c r="E149" s="75" t="s">
        <v>3761</v>
      </c>
      <c r="F149" s="3" t="s">
        <v>538</v>
      </c>
      <c r="G149" s="3" t="s">
        <v>360</v>
      </c>
      <c r="H149" s="3" t="s">
        <v>473</v>
      </c>
      <c r="I149" s="3" t="s">
        <v>263</v>
      </c>
      <c r="J149" s="3" t="s">
        <v>713</v>
      </c>
      <c r="K149" s="8">
        <v>5.7200000000000291</v>
      </c>
      <c r="L149" s="3" t="s">
        <v>73</v>
      </c>
      <c r="M149" s="37">
        <v>2.64E-2</v>
      </c>
      <c r="N149" s="37">
        <v>4.9499999999999378E-2</v>
      </c>
      <c r="O149" s="8">
        <v>4222460.5779149989</v>
      </c>
      <c r="P149" s="8">
        <v>88.65</v>
      </c>
      <c r="Q149" s="8">
        <v>0</v>
      </c>
      <c r="R149" s="8">
        <v>3743.2113021739997</v>
      </c>
      <c r="S149" s="37">
        <v>2.5806943996457784E-3</v>
      </c>
      <c r="T149" s="37">
        <v>1.6812652522011255E-2</v>
      </c>
      <c r="U149" s="37">
        <v>9.5537790893031782E-4</v>
      </c>
      <c r="V149" s="60" t="s">
        <v>3760</v>
      </c>
    </row>
    <row r="150" spans="1:22" ht="15" x14ac:dyDescent="0.25">
      <c r="A150" s="60" t="s">
        <v>3761</v>
      </c>
      <c r="B150" s="9" t="s">
        <v>714</v>
      </c>
      <c r="C150" s="3" t="s">
        <v>715</v>
      </c>
      <c r="D150" s="3" t="s">
        <v>140</v>
      </c>
      <c r="E150" s="75" t="s">
        <v>3761</v>
      </c>
      <c r="F150" s="3" t="s">
        <v>538</v>
      </c>
      <c r="G150" s="3" t="s">
        <v>360</v>
      </c>
      <c r="H150" s="3" t="s">
        <v>473</v>
      </c>
      <c r="I150" s="3" t="s">
        <v>263</v>
      </c>
      <c r="J150" s="3" t="s">
        <v>716</v>
      </c>
      <c r="K150" s="8">
        <v>7.3499999999997625</v>
      </c>
      <c r="L150" s="3" t="s">
        <v>73</v>
      </c>
      <c r="M150" s="37">
        <v>2.5000000000000001E-2</v>
      </c>
      <c r="N150" s="37">
        <v>5.2800000000004468E-2</v>
      </c>
      <c r="O150" s="8">
        <v>1111382.0452539998</v>
      </c>
      <c r="P150" s="8">
        <v>82.64</v>
      </c>
      <c r="Q150" s="8">
        <v>0</v>
      </c>
      <c r="R150" s="8">
        <v>918.44612189099985</v>
      </c>
      <c r="S150" s="37">
        <v>8.3334031063091694E-4</v>
      </c>
      <c r="T150" s="37">
        <v>4.1252054081408604E-3</v>
      </c>
      <c r="U150" s="37">
        <v>2.3441453462372431E-4</v>
      </c>
      <c r="V150" s="60" t="s">
        <v>3760</v>
      </c>
    </row>
    <row r="151" spans="1:22" ht="15" x14ac:dyDescent="0.25">
      <c r="A151" s="60" t="s">
        <v>3761</v>
      </c>
      <c r="B151" s="9" t="s">
        <v>717</v>
      </c>
      <c r="C151" s="3" t="s">
        <v>718</v>
      </c>
      <c r="D151" s="3" t="s">
        <v>140</v>
      </c>
      <c r="E151" s="75" t="s">
        <v>3761</v>
      </c>
      <c r="F151" s="3" t="s">
        <v>719</v>
      </c>
      <c r="G151" s="3" t="s">
        <v>360</v>
      </c>
      <c r="H151" s="3" t="s">
        <v>473</v>
      </c>
      <c r="I151" s="3" t="s">
        <v>263</v>
      </c>
      <c r="J151" s="3" t="s">
        <v>720</v>
      </c>
      <c r="K151" s="8">
        <v>6.3200000000001175</v>
      </c>
      <c r="L151" s="3" t="s">
        <v>73</v>
      </c>
      <c r="M151" s="37">
        <v>2.98E-2</v>
      </c>
      <c r="N151" s="37">
        <v>4.9399999999995517E-2</v>
      </c>
      <c r="O151" s="8">
        <v>822941.28383699991</v>
      </c>
      <c r="P151" s="8">
        <v>88.82</v>
      </c>
      <c r="Q151" s="8">
        <v>0</v>
      </c>
      <c r="R151" s="8">
        <v>730.9364481209999</v>
      </c>
      <c r="S151" s="37">
        <v>2.0964404401293216E-3</v>
      </c>
      <c r="T151" s="37">
        <v>3.2830047587199328E-3</v>
      </c>
      <c r="U151" s="37">
        <v>1.8655653635188074E-4</v>
      </c>
      <c r="V151" s="60" t="s">
        <v>3760</v>
      </c>
    </row>
    <row r="152" spans="1:22" ht="15" x14ac:dyDescent="0.25">
      <c r="A152" s="60" t="s">
        <v>3761</v>
      </c>
      <c r="B152" s="9" t="s">
        <v>721</v>
      </c>
      <c r="C152" s="3" t="s">
        <v>722</v>
      </c>
      <c r="D152" s="3" t="s">
        <v>140</v>
      </c>
      <c r="E152" s="75" t="s">
        <v>3761</v>
      </c>
      <c r="F152" s="3" t="s">
        <v>719</v>
      </c>
      <c r="G152" s="3" t="s">
        <v>360</v>
      </c>
      <c r="H152" s="3" t="s">
        <v>473</v>
      </c>
      <c r="I152" s="3" t="s">
        <v>263</v>
      </c>
      <c r="J152" s="3" t="s">
        <v>723</v>
      </c>
      <c r="K152" s="8">
        <v>7.6100000000001096</v>
      </c>
      <c r="L152" s="3" t="s">
        <v>73</v>
      </c>
      <c r="M152" s="37">
        <v>5.28E-2</v>
      </c>
      <c r="N152" s="37">
        <v>5.1800000000001477E-2</v>
      </c>
      <c r="O152" s="8">
        <v>1463706.6300569999</v>
      </c>
      <c r="P152" s="8">
        <v>101.2</v>
      </c>
      <c r="Q152" s="8">
        <v>0</v>
      </c>
      <c r="R152" s="8">
        <v>1481.2711096179999</v>
      </c>
      <c r="S152" s="37">
        <v>4.8790221001899989E-3</v>
      </c>
      <c r="T152" s="37">
        <v>6.6531366910645836E-3</v>
      </c>
      <c r="U152" s="37">
        <v>3.7806406879671079E-4</v>
      </c>
      <c r="V152" s="60" t="s">
        <v>3760</v>
      </c>
    </row>
    <row r="153" spans="1:22" ht="15" x14ac:dyDescent="0.25">
      <c r="A153" s="60" t="s">
        <v>3761</v>
      </c>
      <c r="B153" s="9" t="s">
        <v>724</v>
      </c>
      <c r="C153" s="3" t="s">
        <v>725</v>
      </c>
      <c r="D153" s="3" t="s">
        <v>140</v>
      </c>
      <c r="E153" s="75" t="s">
        <v>3761</v>
      </c>
      <c r="F153" s="3" t="s">
        <v>726</v>
      </c>
      <c r="G153" s="3" t="s">
        <v>629</v>
      </c>
      <c r="H153" s="3" t="s">
        <v>468</v>
      </c>
      <c r="I153" s="3" t="s">
        <v>268</v>
      </c>
      <c r="J153" s="3" t="s">
        <v>727</v>
      </c>
      <c r="K153" s="8">
        <v>1.120000000000525</v>
      </c>
      <c r="L153" s="3" t="s">
        <v>73</v>
      </c>
      <c r="M153" s="37">
        <v>5.8000000000000003E-2</v>
      </c>
      <c r="N153" s="37">
        <v>5.5499999999998974E-2</v>
      </c>
      <c r="O153" s="8">
        <v>785936.69925799989</v>
      </c>
      <c r="P153" s="8">
        <v>100.85</v>
      </c>
      <c r="Q153" s="8">
        <v>0</v>
      </c>
      <c r="R153" s="8">
        <v>792.61716095600002</v>
      </c>
      <c r="S153" s="37">
        <v>3.3571737321465497E-3</v>
      </c>
      <c r="T153" s="37">
        <v>3.5600439928135394E-3</v>
      </c>
      <c r="U153" s="37">
        <v>2.0229927318733782E-4</v>
      </c>
      <c r="V153" s="60" t="s">
        <v>3760</v>
      </c>
    </row>
    <row r="154" spans="1:22" ht="15" x14ac:dyDescent="0.25">
      <c r="A154" s="60" t="s">
        <v>3761</v>
      </c>
      <c r="B154" s="9" t="s">
        <v>728</v>
      </c>
      <c r="C154" s="3" t="s">
        <v>729</v>
      </c>
      <c r="D154" s="3" t="s">
        <v>140</v>
      </c>
      <c r="E154" s="75" t="s">
        <v>3761</v>
      </c>
      <c r="F154" s="3" t="s">
        <v>726</v>
      </c>
      <c r="G154" s="3" t="s">
        <v>629</v>
      </c>
      <c r="H154" s="3" t="s">
        <v>468</v>
      </c>
      <c r="I154" s="3" t="s">
        <v>268</v>
      </c>
      <c r="J154" s="3" t="s">
        <v>730</v>
      </c>
      <c r="K154" s="8">
        <v>3.8700000000002759</v>
      </c>
      <c r="L154" s="3" t="s">
        <v>73</v>
      </c>
      <c r="M154" s="37">
        <v>4.4999999999999998E-2</v>
      </c>
      <c r="N154" s="37">
        <v>6.590000000000204E-2</v>
      </c>
      <c r="O154" s="8">
        <v>1758074.5833979999</v>
      </c>
      <c r="P154" s="8">
        <v>93.55</v>
      </c>
      <c r="Q154" s="8">
        <v>0</v>
      </c>
      <c r="R154" s="8">
        <v>1644.6787724579999</v>
      </c>
      <c r="S154" s="37">
        <v>2.1391635595981117E-3</v>
      </c>
      <c r="T154" s="37">
        <v>7.3870830363236108E-3</v>
      </c>
      <c r="U154" s="37">
        <v>4.1977052312820945E-4</v>
      </c>
      <c r="V154" s="60" t="s">
        <v>3760</v>
      </c>
    </row>
    <row r="155" spans="1:22" ht="15" x14ac:dyDescent="0.25">
      <c r="A155" s="60" t="s">
        <v>3761</v>
      </c>
      <c r="B155" s="9" t="s">
        <v>731</v>
      </c>
      <c r="C155" s="3" t="s">
        <v>732</v>
      </c>
      <c r="D155" s="3" t="s">
        <v>140</v>
      </c>
      <c r="E155" s="75" t="s">
        <v>3761</v>
      </c>
      <c r="F155" s="3" t="s">
        <v>733</v>
      </c>
      <c r="G155" s="3" t="s">
        <v>734</v>
      </c>
      <c r="H155" s="3" t="s">
        <v>473</v>
      </c>
      <c r="I155" s="3" t="s">
        <v>263</v>
      </c>
      <c r="J155" s="3" t="s">
        <v>735</v>
      </c>
      <c r="K155" s="8">
        <v>0.49999999999447392</v>
      </c>
      <c r="L155" s="3" t="s">
        <v>73</v>
      </c>
      <c r="M155" s="37">
        <v>2.8000000000000001E-2</v>
      </c>
      <c r="N155" s="37">
        <v>4.889999999996246E-2</v>
      </c>
      <c r="O155" s="8">
        <v>34546.587295999991</v>
      </c>
      <c r="P155" s="8">
        <v>99</v>
      </c>
      <c r="Q155" s="8">
        <v>0</v>
      </c>
      <c r="R155" s="8">
        <v>34.201121351999994</v>
      </c>
      <c r="S155" s="37">
        <v>1.0098072432751372E-3</v>
      </c>
      <c r="T155" s="37">
        <v>1.536145097714248E-4</v>
      </c>
      <c r="U155" s="37">
        <v>8.7291347355594546E-6</v>
      </c>
      <c r="V155" s="60" t="s">
        <v>3760</v>
      </c>
    </row>
    <row r="156" spans="1:22" ht="15" x14ac:dyDescent="0.25">
      <c r="A156" s="60" t="s">
        <v>3761</v>
      </c>
      <c r="B156" s="9" t="s">
        <v>736</v>
      </c>
      <c r="C156" s="3" t="s">
        <v>737</v>
      </c>
      <c r="D156" s="3" t="s">
        <v>140</v>
      </c>
      <c r="E156" s="75" t="s">
        <v>3761</v>
      </c>
      <c r="F156" s="3" t="s">
        <v>738</v>
      </c>
      <c r="G156" s="3" t="s">
        <v>629</v>
      </c>
      <c r="H156" s="3" t="s">
        <v>468</v>
      </c>
      <c r="I156" s="3" t="s">
        <v>268</v>
      </c>
      <c r="J156" s="3" t="s">
        <v>739</v>
      </c>
      <c r="K156" s="8">
        <v>0.99000000000028299</v>
      </c>
      <c r="L156" s="3" t="s">
        <v>73</v>
      </c>
      <c r="M156" s="37">
        <v>3.9300000000000002E-2</v>
      </c>
      <c r="N156" s="37">
        <v>0.12539999999999943</v>
      </c>
      <c r="O156" s="8">
        <v>2833138.7901029997</v>
      </c>
      <c r="P156" s="8">
        <v>93.76</v>
      </c>
      <c r="Q156" s="8">
        <v>0</v>
      </c>
      <c r="R156" s="8">
        <v>2656.3509294949995</v>
      </c>
      <c r="S156" s="37">
        <v>2.4329650282703986E-3</v>
      </c>
      <c r="T156" s="37">
        <v>1.1931013653485985E-2</v>
      </c>
      <c r="U156" s="37">
        <v>6.7797909109007883E-4</v>
      </c>
      <c r="V156" s="60" t="s">
        <v>3760</v>
      </c>
    </row>
    <row r="157" spans="1:22" ht="15" x14ac:dyDescent="0.25">
      <c r="A157" s="60" t="s">
        <v>3761</v>
      </c>
      <c r="B157" s="9" t="s">
        <v>740</v>
      </c>
      <c r="C157" s="3" t="s">
        <v>741</v>
      </c>
      <c r="D157" s="3" t="s">
        <v>140</v>
      </c>
      <c r="E157" s="75" t="s">
        <v>3761</v>
      </c>
      <c r="F157" s="3" t="s">
        <v>572</v>
      </c>
      <c r="G157" s="3" t="s">
        <v>462</v>
      </c>
      <c r="H157" s="3" t="s">
        <v>573</v>
      </c>
      <c r="I157" s="3" t="s">
        <v>268</v>
      </c>
      <c r="J157" s="3" t="s">
        <v>574</v>
      </c>
      <c r="K157" s="8">
        <v>3.1900000000001336</v>
      </c>
      <c r="L157" s="3" t="s">
        <v>73</v>
      </c>
      <c r="M157" s="37">
        <v>5.6500000000000002E-2</v>
      </c>
      <c r="N157" s="37">
        <v>6.0100000000001826E-2</v>
      </c>
      <c r="O157" s="8">
        <v>1906821.9780579999</v>
      </c>
      <c r="P157" s="8">
        <v>100.53</v>
      </c>
      <c r="Q157" s="8">
        <v>0</v>
      </c>
      <c r="R157" s="8">
        <v>1916.9281344909998</v>
      </c>
      <c r="S157" s="37">
        <v>4.5157276093206493E-3</v>
      </c>
      <c r="T157" s="37">
        <v>8.6098924247601342E-3</v>
      </c>
      <c r="U157" s="37">
        <v>4.8925658875737595E-4</v>
      </c>
      <c r="V157" s="60" t="s">
        <v>3760</v>
      </c>
    </row>
    <row r="158" spans="1:22" ht="15" x14ac:dyDescent="0.25">
      <c r="A158" s="60" t="s">
        <v>3761</v>
      </c>
      <c r="B158" s="9" t="s">
        <v>742</v>
      </c>
      <c r="C158" s="3" t="s">
        <v>743</v>
      </c>
      <c r="D158" s="3" t="s">
        <v>140</v>
      </c>
      <c r="E158" s="75" t="s">
        <v>3761</v>
      </c>
      <c r="F158" s="3" t="s">
        <v>744</v>
      </c>
      <c r="G158" s="3" t="s">
        <v>606</v>
      </c>
      <c r="H158" s="3" t="s">
        <v>573</v>
      </c>
      <c r="I158" s="3" t="s">
        <v>268</v>
      </c>
      <c r="J158" s="3" t="s">
        <v>745</v>
      </c>
      <c r="K158" s="8">
        <v>1.4200000000000899</v>
      </c>
      <c r="L158" s="3" t="s">
        <v>73</v>
      </c>
      <c r="M158" s="37">
        <v>4.7500000000000001E-2</v>
      </c>
      <c r="N158" s="37">
        <v>6.9200000000001274E-2</v>
      </c>
      <c r="O158" s="8">
        <v>1741364.0207889997</v>
      </c>
      <c r="P158" s="8">
        <v>98.47</v>
      </c>
      <c r="Q158" s="8">
        <v>0</v>
      </c>
      <c r="R158" s="8">
        <v>1714.7211510859997</v>
      </c>
      <c r="S158" s="37">
        <v>2.1023065849708625E-3</v>
      </c>
      <c r="T158" s="37">
        <v>7.701678734675926E-3</v>
      </c>
      <c r="U158" s="37">
        <v>4.3764740365356472E-4</v>
      </c>
      <c r="V158" s="60" t="s">
        <v>3760</v>
      </c>
    </row>
    <row r="159" spans="1:22" ht="15" x14ac:dyDescent="0.25">
      <c r="A159" s="60" t="s">
        <v>3761</v>
      </c>
      <c r="B159" s="9" t="s">
        <v>746</v>
      </c>
      <c r="C159" s="3" t="s">
        <v>747</v>
      </c>
      <c r="D159" s="3" t="s">
        <v>140</v>
      </c>
      <c r="E159" s="75" t="s">
        <v>3761</v>
      </c>
      <c r="F159" s="3" t="s">
        <v>748</v>
      </c>
      <c r="G159" s="3" t="s">
        <v>301</v>
      </c>
      <c r="H159" s="3" t="s">
        <v>573</v>
      </c>
      <c r="I159" s="3" t="s">
        <v>268</v>
      </c>
      <c r="J159" s="3" t="s">
        <v>749</v>
      </c>
      <c r="K159" s="8">
        <v>0.50000000000247746</v>
      </c>
      <c r="L159" s="3" t="s">
        <v>73</v>
      </c>
      <c r="M159" s="37">
        <v>5.8999999999999997E-2</v>
      </c>
      <c r="N159" s="37">
        <v>5.0800000000003592E-2</v>
      </c>
      <c r="O159" s="8">
        <v>186165.61616599996</v>
      </c>
      <c r="P159" s="8">
        <v>100.45</v>
      </c>
      <c r="Q159" s="8">
        <v>0</v>
      </c>
      <c r="R159" s="8">
        <v>187.00336130699995</v>
      </c>
      <c r="S159" s="37">
        <v>7.075131482027386E-4</v>
      </c>
      <c r="T159" s="37">
        <v>8.3992654442903469E-4</v>
      </c>
      <c r="U159" s="37">
        <v>4.7728772400494728E-5</v>
      </c>
      <c r="V159" s="60" t="s">
        <v>3760</v>
      </c>
    </row>
    <row r="160" spans="1:22" ht="15" x14ac:dyDescent="0.25">
      <c r="A160" s="60" t="s">
        <v>3761</v>
      </c>
      <c r="B160" s="9" t="s">
        <v>750</v>
      </c>
      <c r="C160" s="3" t="s">
        <v>751</v>
      </c>
      <c r="D160" s="3" t="s">
        <v>140</v>
      </c>
      <c r="E160" s="75" t="s">
        <v>3761</v>
      </c>
      <c r="F160" s="3" t="s">
        <v>748</v>
      </c>
      <c r="G160" s="3" t="s">
        <v>301</v>
      </c>
      <c r="H160" s="3" t="s">
        <v>573</v>
      </c>
      <c r="I160" s="3" t="s">
        <v>268</v>
      </c>
      <c r="J160" s="3" t="s">
        <v>752</v>
      </c>
      <c r="K160" s="8">
        <v>2.8500357183249525</v>
      </c>
      <c r="L160" s="3" t="s">
        <v>73</v>
      </c>
      <c r="M160" s="37">
        <v>2.7E-2</v>
      </c>
      <c r="N160" s="37">
        <v>5.1200312719418127E-2</v>
      </c>
      <c r="O160" s="8">
        <v>2.1848999999999997E-2</v>
      </c>
      <c r="P160" s="8">
        <v>94.19</v>
      </c>
      <c r="Q160" s="8">
        <v>0</v>
      </c>
      <c r="R160" s="8">
        <v>2.0373E-5</v>
      </c>
      <c r="S160" s="37">
        <v>3.0106792011530028E-11</v>
      </c>
      <c r="T160" s="37">
        <v>9.1505432683429471E-11</v>
      </c>
      <c r="U160" s="37">
        <v>5.1997903851521878E-12</v>
      </c>
      <c r="V160" s="60" t="s">
        <v>3760</v>
      </c>
    </row>
    <row r="161" spans="1:22" ht="15" x14ac:dyDescent="0.25">
      <c r="A161" s="60" t="s">
        <v>3761</v>
      </c>
      <c r="B161" s="9" t="s">
        <v>753</v>
      </c>
      <c r="C161" s="3" t="s">
        <v>754</v>
      </c>
      <c r="D161" s="3" t="s">
        <v>140</v>
      </c>
      <c r="E161" s="75" t="s">
        <v>3761</v>
      </c>
      <c r="F161" s="3" t="s">
        <v>748</v>
      </c>
      <c r="G161" s="3" t="s">
        <v>301</v>
      </c>
      <c r="H161" s="3" t="s">
        <v>573</v>
      </c>
      <c r="I161" s="3" t="s">
        <v>268</v>
      </c>
      <c r="J161" s="3" t="s">
        <v>755</v>
      </c>
      <c r="K161" s="8">
        <v>5.1099999999996362</v>
      </c>
      <c r="L161" s="3" t="s">
        <v>73</v>
      </c>
      <c r="M161" s="37">
        <v>5.7500000000000002E-2</v>
      </c>
      <c r="N161" s="37">
        <v>5.8200000000000099E-2</v>
      </c>
      <c r="O161" s="8">
        <v>1224902.8372639997</v>
      </c>
      <c r="P161" s="8">
        <v>101.58</v>
      </c>
      <c r="Q161" s="8">
        <v>0</v>
      </c>
      <c r="R161" s="8">
        <v>1244.2563017979999</v>
      </c>
      <c r="S161" s="37">
        <v>5.444012610062221E-3</v>
      </c>
      <c r="T161" s="37">
        <v>5.5885834813287089E-3</v>
      </c>
      <c r="U161" s="37">
        <v>3.1757090044442441E-4</v>
      </c>
      <c r="V161" s="60" t="s">
        <v>3760</v>
      </c>
    </row>
    <row r="162" spans="1:22" ht="15" x14ac:dyDescent="0.25">
      <c r="A162" s="60" t="s">
        <v>3761</v>
      </c>
      <c r="B162" s="9" t="s">
        <v>756</v>
      </c>
      <c r="C162" s="3" t="s">
        <v>757</v>
      </c>
      <c r="D162" s="3" t="s">
        <v>140</v>
      </c>
      <c r="E162" s="75" t="s">
        <v>3761</v>
      </c>
      <c r="F162" s="3" t="s">
        <v>758</v>
      </c>
      <c r="G162" s="3" t="s">
        <v>653</v>
      </c>
      <c r="H162" s="3" t="s">
        <v>601</v>
      </c>
      <c r="I162" s="3" t="s">
        <v>263</v>
      </c>
      <c r="J162" s="3" t="s">
        <v>759</v>
      </c>
      <c r="K162" s="8">
        <v>2.8000000000003138</v>
      </c>
      <c r="L162" s="3" t="s">
        <v>73</v>
      </c>
      <c r="M162" s="37">
        <v>2.58E-2</v>
      </c>
      <c r="N162" s="37">
        <v>5.069999999999595E-2</v>
      </c>
      <c r="O162" s="8">
        <v>745525.71468899993</v>
      </c>
      <c r="P162" s="8">
        <v>93.51</v>
      </c>
      <c r="Q162" s="8">
        <v>0</v>
      </c>
      <c r="R162" s="8">
        <v>697.14109568899983</v>
      </c>
      <c r="S162" s="37">
        <v>2.7817443919588695E-3</v>
      </c>
      <c r="T162" s="37">
        <v>3.1312127621077913E-3</v>
      </c>
      <c r="U162" s="37">
        <v>1.7793096581053959E-4</v>
      </c>
      <c r="V162" s="60" t="s">
        <v>3760</v>
      </c>
    </row>
    <row r="163" spans="1:22" ht="15" x14ac:dyDescent="0.25">
      <c r="A163" s="60" t="s">
        <v>3761</v>
      </c>
      <c r="B163" s="9" t="s">
        <v>760</v>
      </c>
      <c r="C163" s="3" t="s">
        <v>761</v>
      </c>
      <c r="D163" s="3" t="s">
        <v>140</v>
      </c>
      <c r="E163" s="75" t="s">
        <v>3761</v>
      </c>
      <c r="F163" s="3" t="s">
        <v>758</v>
      </c>
      <c r="G163" s="3" t="s">
        <v>653</v>
      </c>
      <c r="H163" s="3" t="s">
        <v>601</v>
      </c>
      <c r="I163" s="3" t="s">
        <v>263</v>
      </c>
      <c r="J163" s="3" t="s">
        <v>497</v>
      </c>
      <c r="K163" s="8">
        <v>3.9799999999998463</v>
      </c>
      <c r="L163" s="3" t="s">
        <v>73</v>
      </c>
      <c r="M163" s="37">
        <v>0.04</v>
      </c>
      <c r="N163" s="37">
        <v>5.3299999999999237E-2</v>
      </c>
      <c r="O163" s="8">
        <v>3093605.4941669996</v>
      </c>
      <c r="P163" s="8">
        <v>95.2</v>
      </c>
      <c r="Q163" s="8">
        <v>0</v>
      </c>
      <c r="R163" s="8">
        <v>2945.1124302689996</v>
      </c>
      <c r="S163" s="37">
        <v>7.0674635768279157E-3</v>
      </c>
      <c r="T163" s="37">
        <v>1.322798739670698E-2</v>
      </c>
      <c r="U163" s="37">
        <v>7.5167954145707253E-4</v>
      </c>
      <c r="V163" s="60" t="s">
        <v>3760</v>
      </c>
    </row>
    <row r="164" spans="1:22" ht="15" x14ac:dyDescent="0.25">
      <c r="A164" s="60" t="s">
        <v>3761</v>
      </c>
      <c r="B164" s="9" t="s">
        <v>762</v>
      </c>
      <c r="C164" s="3" t="s">
        <v>763</v>
      </c>
      <c r="D164" s="3" t="s">
        <v>140</v>
      </c>
      <c r="E164" s="75" t="s">
        <v>3761</v>
      </c>
      <c r="F164" s="3" t="s">
        <v>764</v>
      </c>
      <c r="G164" s="3" t="s">
        <v>585</v>
      </c>
      <c r="H164" s="3" t="s">
        <v>573</v>
      </c>
      <c r="I164" s="3" t="s">
        <v>268</v>
      </c>
      <c r="J164" s="3" t="s">
        <v>765</v>
      </c>
      <c r="K164" s="8">
        <v>1.7200032631551998</v>
      </c>
      <c r="L164" s="3" t="s">
        <v>73</v>
      </c>
      <c r="M164" s="37">
        <v>3.5999999999999997E-2</v>
      </c>
      <c r="N164" s="37">
        <v>4.6900074912774772E-2</v>
      </c>
      <c r="O164" s="8">
        <v>2.0962999999999996E-2</v>
      </c>
      <c r="P164" s="8">
        <v>99.16</v>
      </c>
      <c r="Q164" s="8">
        <v>0</v>
      </c>
      <c r="R164" s="8">
        <v>2.0667999999999996E-5</v>
      </c>
      <c r="S164" s="37">
        <v>6.8854623069139878E-11</v>
      </c>
      <c r="T164" s="37">
        <v>9.2830426677520238E-11</v>
      </c>
      <c r="U164" s="37">
        <v>5.2750830844905222E-12</v>
      </c>
      <c r="V164" s="60" t="s">
        <v>3760</v>
      </c>
    </row>
    <row r="165" spans="1:22" ht="15" x14ac:dyDescent="0.25">
      <c r="A165" s="60" t="s">
        <v>3761</v>
      </c>
      <c r="B165" s="9" t="s">
        <v>766</v>
      </c>
      <c r="C165" s="3" t="s">
        <v>767</v>
      </c>
      <c r="D165" s="3" t="s">
        <v>140</v>
      </c>
      <c r="E165" s="75" t="s">
        <v>3761</v>
      </c>
      <c r="F165" s="3" t="s">
        <v>764</v>
      </c>
      <c r="G165" s="3" t="s">
        <v>585</v>
      </c>
      <c r="H165" s="3" t="s">
        <v>573</v>
      </c>
      <c r="I165" s="3" t="s">
        <v>268</v>
      </c>
      <c r="J165" s="3" t="s">
        <v>768</v>
      </c>
      <c r="K165" s="8">
        <v>2.890000000000386</v>
      </c>
      <c r="L165" s="3" t="s">
        <v>73</v>
      </c>
      <c r="M165" s="37">
        <v>2.1999999999999999E-2</v>
      </c>
      <c r="N165" s="37">
        <v>4.7000000000000472E-2</v>
      </c>
      <c r="O165" s="8">
        <v>1595763.871449</v>
      </c>
      <c r="P165" s="8">
        <v>93.24</v>
      </c>
      <c r="Q165" s="8">
        <v>0</v>
      </c>
      <c r="R165" s="8">
        <v>1487.8902334639995</v>
      </c>
      <c r="S165" s="37">
        <v>1.38041857391782E-3</v>
      </c>
      <c r="T165" s="37">
        <v>6.6828665193428638E-3</v>
      </c>
      <c r="U165" s="37">
        <v>3.7975346439542281E-4</v>
      </c>
      <c r="V165" s="60" t="s">
        <v>3760</v>
      </c>
    </row>
    <row r="166" spans="1:22" ht="15" x14ac:dyDescent="0.25">
      <c r="A166" s="60" t="s">
        <v>3761</v>
      </c>
      <c r="B166" s="9" t="s">
        <v>769</v>
      </c>
      <c r="C166" s="3" t="s">
        <v>770</v>
      </c>
      <c r="D166" s="3" t="s">
        <v>140</v>
      </c>
      <c r="E166" s="75" t="s">
        <v>3761</v>
      </c>
      <c r="F166" s="3" t="s">
        <v>764</v>
      </c>
      <c r="G166" s="3" t="s">
        <v>585</v>
      </c>
      <c r="H166" s="3" t="s">
        <v>573</v>
      </c>
      <c r="I166" s="3" t="s">
        <v>268</v>
      </c>
      <c r="J166" s="3" t="s">
        <v>771</v>
      </c>
      <c r="K166" s="8">
        <v>4.2799999999998652</v>
      </c>
      <c r="L166" s="3" t="s">
        <v>73</v>
      </c>
      <c r="M166" s="37">
        <v>2.7400000000000001E-2</v>
      </c>
      <c r="N166" s="37">
        <v>4.8400000000001844E-2</v>
      </c>
      <c r="O166" s="8">
        <v>1197450.7055599997</v>
      </c>
      <c r="P166" s="8">
        <v>92.75</v>
      </c>
      <c r="Q166" s="8">
        <v>0</v>
      </c>
      <c r="R166" s="8">
        <v>1110.6355291849998</v>
      </c>
      <c r="S166" s="37">
        <v>1.5966009407466662E-3</v>
      </c>
      <c r="T166" s="37">
        <v>4.988425104386348E-3</v>
      </c>
      <c r="U166" s="37">
        <v>2.8346693889287654E-4</v>
      </c>
      <c r="V166" s="60" t="s">
        <v>3760</v>
      </c>
    </row>
    <row r="167" spans="1:22" ht="15" x14ac:dyDescent="0.25">
      <c r="A167" s="60" t="s">
        <v>3761</v>
      </c>
      <c r="B167" s="9" t="s">
        <v>772</v>
      </c>
      <c r="C167" s="3" t="s">
        <v>773</v>
      </c>
      <c r="D167" s="3" t="s">
        <v>140</v>
      </c>
      <c r="E167" s="75" t="s">
        <v>3761</v>
      </c>
      <c r="F167" s="3" t="s">
        <v>774</v>
      </c>
      <c r="G167" s="3" t="s">
        <v>360</v>
      </c>
      <c r="H167" s="3" t="s">
        <v>601</v>
      </c>
      <c r="I167" s="3" t="s">
        <v>263</v>
      </c>
      <c r="J167" s="3" t="s">
        <v>775</v>
      </c>
      <c r="K167" s="8">
        <v>2.8800000000056922</v>
      </c>
      <c r="L167" s="3" t="s">
        <v>73</v>
      </c>
      <c r="M167" s="37">
        <v>4.1000000000000002E-2</v>
      </c>
      <c r="N167" s="37">
        <v>4.5799999999920307E-2</v>
      </c>
      <c r="O167" s="8">
        <v>83521.537951999984</v>
      </c>
      <c r="P167" s="8">
        <v>98.67</v>
      </c>
      <c r="Q167" s="8">
        <v>0</v>
      </c>
      <c r="R167" s="8">
        <v>82.410701128999975</v>
      </c>
      <c r="S167" s="37">
        <v>1.1710733653297437E-4</v>
      </c>
      <c r="T167" s="37">
        <v>3.7014808150758025E-4</v>
      </c>
      <c r="U167" s="37">
        <v>2.1033641160566662E-5</v>
      </c>
      <c r="V167" s="60" t="s">
        <v>3760</v>
      </c>
    </row>
    <row r="168" spans="1:22" ht="15" x14ac:dyDescent="0.25">
      <c r="A168" s="60" t="s">
        <v>3761</v>
      </c>
      <c r="B168" s="9" t="s">
        <v>776</v>
      </c>
      <c r="C168" s="3" t="s">
        <v>777</v>
      </c>
      <c r="D168" s="3" t="s">
        <v>140</v>
      </c>
      <c r="E168" s="75" t="s">
        <v>3761</v>
      </c>
      <c r="F168" s="3" t="s">
        <v>774</v>
      </c>
      <c r="G168" s="3" t="s">
        <v>360</v>
      </c>
      <c r="H168" s="3" t="s">
        <v>601</v>
      </c>
      <c r="I168" s="3" t="s">
        <v>263</v>
      </c>
      <c r="J168" s="3" t="s">
        <v>778</v>
      </c>
      <c r="K168" s="8">
        <v>5.7299999999998192</v>
      </c>
      <c r="L168" s="3" t="s">
        <v>73</v>
      </c>
      <c r="M168" s="37">
        <v>2.3800000000000002E-2</v>
      </c>
      <c r="N168" s="37">
        <v>5.1499999999998172E-2</v>
      </c>
      <c r="O168" s="8">
        <v>4007594.4147169995</v>
      </c>
      <c r="P168" s="8">
        <v>87.27</v>
      </c>
      <c r="Q168" s="8">
        <v>0</v>
      </c>
      <c r="R168" s="8">
        <v>3497.4276453599996</v>
      </c>
      <c r="S168" s="37">
        <v>6.1639651699445519E-3</v>
      </c>
      <c r="T168" s="37">
        <v>1.5708713982607113E-2</v>
      </c>
      <c r="U168" s="37">
        <v>8.9264667172769753E-4</v>
      </c>
      <c r="V168" s="60" t="s">
        <v>3760</v>
      </c>
    </row>
    <row r="169" spans="1:22" ht="15" x14ac:dyDescent="0.25">
      <c r="A169" s="60" t="s">
        <v>3761</v>
      </c>
      <c r="B169" s="9" t="s">
        <v>779</v>
      </c>
      <c r="C169" s="3" t="s">
        <v>780</v>
      </c>
      <c r="D169" s="3" t="s">
        <v>140</v>
      </c>
      <c r="E169" s="75" t="s">
        <v>3761</v>
      </c>
      <c r="F169" s="3" t="s">
        <v>774</v>
      </c>
      <c r="G169" s="3" t="s">
        <v>360</v>
      </c>
      <c r="H169" s="3" t="s">
        <v>601</v>
      </c>
      <c r="I169" s="3" t="s">
        <v>263</v>
      </c>
      <c r="J169" s="3" t="s">
        <v>781</v>
      </c>
      <c r="K169" s="8">
        <v>3.9299999999999855</v>
      </c>
      <c r="L169" s="3" t="s">
        <v>73</v>
      </c>
      <c r="M169" s="37">
        <v>3.2500000000000001E-2</v>
      </c>
      <c r="N169" s="37">
        <v>4.7699999999997876E-2</v>
      </c>
      <c r="O169" s="8">
        <v>2378176.3469679994</v>
      </c>
      <c r="P169" s="8">
        <v>96.74</v>
      </c>
      <c r="Q169" s="8">
        <v>0</v>
      </c>
      <c r="R169" s="8">
        <v>2300.6477980559994</v>
      </c>
      <c r="S169" s="37">
        <v>2.4126507130061443E-3</v>
      </c>
      <c r="T169" s="37">
        <v>1.0333371237092891E-2</v>
      </c>
      <c r="U169" s="37">
        <v>5.8719316251672009E-4</v>
      </c>
      <c r="V169" s="60" t="s">
        <v>3760</v>
      </c>
    </row>
    <row r="170" spans="1:22" ht="15" x14ac:dyDescent="0.25">
      <c r="A170" s="60" t="s">
        <v>3761</v>
      </c>
      <c r="B170" s="9" t="s">
        <v>782</v>
      </c>
      <c r="C170" s="3" t="s">
        <v>783</v>
      </c>
      <c r="D170" s="3" t="s">
        <v>140</v>
      </c>
      <c r="E170" s="75" t="s">
        <v>3761</v>
      </c>
      <c r="F170" s="3" t="s">
        <v>774</v>
      </c>
      <c r="G170" s="3" t="s">
        <v>360</v>
      </c>
      <c r="H170" s="3" t="s">
        <v>601</v>
      </c>
      <c r="I170" s="3" t="s">
        <v>263</v>
      </c>
      <c r="J170" s="3" t="s">
        <v>784</v>
      </c>
      <c r="K170" s="8">
        <v>5.1600000000001645</v>
      </c>
      <c r="L170" s="3" t="s">
        <v>73</v>
      </c>
      <c r="M170" s="37">
        <v>5.1700000000000003E-2</v>
      </c>
      <c r="N170" s="37">
        <v>5.0800000000001101E-2</v>
      </c>
      <c r="O170" s="8">
        <v>2657312.2343389997</v>
      </c>
      <c r="P170" s="8">
        <v>101.22</v>
      </c>
      <c r="Q170" s="8">
        <v>0</v>
      </c>
      <c r="R170" s="8">
        <v>2689.7314435979993</v>
      </c>
      <c r="S170" s="37">
        <v>4.3547218424011894E-3</v>
      </c>
      <c r="T170" s="37">
        <v>1.2080942401642385E-2</v>
      </c>
      <c r="U170" s="37">
        <v>6.8649878265657444E-4</v>
      </c>
      <c r="V170" s="60" t="s">
        <v>3760</v>
      </c>
    </row>
    <row r="171" spans="1:22" ht="15" x14ac:dyDescent="0.25">
      <c r="A171" s="60" t="s">
        <v>3761</v>
      </c>
      <c r="B171" s="9" t="s">
        <v>785</v>
      </c>
      <c r="C171" s="3" t="s">
        <v>786</v>
      </c>
      <c r="D171" s="3" t="s">
        <v>140</v>
      </c>
      <c r="E171" s="75" t="s">
        <v>3761</v>
      </c>
      <c r="F171" s="3" t="s">
        <v>774</v>
      </c>
      <c r="G171" s="3" t="s">
        <v>360</v>
      </c>
      <c r="H171" s="3" t="s">
        <v>601</v>
      </c>
      <c r="I171" s="3" t="s">
        <v>263</v>
      </c>
      <c r="J171" s="3" t="s">
        <v>787</v>
      </c>
      <c r="K171" s="8">
        <v>5.9299999999998025</v>
      </c>
      <c r="L171" s="3" t="s">
        <v>73</v>
      </c>
      <c r="M171" s="37">
        <v>5.3699999999999998E-2</v>
      </c>
      <c r="N171" s="37">
        <v>5.3099999999997045E-2</v>
      </c>
      <c r="O171" s="8">
        <v>1476284.5746329997</v>
      </c>
      <c r="P171" s="8">
        <v>100.9</v>
      </c>
      <c r="Q171" s="8">
        <v>0</v>
      </c>
      <c r="R171" s="8">
        <v>1489.5711358049998</v>
      </c>
      <c r="S171" s="37">
        <v>2.5831452500008367E-3</v>
      </c>
      <c r="T171" s="37">
        <v>6.6904163007207576E-3</v>
      </c>
      <c r="U171" s="37">
        <v>3.8018248024145008E-4</v>
      </c>
      <c r="V171" s="60" t="s">
        <v>3760</v>
      </c>
    </row>
    <row r="172" spans="1:22" ht="15" x14ac:dyDescent="0.25">
      <c r="A172" s="60" t="s">
        <v>3761</v>
      </c>
      <c r="B172" s="9" t="s">
        <v>788</v>
      </c>
      <c r="C172" s="3" t="s">
        <v>789</v>
      </c>
      <c r="D172" s="3" t="s">
        <v>140</v>
      </c>
      <c r="E172" s="75" t="s">
        <v>3761</v>
      </c>
      <c r="F172" s="3" t="s">
        <v>774</v>
      </c>
      <c r="G172" s="3" t="s">
        <v>360</v>
      </c>
      <c r="H172" s="3" t="s">
        <v>601</v>
      </c>
      <c r="I172" s="3" t="s">
        <v>263</v>
      </c>
      <c r="J172" s="3" t="s">
        <v>787</v>
      </c>
      <c r="K172" s="8">
        <v>6.609999999999892</v>
      </c>
      <c r="L172" s="3" t="s">
        <v>73</v>
      </c>
      <c r="M172" s="37">
        <v>5.3699999999999998E-2</v>
      </c>
      <c r="N172" s="37">
        <v>5.3900000000002529E-2</v>
      </c>
      <c r="O172" s="8">
        <v>2064747.609007</v>
      </c>
      <c r="P172" s="8">
        <v>100.54</v>
      </c>
      <c r="Q172" s="8">
        <v>0</v>
      </c>
      <c r="R172" s="8">
        <v>2075.8972455989997</v>
      </c>
      <c r="S172" s="37">
        <v>3.6128149479465505E-3</v>
      </c>
      <c r="T172" s="37">
        <v>9.3239029924348862E-3</v>
      </c>
      <c r="U172" s="37">
        <v>5.2983019379716236E-4</v>
      </c>
      <c r="V172" s="60" t="s">
        <v>3760</v>
      </c>
    </row>
    <row r="173" spans="1:22" ht="15" x14ac:dyDescent="0.25">
      <c r="A173" s="60" t="s">
        <v>3761</v>
      </c>
      <c r="B173" s="9" t="s">
        <v>790</v>
      </c>
      <c r="C173" s="3" t="s">
        <v>791</v>
      </c>
      <c r="D173" s="3" t="s">
        <v>140</v>
      </c>
      <c r="E173" s="75" t="s">
        <v>3761</v>
      </c>
      <c r="F173" s="3" t="s">
        <v>792</v>
      </c>
      <c r="G173" s="3" t="s">
        <v>462</v>
      </c>
      <c r="H173" s="3" t="s">
        <v>573</v>
      </c>
      <c r="I173" s="3" t="s">
        <v>268</v>
      </c>
      <c r="J173" s="3" t="s">
        <v>793</v>
      </c>
      <c r="K173" s="8">
        <v>0.74000000001236332</v>
      </c>
      <c r="L173" s="3" t="s">
        <v>73</v>
      </c>
      <c r="M173" s="37">
        <v>2.9499999999999998E-2</v>
      </c>
      <c r="N173" s="37">
        <v>5.4500000000041966E-2</v>
      </c>
      <c r="O173" s="8">
        <v>40855.412068999991</v>
      </c>
      <c r="P173" s="8">
        <v>98.25</v>
      </c>
      <c r="Q173" s="8">
        <v>0</v>
      </c>
      <c r="R173" s="8">
        <v>40.14044213399999</v>
      </c>
      <c r="S173" s="37">
        <v>1.1424942955979189E-3</v>
      </c>
      <c r="T173" s="37">
        <v>1.8029099914474217E-4</v>
      </c>
      <c r="U173" s="37">
        <v>1.0245024545434198E-5</v>
      </c>
      <c r="V173" s="60" t="s">
        <v>3760</v>
      </c>
    </row>
    <row r="174" spans="1:22" ht="15" x14ac:dyDescent="0.25">
      <c r="A174" s="60" t="s">
        <v>3761</v>
      </c>
      <c r="B174" s="9" t="s">
        <v>794</v>
      </c>
      <c r="C174" s="3" t="s">
        <v>795</v>
      </c>
      <c r="D174" s="3" t="s">
        <v>140</v>
      </c>
      <c r="E174" s="75" t="s">
        <v>3761</v>
      </c>
      <c r="F174" s="3" t="s">
        <v>796</v>
      </c>
      <c r="G174" s="3" t="s">
        <v>629</v>
      </c>
      <c r="H174" s="3" t="s">
        <v>573</v>
      </c>
      <c r="I174" s="3" t="s">
        <v>268</v>
      </c>
      <c r="J174" s="3" t="s">
        <v>797</v>
      </c>
      <c r="K174" s="8">
        <v>2.1900000000000119</v>
      </c>
      <c r="L174" s="3" t="s">
        <v>73</v>
      </c>
      <c r="M174" s="37">
        <v>5.7000000000000002E-2</v>
      </c>
      <c r="N174" s="37">
        <v>6.6200000000001924E-2</v>
      </c>
      <c r="O174" s="8">
        <v>726315.17812299985</v>
      </c>
      <c r="P174" s="8">
        <v>100.63</v>
      </c>
      <c r="Q174" s="8">
        <v>0</v>
      </c>
      <c r="R174" s="8">
        <v>730.89096349799991</v>
      </c>
      <c r="S174" s="37">
        <v>3.2941434520148546E-3</v>
      </c>
      <c r="T174" s="37">
        <v>3.2828004643053617E-3</v>
      </c>
      <c r="U174" s="37">
        <v>1.8654492733478225E-4</v>
      </c>
      <c r="V174" s="60" t="s">
        <v>3760</v>
      </c>
    </row>
    <row r="175" spans="1:22" ht="15" x14ac:dyDescent="0.25">
      <c r="A175" s="60" t="s">
        <v>3761</v>
      </c>
      <c r="B175" s="9" t="s">
        <v>798</v>
      </c>
      <c r="C175" s="3" t="s">
        <v>799</v>
      </c>
      <c r="D175" s="3" t="s">
        <v>140</v>
      </c>
      <c r="E175" s="75" t="s">
        <v>3761</v>
      </c>
      <c r="F175" s="3" t="s">
        <v>620</v>
      </c>
      <c r="G175" s="3" t="s">
        <v>478</v>
      </c>
      <c r="H175" s="3" t="s">
        <v>573</v>
      </c>
      <c r="I175" s="3" t="s">
        <v>268</v>
      </c>
      <c r="J175" s="3" t="s">
        <v>800</v>
      </c>
      <c r="K175" s="8">
        <v>1.5499999999989673</v>
      </c>
      <c r="L175" s="3" t="s">
        <v>73</v>
      </c>
      <c r="M175" s="37">
        <v>3.5499999999999997E-2</v>
      </c>
      <c r="N175" s="37">
        <v>4.8899999999990576E-2</v>
      </c>
      <c r="O175" s="8">
        <v>258667.56077699995</v>
      </c>
      <c r="P175" s="8">
        <v>98.03</v>
      </c>
      <c r="Q175" s="8">
        <v>0</v>
      </c>
      <c r="R175" s="8">
        <v>253.57180966899998</v>
      </c>
      <c r="S175" s="37">
        <v>6.6180995555825044E-4</v>
      </c>
      <c r="T175" s="37">
        <v>1.1389190673971466E-3</v>
      </c>
      <c r="U175" s="37">
        <v>6.4719003478255866E-5</v>
      </c>
      <c r="V175" s="60" t="s">
        <v>3760</v>
      </c>
    </row>
    <row r="176" spans="1:22" ht="15" x14ac:dyDescent="0.25">
      <c r="A176" s="60" t="s">
        <v>3761</v>
      </c>
      <c r="B176" s="9" t="s">
        <v>801</v>
      </c>
      <c r="C176" s="3" t="s">
        <v>802</v>
      </c>
      <c r="D176" s="3" t="s">
        <v>140</v>
      </c>
      <c r="E176" s="75" t="s">
        <v>3761</v>
      </c>
      <c r="F176" s="3" t="s">
        <v>620</v>
      </c>
      <c r="G176" s="3" t="s">
        <v>478</v>
      </c>
      <c r="H176" s="3" t="s">
        <v>573</v>
      </c>
      <c r="I176" s="3" t="s">
        <v>268</v>
      </c>
      <c r="J176" s="3" t="s">
        <v>803</v>
      </c>
      <c r="K176" s="8">
        <v>2.5600000000000951</v>
      </c>
      <c r="L176" s="3" t="s">
        <v>73</v>
      </c>
      <c r="M176" s="37">
        <v>2.5000000000000001E-2</v>
      </c>
      <c r="N176" s="37">
        <v>4.8999999999999579E-2</v>
      </c>
      <c r="O176" s="8">
        <v>2627753.9027849995</v>
      </c>
      <c r="P176" s="8">
        <v>94.18</v>
      </c>
      <c r="Q176" s="8">
        <v>563.09016770599987</v>
      </c>
      <c r="R176" s="8">
        <v>3037.9087930849992</v>
      </c>
      <c r="S176" s="37">
        <v>2.8225522685688125E-3</v>
      </c>
      <c r="T176" s="37">
        <v>1.111566039013967E-2</v>
      </c>
      <c r="U176" s="37">
        <v>6.3164669382227831E-4</v>
      </c>
      <c r="V176" s="60" t="s">
        <v>3760</v>
      </c>
    </row>
    <row r="177" spans="1:22" ht="15" x14ac:dyDescent="0.25">
      <c r="A177" s="60" t="s">
        <v>3761</v>
      </c>
      <c r="B177" s="9" t="s">
        <v>804</v>
      </c>
      <c r="C177" s="3" t="s">
        <v>805</v>
      </c>
      <c r="D177" s="3" t="s">
        <v>140</v>
      </c>
      <c r="E177" s="75" t="s">
        <v>3761</v>
      </c>
      <c r="F177" s="3" t="s">
        <v>624</v>
      </c>
      <c r="G177" s="3" t="s">
        <v>301</v>
      </c>
      <c r="H177" s="3" t="s">
        <v>573</v>
      </c>
      <c r="I177" s="3" t="s">
        <v>268</v>
      </c>
      <c r="J177" s="3" t="s">
        <v>806</v>
      </c>
      <c r="K177" s="8">
        <v>4.5099999999999927</v>
      </c>
      <c r="L177" s="3" t="s">
        <v>73</v>
      </c>
      <c r="M177" s="37">
        <v>2.4299999999999999E-2</v>
      </c>
      <c r="N177" s="37">
        <v>4.9099999999999408E-2</v>
      </c>
      <c r="O177" s="8">
        <v>4117293.017386999</v>
      </c>
      <c r="P177" s="8">
        <v>89.9</v>
      </c>
      <c r="Q177" s="8">
        <v>0</v>
      </c>
      <c r="R177" s="8">
        <v>3701.4464223359996</v>
      </c>
      <c r="S177" s="37">
        <v>2.8111776933781225E-3</v>
      </c>
      <c r="T177" s="37">
        <v>1.6625065352691683E-2</v>
      </c>
      <c r="U177" s="37">
        <v>9.4471827997932043E-4</v>
      </c>
      <c r="V177" s="60" t="s">
        <v>3760</v>
      </c>
    </row>
    <row r="178" spans="1:22" ht="15" x14ac:dyDescent="0.25">
      <c r="A178" s="60" t="s">
        <v>3761</v>
      </c>
      <c r="B178" s="9" t="s">
        <v>807</v>
      </c>
      <c r="C178" s="3" t="s">
        <v>808</v>
      </c>
      <c r="D178" s="3" t="s">
        <v>140</v>
      </c>
      <c r="E178" s="75" t="s">
        <v>3761</v>
      </c>
      <c r="F178" s="3" t="s">
        <v>809</v>
      </c>
      <c r="G178" s="3" t="s">
        <v>810</v>
      </c>
      <c r="H178" s="3" t="s">
        <v>573</v>
      </c>
      <c r="I178" s="3" t="s">
        <v>268</v>
      </c>
      <c r="J178" s="3" t="s">
        <v>811</v>
      </c>
      <c r="K178" s="8">
        <v>6.2400000000000571</v>
      </c>
      <c r="L178" s="3" t="s">
        <v>73</v>
      </c>
      <c r="M178" s="37">
        <v>2.3400000000000001E-2</v>
      </c>
      <c r="N178" s="37">
        <v>5.2500000000000352E-2</v>
      </c>
      <c r="O178" s="8">
        <v>4033085.1187149994</v>
      </c>
      <c r="P178" s="8">
        <v>83.69</v>
      </c>
      <c r="Q178" s="8">
        <v>0</v>
      </c>
      <c r="R178" s="8">
        <v>3375.2889355579996</v>
      </c>
      <c r="S178" s="37">
        <v>4.0910415377727518E-3</v>
      </c>
      <c r="T178" s="37">
        <v>1.5160127348933728E-2</v>
      </c>
      <c r="U178" s="37">
        <v>8.6147327120331076E-4</v>
      </c>
      <c r="V178" s="60" t="s">
        <v>3760</v>
      </c>
    </row>
    <row r="179" spans="1:22" ht="15" x14ac:dyDescent="0.25">
      <c r="A179" s="60" t="s">
        <v>3761</v>
      </c>
      <c r="B179" s="9" t="s">
        <v>812</v>
      </c>
      <c r="C179" s="3" t="s">
        <v>813</v>
      </c>
      <c r="D179" s="3" t="s">
        <v>140</v>
      </c>
      <c r="E179" s="75" t="s">
        <v>3761</v>
      </c>
      <c r="F179" s="3" t="s">
        <v>814</v>
      </c>
      <c r="G179" s="3" t="s">
        <v>360</v>
      </c>
      <c r="H179" s="3" t="s">
        <v>630</v>
      </c>
      <c r="I179" s="3" t="s">
        <v>263</v>
      </c>
      <c r="J179" s="3" t="s">
        <v>815</v>
      </c>
      <c r="K179" s="8">
        <v>1.830000000000249</v>
      </c>
      <c r="L179" s="3" t="s">
        <v>73</v>
      </c>
      <c r="M179" s="37">
        <v>3.27E-2</v>
      </c>
      <c r="N179" s="37">
        <v>4.5199999999984627E-2</v>
      </c>
      <c r="O179" s="8">
        <v>232507.91149199996</v>
      </c>
      <c r="P179" s="8">
        <v>98.27</v>
      </c>
      <c r="Q179" s="8">
        <v>0</v>
      </c>
      <c r="R179" s="8">
        <v>228.48552438199999</v>
      </c>
      <c r="S179" s="37">
        <v>7.3673342403665469E-4</v>
      </c>
      <c r="T179" s="37">
        <v>1.0262438899757121E-3</v>
      </c>
      <c r="U179" s="37">
        <v>5.8316243696459993E-5</v>
      </c>
      <c r="V179" s="60" t="s">
        <v>3760</v>
      </c>
    </row>
    <row r="180" spans="1:22" ht="15" x14ac:dyDescent="0.25">
      <c r="A180" s="60" t="s">
        <v>3761</v>
      </c>
      <c r="B180" s="9" t="s">
        <v>816</v>
      </c>
      <c r="C180" s="3" t="s">
        <v>817</v>
      </c>
      <c r="D180" s="3" t="s">
        <v>140</v>
      </c>
      <c r="E180" s="75" t="s">
        <v>3761</v>
      </c>
      <c r="F180" s="3" t="s">
        <v>818</v>
      </c>
      <c r="G180" s="3" t="s">
        <v>819</v>
      </c>
      <c r="H180" s="3" t="s">
        <v>645</v>
      </c>
      <c r="I180" s="3" t="s">
        <v>268</v>
      </c>
      <c r="J180" s="3" t="s">
        <v>820</v>
      </c>
      <c r="K180" s="8">
        <v>3.060000000000036</v>
      </c>
      <c r="L180" s="3" t="s">
        <v>73</v>
      </c>
      <c r="M180" s="37">
        <v>2.0500000000000001E-2</v>
      </c>
      <c r="N180" s="37">
        <v>4.9399999999997585E-2</v>
      </c>
      <c r="O180" s="8">
        <v>1674292.2394019999</v>
      </c>
      <c r="P180" s="8">
        <v>92.46</v>
      </c>
      <c r="Q180" s="8">
        <v>0</v>
      </c>
      <c r="R180" s="8">
        <v>1548.0506043739999</v>
      </c>
      <c r="S180" s="37">
        <v>3.2108276063822611E-3</v>
      </c>
      <c r="T180" s="37">
        <v>6.9530771299802369E-3</v>
      </c>
      <c r="U180" s="37">
        <v>3.9510816513782743E-4</v>
      </c>
      <c r="V180" s="60" t="s">
        <v>3760</v>
      </c>
    </row>
    <row r="181" spans="1:22" ht="15" x14ac:dyDescent="0.25">
      <c r="A181" s="60" t="s">
        <v>3761</v>
      </c>
      <c r="B181" s="9" t="s">
        <v>821</v>
      </c>
      <c r="C181" s="3" t="s">
        <v>822</v>
      </c>
      <c r="D181" s="3" t="s">
        <v>140</v>
      </c>
      <c r="E181" s="75" t="s">
        <v>3761</v>
      </c>
      <c r="F181" s="3" t="s">
        <v>823</v>
      </c>
      <c r="G181" s="3" t="s">
        <v>653</v>
      </c>
      <c r="H181" s="3" t="s">
        <v>630</v>
      </c>
      <c r="I181" s="3" t="s">
        <v>263</v>
      </c>
      <c r="J181" s="3" t="s">
        <v>824</v>
      </c>
      <c r="K181" s="8">
        <v>0.6500205997573355</v>
      </c>
      <c r="L181" s="3" t="s">
        <v>73</v>
      </c>
      <c r="M181" s="37">
        <v>2.75E-2</v>
      </c>
      <c r="N181" s="37">
        <v>5.5100209770746061E-2</v>
      </c>
      <c r="O181" s="8">
        <v>2.3324999999999995E-2</v>
      </c>
      <c r="P181" s="8">
        <v>98.98</v>
      </c>
      <c r="Q181" s="8">
        <v>0</v>
      </c>
      <c r="R181" s="8">
        <v>2.3029999999999995E-5</v>
      </c>
      <c r="S181" s="37">
        <v>1.0893680767506207E-10</v>
      </c>
      <c r="T181" s="37">
        <v>1.03439361640376E-10</v>
      </c>
      <c r="U181" s="37">
        <v>5.8779351381757653E-12</v>
      </c>
      <c r="V181" s="60" t="s">
        <v>3760</v>
      </c>
    </row>
    <row r="182" spans="1:22" ht="15" x14ac:dyDescent="0.25">
      <c r="A182" s="60" t="s">
        <v>3761</v>
      </c>
      <c r="B182" s="9" t="s">
        <v>825</v>
      </c>
      <c r="C182" s="3" t="s">
        <v>826</v>
      </c>
      <c r="D182" s="3" t="s">
        <v>140</v>
      </c>
      <c r="E182" s="75" t="s">
        <v>3761</v>
      </c>
      <c r="F182" s="3" t="s">
        <v>823</v>
      </c>
      <c r="G182" s="3" t="s">
        <v>653</v>
      </c>
      <c r="H182" s="3" t="s">
        <v>630</v>
      </c>
      <c r="I182" s="3" t="s">
        <v>263</v>
      </c>
      <c r="J182" s="3" t="s">
        <v>806</v>
      </c>
      <c r="K182" s="8">
        <v>2.3600000000002366</v>
      </c>
      <c r="L182" s="3" t="s">
        <v>73</v>
      </c>
      <c r="M182" s="37">
        <v>2.4E-2</v>
      </c>
      <c r="N182" s="37">
        <v>5.0599999999998875E-2</v>
      </c>
      <c r="O182" s="8">
        <v>1445774.9090589997</v>
      </c>
      <c r="P182" s="8">
        <v>94.7</v>
      </c>
      <c r="Q182" s="8">
        <v>0</v>
      </c>
      <c r="R182" s="8">
        <v>1369.1488385959999</v>
      </c>
      <c r="S182" s="37">
        <v>5.547708159927031E-3</v>
      </c>
      <c r="T182" s="37">
        <v>6.1495389429019739E-3</v>
      </c>
      <c r="U182" s="37">
        <v>3.4944715882657268E-4</v>
      </c>
      <c r="V182" s="60" t="s">
        <v>3760</v>
      </c>
    </row>
    <row r="183" spans="1:22" ht="15" x14ac:dyDescent="0.25">
      <c r="A183" s="60" t="s">
        <v>3761</v>
      </c>
      <c r="B183" s="9" t="s">
        <v>827</v>
      </c>
      <c r="C183" s="3" t="s">
        <v>828</v>
      </c>
      <c r="D183" s="3" t="s">
        <v>140</v>
      </c>
      <c r="E183" s="75" t="s">
        <v>3761</v>
      </c>
      <c r="F183" s="3" t="s">
        <v>829</v>
      </c>
      <c r="G183" s="3" t="s">
        <v>653</v>
      </c>
      <c r="H183" s="3" t="s">
        <v>645</v>
      </c>
      <c r="I183" s="3" t="s">
        <v>268</v>
      </c>
      <c r="J183" s="3" t="s">
        <v>830</v>
      </c>
      <c r="K183" s="8">
        <v>0.50000000000091482</v>
      </c>
      <c r="L183" s="3" t="s">
        <v>73</v>
      </c>
      <c r="M183" s="37">
        <v>4.2000000000000003E-2</v>
      </c>
      <c r="N183" s="37">
        <v>5.5899999999987383E-2</v>
      </c>
      <c r="O183" s="8">
        <v>122623.38377199999</v>
      </c>
      <c r="P183" s="8">
        <v>99.37</v>
      </c>
      <c r="Q183" s="8">
        <v>122.62156882799999</v>
      </c>
      <c r="R183" s="8">
        <v>244.47242498799997</v>
      </c>
      <c r="S183" s="37">
        <v>2.760072637110905E-3</v>
      </c>
      <c r="T183" s="37">
        <v>5.4729373758244371E-4</v>
      </c>
      <c r="U183" s="37">
        <v>3.1099931786351061E-5</v>
      </c>
      <c r="V183" s="60" t="s">
        <v>3760</v>
      </c>
    </row>
    <row r="184" spans="1:22" ht="15" x14ac:dyDescent="0.25">
      <c r="A184" s="60" t="s">
        <v>3761</v>
      </c>
      <c r="B184" s="9" t="s">
        <v>831</v>
      </c>
      <c r="C184" s="3" t="s">
        <v>832</v>
      </c>
      <c r="D184" s="3" t="s">
        <v>140</v>
      </c>
      <c r="E184" s="75" t="s">
        <v>3761</v>
      </c>
      <c r="F184" s="3" t="s">
        <v>577</v>
      </c>
      <c r="G184" s="3" t="s">
        <v>308</v>
      </c>
      <c r="H184" s="3" t="s">
        <v>645</v>
      </c>
      <c r="I184" s="3" t="s">
        <v>268</v>
      </c>
      <c r="J184" s="3" t="s">
        <v>833</v>
      </c>
      <c r="K184" s="8">
        <v>2.9499999999997493</v>
      </c>
      <c r="L184" s="3" t="s">
        <v>73</v>
      </c>
      <c r="M184" s="37">
        <v>4.9000000000000002E-2</v>
      </c>
      <c r="N184" s="37">
        <v>5.0799999999995189E-2</v>
      </c>
      <c r="O184" s="8">
        <v>610874.96047299984</v>
      </c>
      <c r="P184" s="8">
        <v>100.87</v>
      </c>
      <c r="Q184" s="8">
        <v>0</v>
      </c>
      <c r="R184" s="8">
        <v>616.18957224499979</v>
      </c>
      <c r="S184" s="37">
        <v>1.345968023047636E-3</v>
      </c>
      <c r="T184" s="37">
        <v>2.7676185845627072E-3</v>
      </c>
      <c r="U184" s="37">
        <v>1.5726974982528785E-4</v>
      </c>
      <c r="V184" s="60" t="s">
        <v>3760</v>
      </c>
    </row>
    <row r="185" spans="1:22" ht="15" x14ac:dyDescent="0.25">
      <c r="A185" s="60" t="s">
        <v>3761</v>
      </c>
      <c r="B185" s="9" t="s">
        <v>834</v>
      </c>
      <c r="C185" s="3" t="s">
        <v>835</v>
      </c>
      <c r="D185" s="3" t="s">
        <v>140</v>
      </c>
      <c r="E185" s="75" t="s">
        <v>3761</v>
      </c>
      <c r="F185" s="3" t="s">
        <v>836</v>
      </c>
      <c r="G185" s="3" t="s">
        <v>308</v>
      </c>
      <c r="H185" s="3" t="s">
        <v>630</v>
      </c>
      <c r="I185" s="3" t="s">
        <v>263</v>
      </c>
      <c r="J185" s="3" t="s">
        <v>837</v>
      </c>
      <c r="K185" s="8">
        <v>3.819999999999899</v>
      </c>
      <c r="L185" s="3" t="s">
        <v>73</v>
      </c>
      <c r="M185" s="37">
        <v>3.04E-2</v>
      </c>
      <c r="N185" s="37">
        <v>4.9799999999997159E-2</v>
      </c>
      <c r="O185" s="8">
        <v>1038861.2189639998</v>
      </c>
      <c r="P185" s="8">
        <v>93.19</v>
      </c>
      <c r="Q185" s="8">
        <v>0</v>
      </c>
      <c r="R185" s="8">
        <v>968.11476980999987</v>
      </c>
      <c r="S185" s="37">
        <v>1.916706966027557E-3</v>
      </c>
      <c r="T185" s="37">
        <v>4.3482923918265722E-3</v>
      </c>
      <c r="U185" s="37">
        <v>2.4709143826544256E-4</v>
      </c>
      <c r="V185" s="60" t="s">
        <v>3760</v>
      </c>
    </row>
    <row r="186" spans="1:22" ht="15" x14ac:dyDescent="0.25">
      <c r="A186" s="60" t="s">
        <v>3761</v>
      </c>
      <c r="B186" s="9" t="s">
        <v>838</v>
      </c>
      <c r="C186" s="3" t="s">
        <v>839</v>
      </c>
      <c r="D186" s="3" t="s">
        <v>140</v>
      </c>
      <c r="E186" s="75" t="s">
        <v>3761</v>
      </c>
      <c r="F186" s="3" t="s">
        <v>667</v>
      </c>
      <c r="G186" s="3" t="s">
        <v>308</v>
      </c>
      <c r="H186" s="3" t="s">
        <v>645</v>
      </c>
      <c r="I186" s="3" t="s">
        <v>268</v>
      </c>
      <c r="J186" s="3" t="s">
        <v>392</v>
      </c>
      <c r="K186" s="8">
        <v>3.4799999999996878</v>
      </c>
      <c r="L186" s="3" t="s">
        <v>73</v>
      </c>
      <c r="M186" s="37">
        <v>3.95E-2</v>
      </c>
      <c r="N186" s="37">
        <v>6.9200000000002496E-2</v>
      </c>
      <c r="O186" s="8">
        <v>872846.49218699988</v>
      </c>
      <c r="P186" s="8">
        <v>90.72</v>
      </c>
      <c r="Q186" s="8">
        <v>0</v>
      </c>
      <c r="R186" s="8">
        <v>791.84633756699986</v>
      </c>
      <c r="S186" s="37">
        <v>6.848791914208051E-4</v>
      </c>
      <c r="T186" s="37">
        <v>3.5565818356578451E-3</v>
      </c>
      <c r="U186" s="37">
        <v>2.021025363274363E-4</v>
      </c>
      <c r="V186" s="60" t="s">
        <v>3760</v>
      </c>
    </row>
    <row r="187" spans="1:22" ht="15" x14ac:dyDescent="0.25">
      <c r="A187" s="60" t="s">
        <v>3761</v>
      </c>
      <c r="B187" s="9" t="s">
        <v>840</v>
      </c>
      <c r="C187" s="3" t="s">
        <v>841</v>
      </c>
      <c r="D187" s="3" t="s">
        <v>140</v>
      </c>
      <c r="E187" s="75" t="s">
        <v>3761</v>
      </c>
      <c r="F187" s="3" t="s">
        <v>842</v>
      </c>
      <c r="G187" s="3" t="s">
        <v>629</v>
      </c>
      <c r="H187" s="3" t="s">
        <v>630</v>
      </c>
      <c r="I187" s="3" t="s">
        <v>263</v>
      </c>
      <c r="J187" s="3" t="s">
        <v>843</v>
      </c>
      <c r="K187" s="8">
        <v>2.3699999999999228</v>
      </c>
      <c r="L187" s="3" t="s">
        <v>73</v>
      </c>
      <c r="M187" s="37">
        <v>2.6499999999999999E-2</v>
      </c>
      <c r="N187" s="37">
        <v>5.2800000000002713E-2</v>
      </c>
      <c r="O187" s="8">
        <v>1113540.4205429999</v>
      </c>
      <c r="P187" s="8">
        <v>95.03</v>
      </c>
      <c r="Q187" s="8">
        <v>0</v>
      </c>
      <c r="R187" s="8">
        <v>1058.1974614569999</v>
      </c>
      <c r="S187" s="37">
        <v>1.8119574117481849E-3</v>
      </c>
      <c r="T187" s="37">
        <v>4.7528992576021918E-3</v>
      </c>
      <c r="U187" s="37">
        <v>2.7008319764769851E-4</v>
      </c>
      <c r="V187" s="60" t="s">
        <v>3760</v>
      </c>
    </row>
    <row r="188" spans="1:22" ht="15" x14ac:dyDescent="0.25">
      <c r="A188" s="60" t="s">
        <v>3761</v>
      </c>
      <c r="B188" s="9" t="s">
        <v>844</v>
      </c>
      <c r="C188" s="3" t="s">
        <v>845</v>
      </c>
      <c r="D188" s="3" t="s">
        <v>140</v>
      </c>
      <c r="E188" s="75" t="s">
        <v>3761</v>
      </c>
      <c r="F188" s="3" t="s">
        <v>842</v>
      </c>
      <c r="G188" s="3" t="s">
        <v>629</v>
      </c>
      <c r="H188" s="3" t="s">
        <v>630</v>
      </c>
      <c r="I188" s="3" t="s">
        <v>263</v>
      </c>
      <c r="J188" s="3" t="s">
        <v>846</v>
      </c>
      <c r="K188" s="8">
        <v>3.9799999999994271</v>
      </c>
      <c r="L188" s="3" t="s">
        <v>73</v>
      </c>
      <c r="M188" s="37">
        <v>6.3700000000000007E-2</v>
      </c>
      <c r="N188" s="37">
        <v>5.8699999999997685E-2</v>
      </c>
      <c r="O188" s="8">
        <v>738142.28731599986</v>
      </c>
      <c r="P188" s="8">
        <v>102.3</v>
      </c>
      <c r="Q188" s="8">
        <v>0</v>
      </c>
      <c r="R188" s="8">
        <v>755.11955992499986</v>
      </c>
      <c r="S188" s="37">
        <v>3.7497322217503498E-3</v>
      </c>
      <c r="T188" s="37">
        <v>3.391623327868157E-3</v>
      </c>
      <c r="U188" s="37">
        <v>1.9272877962687703E-4</v>
      </c>
      <c r="V188" s="60" t="s">
        <v>3760</v>
      </c>
    </row>
    <row r="189" spans="1:22" ht="17.45" customHeight="1" x14ac:dyDescent="0.2">
      <c r="A189" s="61" t="s">
        <v>3762</v>
      </c>
      <c r="B189" s="40"/>
      <c r="C189" s="41"/>
      <c r="D189" s="41"/>
      <c r="E189" s="41"/>
      <c r="F189" s="41"/>
      <c r="G189" s="41"/>
      <c r="H189" s="41"/>
      <c r="I189" s="41"/>
      <c r="J189" s="41"/>
      <c r="K189" s="12"/>
      <c r="L189" s="41"/>
      <c r="M189" s="12"/>
      <c r="N189" s="12"/>
      <c r="O189" s="12"/>
      <c r="P189" s="12"/>
      <c r="Q189" s="12"/>
      <c r="R189" s="12"/>
      <c r="S189" s="12"/>
      <c r="T189" s="12"/>
      <c r="U189" s="12"/>
    </row>
    <row r="190" spans="1:22" ht="15" x14ac:dyDescent="0.25">
      <c r="A190" s="60" t="s">
        <v>3761</v>
      </c>
      <c r="B190" s="7" t="s">
        <v>248</v>
      </c>
      <c r="C190" s="72" t="s">
        <v>3761</v>
      </c>
      <c r="D190" s="72" t="s">
        <v>3761</v>
      </c>
      <c r="E190" s="72" t="s">
        <v>3761</v>
      </c>
      <c r="F190" s="72" t="s">
        <v>3761</v>
      </c>
      <c r="G190" s="72" t="s">
        <v>3761</v>
      </c>
      <c r="H190" s="72" t="s">
        <v>3761</v>
      </c>
      <c r="I190" s="72" t="s">
        <v>3761</v>
      </c>
      <c r="J190" s="72" t="s">
        <v>3761</v>
      </c>
      <c r="K190" s="8">
        <v>3.3412316962609125</v>
      </c>
      <c r="L190" s="72" t="s">
        <v>3761</v>
      </c>
      <c r="M190" s="73" t="s">
        <v>3761</v>
      </c>
      <c r="N190" s="37">
        <v>7.6633697891972066E-2</v>
      </c>
      <c r="O190" s="79" t="s">
        <v>3761</v>
      </c>
      <c r="P190" s="79" t="s">
        <v>3761</v>
      </c>
      <c r="Q190" s="8">
        <v>0</v>
      </c>
      <c r="R190" s="8">
        <v>4199.5926108509993</v>
      </c>
      <c r="S190" s="73" t="s">
        <v>3761</v>
      </c>
      <c r="T190" s="37">
        <v>1.8862491481375053E-2</v>
      </c>
      <c r="U190" s="37">
        <v>1.0718598772620233E-3</v>
      </c>
      <c r="V190" s="60" t="s">
        <v>3760</v>
      </c>
    </row>
    <row r="191" spans="1:22" ht="15" x14ac:dyDescent="0.25">
      <c r="A191" s="60" t="s">
        <v>3761</v>
      </c>
      <c r="B191" s="9" t="s">
        <v>847</v>
      </c>
      <c r="C191" s="3" t="s">
        <v>848</v>
      </c>
      <c r="D191" s="3" t="s">
        <v>140</v>
      </c>
      <c r="E191" s="75" t="s">
        <v>3761</v>
      </c>
      <c r="F191" s="3" t="s">
        <v>849</v>
      </c>
      <c r="G191" s="3" t="s">
        <v>850</v>
      </c>
      <c r="H191" s="3" t="s">
        <v>324</v>
      </c>
      <c r="I191" s="3" t="s">
        <v>268</v>
      </c>
      <c r="J191" s="3" t="s">
        <v>851</v>
      </c>
      <c r="K191" s="8">
        <v>1.0000069331218335</v>
      </c>
      <c r="L191" s="3" t="s">
        <v>73</v>
      </c>
      <c r="M191" s="37">
        <v>3.49E-2</v>
      </c>
      <c r="N191" s="37">
        <v>5.6300390334759226E-2</v>
      </c>
      <c r="O191" s="8">
        <v>1.0637999999999998E-2</v>
      </c>
      <c r="P191" s="8">
        <v>99.2</v>
      </c>
      <c r="Q191" s="8">
        <v>0</v>
      </c>
      <c r="R191" s="8">
        <v>1.0499999999999999E-5</v>
      </c>
      <c r="S191" s="37">
        <v>1.5838397227094762E-11</v>
      </c>
      <c r="T191" s="37">
        <v>4.7160803179502742E-11</v>
      </c>
      <c r="U191" s="37">
        <v>2.6799096374661549E-12</v>
      </c>
      <c r="V191" s="60" t="s">
        <v>3760</v>
      </c>
    </row>
    <row r="192" spans="1:22" ht="15" x14ac:dyDescent="0.25">
      <c r="A192" s="60" t="s">
        <v>3761</v>
      </c>
      <c r="B192" s="9" t="s">
        <v>852</v>
      </c>
      <c r="C192" s="3" t="s">
        <v>853</v>
      </c>
      <c r="D192" s="3" t="s">
        <v>140</v>
      </c>
      <c r="E192" s="75" t="s">
        <v>3761</v>
      </c>
      <c r="F192" s="3" t="s">
        <v>849</v>
      </c>
      <c r="G192" s="3" t="s">
        <v>850</v>
      </c>
      <c r="H192" s="3" t="s">
        <v>324</v>
      </c>
      <c r="I192" s="3" t="s">
        <v>268</v>
      </c>
      <c r="J192" s="3" t="s">
        <v>854</v>
      </c>
      <c r="K192" s="8">
        <v>3.6900000000043218</v>
      </c>
      <c r="L192" s="3" t="s">
        <v>73</v>
      </c>
      <c r="M192" s="37">
        <v>3.7699999999999997E-2</v>
      </c>
      <c r="N192" s="37">
        <v>5.2400000000051683E-2</v>
      </c>
      <c r="O192" s="8">
        <v>54928.135301999995</v>
      </c>
      <c r="P192" s="8">
        <v>101.87</v>
      </c>
      <c r="Q192" s="8">
        <v>0</v>
      </c>
      <c r="R192" s="8">
        <v>55.955291370999994</v>
      </c>
      <c r="S192" s="37">
        <v>3.0017651230596065E-4</v>
      </c>
      <c r="T192" s="37">
        <v>2.5132347459042465E-4</v>
      </c>
      <c r="U192" s="37">
        <v>1.42814404392733E-5</v>
      </c>
      <c r="V192" s="60" t="s">
        <v>3760</v>
      </c>
    </row>
    <row r="193" spans="1:22" ht="15" x14ac:dyDescent="0.25">
      <c r="A193" s="60" t="s">
        <v>3761</v>
      </c>
      <c r="B193" s="9" t="s">
        <v>855</v>
      </c>
      <c r="C193" s="3" t="s">
        <v>856</v>
      </c>
      <c r="D193" s="3" t="s">
        <v>140</v>
      </c>
      <c r="E193" s="75" t="s">
        <v>3761</v>
      </c>
      <c r="F193" s="3" t="s">
        <v>857</v>
      </c>
      <c r="G193" s="3" t="s">
        <v>629</v>
      </c>
      <c r="H193" s="3" t="s">
        <v>473</v>
      </c>
      <c r="I193" s="3" t="s">
        <v>263</v>
      </c>
      <c r="J193" s="3" t="s">
        <v>858</v>
      </c>
      <c r="K193" s="8">
        <v>3.390000000000311</v>
      </c>
      <c r="L193" s="3" t="s">
        <v>73</v>
      </c>
      <c r="M193" s="37">
        <v>4.2999999999999997E-2</v>
      </c>
      <c r="N193" s="37">
        <v>8.3200000000002661E-2</v>
      </c>
      <c r="O193" s="8">
        <v>1421547.9941289998</v>
      </c>
      <c r="P193" s="8">
        <v>85.95</v>
      </c>
      <c r="Q193" s="8">
        <v>0</v>
      </c>
      <c r="R193" s="8">
        <v>1221.8205008309999</v>
      </c>
      <c r="S193" s="37">
        <v>1.2242216953012542E-3</v>
      </c>
      <c r="T193" s="37">
        <v>5.4878129676545007E-3</v>
      </c>
      <c r="U193" s="37">
        <v>3.1184462242197342E-4</v>
      </c>
      <c r="V193" s="60" t="s">
        <v>3760</v>
      </c>
    </row>
    <row r="194" spans="1:22" ht="15" x14ac:dyDescent="0.25">
      <c r="A194" s="60" t="s">
        <v>3761</v>
      </c>
      <c r="B194" s="9" t="s">
        <v>859</v>
      </c>
      <c r="C194" s="3" t="s">
        <v>860</v>
      </c>
      <c r="D194" s="3" t="s">
        <v>140</v>
      </c>
      <c r="E194" s="75" t="s">
        <v>3761</v>
      </c>
      <c r="F194" s="3" t="s">
        <v>764</v>
      </c>
      <c r="G194" s="3" t="s">
        <v>585</v>
      </c>
      <c r="H194" s="3" t="s">
        <v>573</v>
      </c>
      <c r="I194" s="3" t="s">
        <v>268</v>
      </c>
      <c r="J194" s="3" t="s">
        <v>861</v>
      </c>
      <c r="K194" s="8">
        <v>0.41000000000112197</v>
      </c>
      <c r="L194" s="3" t="s">
        <v>73</v>
      </c>
      <c r="M194" s="37">
        <v>5.45E-2</v>
      </c>
      <c r="N194" s="37">
        <v>6.3099999999937609E-2</v>
      </c>
      <c r="O194" s="8">
        <v>60582.920694999993</v>
      </c>
      <c r="P194" s="8">
        <v>94.2</v>
      </c>
      <c r="Q194" s="8">
        <v>0</v>
      </c>
      <c r="R194" s="8">
        <v>57.069111213999989</v>
      </c>
      <c r="S194" s="37">
        <v>1.8629563245349748E-4</v>
      </c>
      <c r="T194" s="37">
        <v>2.5632620205643872E-4</v>
      </c>
      <c r="U194" s="37">
        <v>1.4565720108954895E-5</v>
      </c>
      <c r="V194" s="60" t="s">
        <v>3760</v>
      </c>
    </row>
    <row r="195" spans="1:22" ht="15" x14ac:dyDescent="0.25">
      <c r="A195" s="60" t="s">
        <v>3761</v>
      </c>
      <c r="B195" s="9" t="s">
        <v>862</v>
      </c>
      <c r="C195" s="3" t="s">
        <v>863</v>
      </c>
      <c r="D195" s="3" t="s">
        <v>140</v>
      </c>
      <c r="E195" s="75" t="s">
        <v>3761</v>
      </c>
      <c r="F195" s="3" t="s">
        <v>864</v>
      </c>
      <c r="G195" s="3" t="s">
        <v>850</v>
      </c>
      <c r="H195" s="3" t="s">
        <v>601</v>
      </c>
      <c r="I195" s="3" t="s">
        <v>263</v>
      </c>
      <c r="J195" s="3" t="s">
        <v>865</v>
      </c>
      <c r="K195" s="8">
        <v>3.4499999999998336</v>
      </c>
      <c r="L195" s="3" t="s">
        <v>73</v>
      </c>
      <c r="M195" s="37">
        <v>4.6899999999999997E-2</v>
      </c>
      <c r="N195" s="37">
        <v>7.5199999999995659E-2</v>
      </c>
      <c r="O195" s="8">
        <v>1414949.7518689998</v>
      </c>
      <c r="P195" s="8">
        <v>97.2</v>
      </c>
      <c r="Q195" s="8">
        <v>0</v>
      </c>
      <c r="R195" s="8">
        <v>1375.3311586619998</v>
      </c>
      <c r="S195" s="37">
        <v>1.1430990844268742E-3</v>
      </c>
      <c r="T195" s="37">
        <v>6.1773068647900985E-3</v>
      </c>
      <c r="U195" s="37">
        <v>3.5102506921959873E-4</v>
      </c>
      <c r="V195" s="60" t="s">
        <v>3760</v>
      </c>
    </row>
    <row r="196" spans="1:22" ht="15" x14ac:dyDescent="0.25">
      <c r="A196" s="60" t="s">
        <v>3761</v>
      </c>
      <c r="B196" s="9" t="s">
        <v>866</v>
      </c>
      <c r="C196" s="3" t="s">
        <v>867</v>
      </c>
      <c r="D196" s="3" t="s">
        <v>140</v>
      </c>
      <c r="E196" s="75" t="s">
        <v>3761</v>
      </c>
      <c r="F196" s="3" t="s">
        <v>864</v>
      </c>
      <c r="G196" s="3" t="s">
        <v>850</v>
      </c>
      <c r="H196" s="3" t="s">
        <v>601</v>
      </c>
      <c r="I196" s="3" t="s">
        <v>263</v>
      </c>
      <c r="J196" s="3" t="s">
        <v>868</v>
      </c>
      <c r="K196" s="8">
        <v>3.2999999999995513</v>
      </c>
      <c r="L196" s="3" t="s">
        <v>73</v>
      </c>
      <c r="M196" s="37">
        <v>4.6899999999999997E-2</v>
      </c>
      <c r="N196" s="37">
        <v>7.399999999999704E-2</v>
      </c>
      <c r="O196" s="8">
        <v>1548089.1158899998</v>
      </c>
      <c r="P196" s="8">
        <v>96.21</v>
      </c>
      <c r="Q196" s="8">
        <v>0</v>
      </c>
      <c r="R196" s="8">
        <v>1489.416538273</v>
      </c>
      <c r="S196" s="37">
        <v>1.0566188974192809E-3</v>
      </c>
      <c r="T196" s="37">
        <v>6.6897219251227874E-3</v>
      </c>
      <c r="U196" s="37">
        <v>3.8014302239231342E-4</v>
      </c>
      <c r="V196" s="60" t="s">
        <v>3760</v>
      </c>
    </row>
    <row r="197" spans="1:22" ht="17.45" customHeight="1" x14ac:dyDescent="0.2">
      <c r="A197" s="61" t="s">
        <v>3762</v>
      </c>
      <c r="B197" s="40"/>
      <c r="C197" s="41"/>
      <c r="D197" s="41"/>
      <c r="E197" s="41"/>
      <c r="F197" s="41"/>
      <c r="G197" s="41"/>
      <c r="H197" s="41"/>
      <c r="I197" s="41"/>
      <c r="J197" s="41"/>
      <c r="K197" s="12"/>
      <c r="L197" s="41"/>
      <c r="M197" s="12"/>
      <c r="N197" s="12"/>
      <c r="O197" s="12"/>
      <c r="P197" s="12"/>
      <c r="Q197" s="12"/>
      <c r="R197" s="12"/>
      <c r="S197" s="12"/>
      <c r="T197" s="12"/>
      <c r="U197" s="12"/>
    </row>
    <row r="198" spans="1:22" ht="15" x14ac:dyDescent="0.25">
      <c r="A198" s="60" t="s">
        <v>3761</v>
      </c>
      <c r="B198" s="7" t="s">
        <v>869</v>
      </c>
      <c r="C198" s="72" t="s">
        <v>3761</v>
      </c>
      <c r="D198" s="72" t="s">
        <v>3761</v>
      </c>
      <c r="E198" s="72" t="s">
        <v>3761</v>
      </c>
      <c r="F198" s="72" t="s">
        <v>3761</v>
      </c>
      <c r="G198" s="72" t="s">
        <v>3761</v>
      </c>
      <c r="H198" s="72" t="s">
        <v>3761</v>
      </c>
      <c r="I198" s="72" t="s">
        <v>3761</v>
      </c>
      <c r="J198" s="72" t="s">
        <v>3761</v>
      </c>
      <c r="K198" s="8">
        <v>0</v>
      </c>
      <c r="L198" s="72" t="s">
        <v>3761</v>
      </c>
      <c r="M198" s="73" t="s">
        <v>3761</v>
      </c>
      <c r="N198" s="37">
        <v>0</v>
      </c>
      <c r="O198" s="79" t="s">
        <v>3761</v>
      </c>
      <c r="P198" s="79" t="s">
        <v>3761</v>
      </c>
      <c r="Q198" s="8">
        <v>0</v>
      </c>
      <c r="R198" s="8">
        <v>0</v>
      </c>
      <c r="S198" s="73" t="s">
        <v>3761</v>
      </c>
      <c r="T198" s="37">
        <v>0</v>
      </c>
      <c r="U198" s="37">
        <v>0</v>
      </c>
      <c r="V198" s="60" t="s">
        <v>3760</v>
      </c>
    </row>
    <row r="199" spans="1:22" ht="15" x14ac:dyDescent="0.25">
      <c r="A199" s="60" t="s">
        <v>3761</v>
      </c>
      <c r="B199" s="80" t="s">
        <v>3761</v>
      </c>
      <c r="C199" s="75" t="s">
        <v>3761</v>
      </c>
      <c r="D199" s="3" t="s">
        <v>86</v>
      </c>
      <c r="E199" s="3" t="s">
        <v>86</v>
      </c>
      <c r="F199" s="3" t="s">
        <v>86</v>
      </c>
      <c r="G199" s="3" t="s">
        <v>86</v>
      </c>
      <c r="H199" s="75" t="s">
        <v>3761</v>
      </c>
      <c r="I199" s="75" t="s">
        <v>3761</v>
      </c>
      <c r="J199" s="3" t="s">
        <v>86</v>
      </c>
      <c r="K199" s="8">
        <v>0</v>
      </c>
      <c r="L199" s="3" t="s">
        <v>86</v>
      </c>
      <c r="M199" s="37">
        <v>0</v>
      </c>
      <c r="N199" s="37">
        <v>0</v>
      </c>
      <c r="O199" s="8">
        <v>0</v>
      </c>
      <c r="P199" s="8">
        <v>0</v>
      </c>
      <c r="Q199" s="8">
        <v>0</v>
      </c>
      <c r="R199" s="8">
        <v>0</v>
      </c>
      <c r="S199" s="37">
        <v>0</v>
      </c>
      <c r="T199" s="37">
        <v>0</v>
      </c>
      <c r="U199" s="37">
        <v>0</v>
      </c>
      <c r="V199" s="60" t="s">
        <v>3760</v>
      </c>
    </row>
    <row r="200" spans="1:22" ht="17.45" customHeight="1" x14ac:dyDescent="0.2">
      <c r="A200" s="61" t="s">
        <v>3762</v>
      </c>
      <c r="B200" s="40"/>
      <c r="C200" s="41"/>
      <c r="D200" s="41"/>
      <c r="E200" s="41"/>
      <c r="F200" s="41"/>
      <c r="G200" s="41"/>
      <c r="H200" s="41"/>
      <c r="I200" s="41"/>
      <c r="J200" s="41"/>
      <c r="K200" s="12"/>
      <c r="L200" s="41"/>
      <c r="M200" s="12"/>
      <c r="N200" s="12"/>
      <c r="O200" s="12"/>
      <c r="P200" s="12"/>
      <c r="Q200" s="12"/>
      <c r="R200" s="12"/>
      <c r="S200" s="12"/>
      <c r="T200" s="12"/>
      <c r="U200" s="12"/>
    </row>
    <row r="201" spans="1:22" ht="15" x14ac:dyDescent="0.25">
      <c r="A201" s="60" t="s">
        <v>3761</v>
      </c>
      <c r="B201" s="13" t="s">
        <v>108</v>
      </c>
      <c r="C201" s="72" t="s">
        <v>3761</v>
      </c>
      <c r="D201" s="72" t="s">
        <v>3761</v>
      </c>
      <c r="E201" s="72" t="s">
        <v>3761</v>
      </c>
      <c r="F201" s="72" t="s">
        <v>3761</v>
      </c>
      <c r="G201" s="72" t="s">
        <v>3761</v>
      </c>
      <c r="H201" s="72" t="s">
        <v>3761</v>
      </c>
      <c r="I201" s="72" t="s">
        <v>3761</v>
      </c>
      <c r="J201" s="72" t="s">
        <v>3761</v>
      </c>
      <c r="K201" s="8">
        <v>4.3925770713393195</v>
      </c>
      <c r="L201" s="72" t="s">
        <v>3761</v>
      </c>
      <c r="M201" s="73" t="s">
        <v>3761</v>
      </c>
      <c r="N201" s="37">
        <v>6.84557058136641E-2</v>
      </c>
      <c r="O201" s="79" t="s">
        <v>3761</v>
      </c>
      <c r="P201" s="79" t="s">
        <v>3761</v>
      </c>
      <c r="Q201" s="8">
        <v>0</v>
      </c>
      <c r="R201" s="8">
        <v>12415.157285494002</v>
      </c>
      <c r="S201" s="73" t="s">
        <v>3761</v>
      </c>
      <c r="T201" s="37">
        <v>5.5762741827024023E-2</v>
      </c>
      <c r="U201" s="37">
        <v>3.168714253338431E-3</v>
      </c>
      <c r="V201" s="60" t="s">
        <v>3760</v>
      </c>
    </row>
    <row r="202" spans="1:22" ht="15" x14ac:dyDescent="0.25">
      <c r="A202" s="60" t="s">
        <v>3761</v>
      </c>
      <c r="B202" s="7" t="s">
        <v>870</v>
      </c>
      <c r="C202" s="72" t="s">
        <v>3761</v>
      </c>
      <c r="D202" s="72" t="s">
        <v>3761</v>
      </c>
      <c r="E202" s="72" t="s">
        <v>3761</v>
      </c>
      <c r="F202" s="72" t="s">
        <v>3761</v>
      </c>
      <c r="G202" s="72" t="s">
        <v>3761</v>
      </c>
      <c r="H202" s="72" t="s">
        <v>3761</v>
      </c>
      <c r="I202" s="72" t="s">
        <v>3761</v>
      </c>
      <c r="J202" s="72" t="s">
        <v>3761</v>
      </c>
      <c r="K202" s="8">
        <v>4.336795196317782</v>
      </c>
      <c r="L202" s="72" t="s">
        <v>3761</v>
      </c>
      <c r="M202" s="73" t="s">
        <v>3761</v>
      </c>
      <c r="N202" s="37">
        <v>7.3766271274221668E-2</v>
      </c>
      <c r="O202" s="79" t="s">
        <v>3761</v>
      </c>
      <c r="P202" s="79" t="s">
        <v>3761</v>
      </c>
      <c r="Q202" s="8">
        <v>0</v>
      </c>
      <c r="R202" s="8">
        <v>5800.785081351999</v>
      </c>
      <c r="S202" s="73" t="s">
        <v>3761</v>
      </c>
      <c r="T202" s="37">
        <v>2.6054255572213091E-2</v>
      </c>
      <c r="U202" s="37">
        <v>1.4805314137509634E-3</v>
      </c>
      <c r="V202" s="60" t="s">
        <v>3760</v>
      </c>
    </row>
    <row r="203" spans="1:22" ht="15" x14ac:dyDescent="0.25">
      <c r="A203" s="60" t="s">
        <v>3761</v>
      </c>
      <c r="B203" s="9" t="s">
        <v>871</v>
      </c>
      <c r="C203" s="3" t="s">
        <v>872</v>
      </c>
      <c r="D203" s="3" t="s">
        <v>873</v>
      </c>
      <c r="E203" s="75" t="s">
        <v>3761</v>
      </c>
      <c r="F203" s="3" t="s">
        <v>267</v>
      </c>
      <c r="G203" s="3" t="s">
        <v>261</v>
      </c>
      <c r="H203" s="3" t="s">
        <v>874</v>
      </c>
      <c r="I203" s="3" t="s">
        <v>111</v>
      </c>
      <c r="J203" s="3" t="s">
        <v>875</v>
      </c>
      <c r="K203" s="8">
        <v>3.6900000000002278</v>
      </c>
      <c r="L203" s="3" t="s">
        <v>51</v>
      </c>
      <c r="M203" s="37">
        <v>7.1290000000000006E-2</v>
      </c>
      <c r="N203" s="37">
        <v>7.510000000000655E-2</v>
      </c>
      <c r="O203" s="8">
        <v>193419.71162899997</v>
      </c>
      <c r="P203" s="8">
        <v>101.81404999999999</v>
      </c>
      <c r="Q203" s="8">
        <v>0</v>
      </c>
      <c r="R203" s="8">
        <v>714.25945867599989</v>
      </c>
      <c r="S203" s="37">
        <v>3.8683942325799998E-4</v>
      </c>
      <c r="T203" s="37">
        <v>3.2080999761635244E-3</v>
      </c>
      <c r="U203" s="37">
        <v>1.8230007685306391E-4</v>
      </c>
      <c r="V203" s="60" t="s">
        <v>3760</v>
      </c>
    </row>
    <row r="204" spans="1:22" ht="15" x14ac:dyDescent="0.25">
      <c r="A204" s="60" t="s">
        <v>3761</v>
      </c>
      <c r="B204" s="9" t="s">
        <v>876</v>
      </c>
      <c r="C204" s="3" t="s">
        <v>877</v>
      </c>
      <c r="D204" s="3" t="s">
        <v>873</v>
      </c>
      <c r="E204" s="3" t="s">
        <v>878</v>
      </c>
      <c r="F204" s="75" t="s">
        <v>3761</v>
      </c>
      <c r="G204" s="3" t="s">
        <v>879</v>
      </c>
      <c r="H204" s="3" t="s">
        <v>880</v>
      </c>
      <c r="I204" s="3" t="s">
        <v>111</v>
      </c>
      <c r="J204" s="3" t="s">
        <v>170</v>
      </c>
      <c r="K204" s="8">
        <v>2.0899999999999244</v>
      </c>
      <c r="L204" s="3" t="s">
        <v>51</v>
      </c>
      <c r="M204" s="37">
        <v>3.0769999999999999E-2</v>
      </c>
      <c r="N204" s="37">
        <v>8.6000000000001992E-2</v>
      </c>
      <c r="O204" s="8">
        <v>423492.45861199993</v>
      </c>
      <c r="P204" s="8">
        <v>89.514419000000004</v>
      </c>
      <c r="Q204" s="8">
        <v>0</v>
      </c>
      <c r="R204" s="8">
        <v>1374.9478805099998</v>
      </c>
      <c r="S204" s="37">
        <v>7.0582076435333325E-4</v>
      </c>
      <c r="T204" s="37">
        <v>6.175585369029196E-3</v>
      </c>
      <c r="U204" s="37">
        <v>3.5092724533261063E-4</v>
      </c>
      <c r="V204" s="60" t="s">
        <v>3760</v>
      </c>
    </row>
    <row r="205" spans="1:22" ht="15" x14ac:dyDescent="0.25">
      <c r="A205" s="60" t="s">
        <v>3761</v>
      </c>
      <c r="B205" s="9" t="s">
        <v>881</v>
      </c>
      <c r="C205" s="3" t="s">
        <v>882</v>
      </c>
      <c r="D205" s="3" t="s">
        <v>873</v>
      </c>
      <c r="E205" s="3" t="s">
        <v>878</v>
      </c>
      <c r="F205" s="75" t="s">
        <v>3761</v>
      </c>
      <c r="G205" s="3" t="s">
        <v>883</v>
      </c>
      <c r="H205" s="3" t="s">
        <v>884</v>
      </c>
      <c r="I205" s="3" t="s">
        <v>228</v>
      </c>
      <c r="J205" s="3" t="s">
        <v>885</v>
      </c>
      <c r="K205" s="8">
        <v>3.6099999999995802</v>
      </c>
      <c r="L205" s="3" t="s">
        <v>51</v>
      </c>
      <c r="M205" s="37">
        <v>5.3749999999999999E-2</v>
      </c>
      <c r="N205" s="37">
        <v>8.7600000000011544E-2</v>
      </c>
      <c r="O205" s="8">
        <v>96944.722606999989</v>
      </c>
      <c r="P205" s="8">
        <v>89.519750000000002</v>
      </c>
      <c r="Q205" s="8">
        <v>0</v>
      </c>
      <c r="R205" s="8">
        <v>314.76801011599997</v>
      </c>
      <c r="S205" s="37">
        <v>1.5511155617119998E-4</v>
      </c>
      <c r="T205" s="37">
        <v>1.4137821116461337E-3</v>
      </c>
      <c r="U205" s="37">
        <v>8.0338078464372615E-5</v>
      </c>
      <c r="V205" s="60" t="s">
        <v>3760</v>
      </c>
    </row>
    <row r="206" spans="1:22" ht="15" x14ac:dyDescent="0.25">
      <c r="A206" s="60" t="s">
        <v>3761</v>
      </c>
      <c r="B206" s="9" t="s">
        <v>886</v>
      </c>
      <c r="C206" s="3" t="s">
        <v>887</v>
      </c>
      <c r="D206" s="3" t="s">
        <v>873</v>
      </c>
      <c r="E206" s="3" t="s">
        <v>878</v>
      </c>
      <c r="F206" s="75" t="s">
        <v>3761</v>
      </c>
      <c r="G206" s="3" t="s">
        <v>883</v>
      </c>
      <c r="H206" s="3" t="s">
        <v>884</v>
      </c>
      <c r="I206" s="3" t="s">
        <v>228</v>
      </c>
      <c r="J206" s="3" t="s">
        <v>885</v>
      </c>
      <c r="K206" s="8">
        <v>5.5299999999999372</v>
      </c>
      <c r="L206" s="3" t="s">
        <v>51</v>
      </c>
      <c r="M206" s="37">
        <v>5.8749999999999997E-2</v>
      </c>
      <c r="N206" s="37">
        <v>8.7599999999999234E-2</v>
      </c>
      <c r="O206" s="8">
        <v>414470.81063399994</v>
      </c>
      <c r="P206" s="8">
        <v>86.207750000000004</v>
      </c>
      <c r="Q206" s="8">
        <v>0</v>
      </c>
      <c r="R206" s="8">
        <v>1295.9487177729998</v>
      </c>
      <c r="S206" s="37">
        <v>6.6315329701439982E-4</v>
      </c>
      <c r="T206" s="37">
        <v>5.8207602294877521E-3</v>
      </c>
      <c r="U206" s="37">
        <v>3.3076432937350172E-4</v>
      </c>
      <c r="V206" s="60" t="s">
        <v>3760</v>
      </c>
    </row>
    <row r="207" spans="1:22" ht="15" x14ac:dyDescent="0.25">
      <c r="A207" s="60" t="s">
        <v>3761</v>
      </c>
      <c r="B207" s="9" t="s">
        <v>888</v>
      </c>
      <c r="C207" s="3" t="s">
        <v>889</v>
      </c>
      <c r="D207" s="3" t="s">
        <v>873</v>
      </c>
      <c r="E207" s="3" t="s">
        <v>878</v>
      </c>
      <c r="F207" s="75" t="s">
        <v>3761</v>
      </c>
      <c r="G207" s="3" t="s">
        <v>890</v>
      </c>
      <c r="H207" s="3" t="s">
        <v>891</v>
      </c>
      <c r="I207" s="3" t="s">
        <v>111</v>
      </c>
      <c r="J207" s="3" t="s">
        <v>892</v>
      </c>
      <c r="K207" s="8">
        <v>5.399999999999892</v>
      </c>
      <c r="L207" s="3" t="s">
        <v>49</v>
      </c>
      <c r="M207" s="37">
        <v>4.3749999999999997E-2</v>
      </c>
      <c r="N207" s="37">
        <v>5.470000000000174E-2</v>
      </c>
      <c r="O207" s="8">
        <v>552627.74751199991</v>
      </c>
      <c r="P207" s="8">
        <v>94.764791000000002</v>
      </c>
      <c r="Q207" s="8">
        <v>0</v>
      </c>
      <c r="R207" s="8">
        <v>2100.8610142769994</v>
      </c>
      <c r="S207" s="37">
        <v>3.6841849834133328E-4</v>
      </c>
      <c r="T207" s="37">
        <v>9.4360278858864836E-3</v>
      </c>
      <c r="U207" s="37">
        <v>5.3620168372741446E-4</v>
      </c>
      <c r="V207" s="60" t="s">
        <v>3760</v>
      </c>
    </row>
    <row r="208" spans="1:22" ht="17.45" customHeight="1" x14ac:dyDescent="0.2">
      <c r="A208" s="61" t="s">
        <v>3762</v>
      </c>
      <c r="B208" s="40"/>
      <c r="C208" s="41"/>
      <c r="D208" s="41"/>
      <c r="E208" s="41"/>
      <c r="F208" s="41"/>
      <c r="G208" s="41"/>
      <c r="H208" s="41"/>
      <c r="I208" s="41"/>
      <c r="J208" s="41"/>
      <c r="K208" s="12"/>
      <c r="L208" s="41"/>
      <c r="M208" s="12"/>
      <c r="N208" s="12"/>
      <c r="O208" s="12"/>
      <c r="P208" s="12"/>
      <c r="Q208" s="12"/>
      <c r="R208" s="12"/>
      <c r="S208" s="12"/>
      <c r="T208" s="12"/>
      <c r="U208" s="12"/>
    </row>
    <row r="209" spans="1:22" ht="15" x14ac:dyDescent="0.25">
      <c r="A209" s="60" t="s">
        <v>3761</v>
      </c>
      <c r="B209" s="7" t="s">
        <v>251</v>
      </c>
      <c r="C209" s="72" t="s">
        <v>3761</v>
      </c>
      <c r="D209" s="72" t="s">
        <v>3761</v>
      </c>
      <c r="E209" s="72" t="s">
        <v>3761</v>
      </c>
      <c r="F209" s="72" t="s">
        <v>3761</v>
      </c>
      <c r="G209" s="72" t="s">
        <v>3761</v>
      </c>
      <c r="H209" s="72" t="s">
        <v>3761</v>
      </c>
      <c r="I209" s="72" t="s">
        <v>3761</v>
      </c>
      <c r="J209" s="72" t="s">
        <v>3761</v>
      </c>
      <c r="K209" s="8">
        <v>4.4414976126164163</v>
      </c>
      <c r="L209" s="72" t="s">
        <v>3761</v>
      </c>
      <c r="M209" s="73" t="s">
        <v>3761</v>
      </c>
      <c r="N209" s="37">
        <v>6.3798355433857173E-2</v>
      </c>
      <c r="O209" s="79" t="s">
        <v>3761</v>
      </c>
      <c r="P209" s="79" t="s">
        <v>3761</v>
      </c>
      <c r="Q209" s="8">
        <v>0</v>
      </c>
      <c r="R209" s="8">
        <v>6614.3722041419978</v>
      </c>
      <c r="S209" s="73" t="s">
        <v>3761</v>
      </c>
      <c r="T209" s="37">
        <v>2.9708486254810908E-2</v>
      </c>
      <c r="U209" s="37">
        <v>1.6881828395874661E-3</v>
      </c>
      <c r="V209" s="60" t="s">
        <v>3760</v>
      </c>
    </row>
    <row r="210" spans="1:22" ht="15" x14ac:dyDescent="0.25">
      <c r="A210" s="60" t="s">
        <v>3761</v>
      </c>
      <c r="B210" s="9" t="s">
        <v>893</v>
      </c>
      <c r="C210" s="3" t="s">
        <v>894</v>
      </c>
      <c r="D210" s="3" t="s">
        <v>873</v>
      </c>
      <c r="E210" s="3" t="s">
        <v>878</v>
      </c>
      <c r="F210" s="75" t="s">
        <v>3761</v>
      </c>
      <c r="G210" s="3" t="s">
        <v>895</v>
      </c>
      <c r="H210" s="3" t="s">
        <v>896</v>
      </c>
      <c r="I210" s="3" t="s">
        <v>228</v>
      </c>
      <c r="J210" s="3" t="s">
        <v>897</v>
      </c>
      <c r="K210" s="8">
        <v>6.5199999999998157</v>
      </c>
      <c r="L210" s="3" t="s">
        <v>51</v>
      </c>
      <c r="M210" s="37">
        <v>5.8749999999999997E-2</v>
      </c>
      <c r="N210" s="37">
        <v>5.7900000000026812E-2</v>
      </c>
      <c r="O210" s="8">
        <v>39693.573197999991</v>
      </c>
      <c r="P210" s="8">
        <v>101.117819</v>
      </c>
      <c r="Q210" s="8">
        <v>0</v>
      </c>
      <c r="R210" s="8">
        <v>145.57789887499999</v>
      </c>
      <c r="S210" s="37">
        <v>3.1754858558399994E-5</v>
      </c>
      <c r="T210" s="37">
        <v>6.5386387010756464E-4</v>
      </c>
      <c r="U210" s="37">
        <v>3.7155772780684359E-5</v>
      </c>
      <c r="V210" s="60" t="s">
        <v>3760</v>
      </c>
    </row>
    <row r="211" spans="1:22" ht="15" x14ac:dyDescent="0.25">
      <c r="A211" s="60" t="s">
        <v>3761</v>
      </c>
      <c r="B211" s="9" t="s">
        <v>898</v>
      </c>
      <c r="C211" s="3" t="s">
        <v>899</v>
      </c>
      <c r="D211" s="3" t="s">
        <v>873</v>
      </c>
      <c r="E211" s="3" t="s">
        <v>878</v>
      </c>
      <c r="F211" s="75" t="s">
        <v>3761</v>
      </c>
      <c r="G211" s="3" t="s">
        <v>895</v>
      </c>
      <c r="H211" s="3" t="s">
        <v>896</v>
      </c>
      <c r="I211" s="3" t="s">
        <v>228</v>
      </c>
      <c r="J211" s="3" t="s">
        <v>900</v>
      </c>
      <c r="K211" s="8">
        <v>3.7099999999987157</v>
      </c>
      <c r="L211" s="3" t="s">
        <v>51</v>
      </c>
      <c r="M211" s="37">
        <v>5.1249999999999997E-2</v>
      </c>
      <c r="N211" s="37">
        <v>6.0499999999979043E-2</v>
      </c>
      <c r="O211" s="8">
        <v>65765.033775999982</v>
      </c>
      <c r="P211" s="8">
        <v>99.429347000000007</v>
      </c>
      <c r="Q211" s="8">
        <v>0</v>
      </c>
      <c r="R211" s="8">
        <v>237.16860069999998</v>
      </c>
      <c r="S211" s="37">
        <v>1.3153006755199997E-4</v>
      </c>
      <c r="T211" s="37">
        <v>1.065243971235312E-3</v>
      </c>
      <c r="U211" s="37">
        <v>6.0532420830504019E-5</v>
      </c>
      <c r="V211" s="60" t="s">
        <v>3760</v>
      </c>
    </row>
    <row r="212" spans="1:22" ht="15" x14ac:dyDescent="0.25">
      <c r="A212" s="60" t="s">
        <v>3761</v>
      </c>
      <c r="B212" s="9" t="s">
        <v>901</v>
      </c>
      <c r="C212" s="3" t="s">
        <v>902</v>
      </c>
      <c r="D212" s="3" t="s">
        <v>873</v>
      </c>
      <c r="E212" s="3" t="s">
        <v>878</v>
      </c>
      <c r="F212" s="75" t="s">
        <v>3761</v>
      </c>
      <c r="G212" s="3" t="s">
        <v>895</v>
      </c>
      <c r="H212" s="3" t="s">
        <v>903</v>
      </c>
      <c r="I212" s="3" t="s">
        <v>228</v>
      </c>
      <c r="J212" s="3" t="s">
        <v>904</v>
      </c>
      <c r="K212" s="8">
        <v>8.7100000000096767</v>
      </c>
      <c r="L212" s="3" t="s">
        <v>58</v>
      </c>
      <c r="M212" s="37">
        <v>0.04</v>
      </c>
      <c r="N212" s="37">
        <v>6.1900000000054335E-2</v>
      </c>
      <c r="O212" s="8">
        <v>12887.523765999998</v>
      </c>
      <c r="P212" s="8">
        <v>82.822010000000006</v>
      </c>
      <c r="Q212" s="8">
        <v>0</v>
      </c>
      <c r="R212" s="8">
        <v>49.322129633999992</v>
      </c>
      <c r="S212" s="37">
        <v>2.5775047532E-5</v>
      </c>
      <c r="T212" s="37">
        <v>2.2153059505361841E-4</v>
      </c>
      <c r="U212" s="37">
        <v>1.2588461956810629E-5</v>
      </c>
      <c r="V212" s="60" t="s">
        <v>3760</v>
      </c>
    </row>
    <row r="213" spans="1:22" ht="15" x14ac:dyDescent="0.25">
      <c r="A213" s="60" t="s">
        <v>3761</v>
      </c>
      <c r="B213" s="9" t="s">
        <v>905</v>
      </c>
      <c r="C213" s="3" t="s">
        <v>906</v>
      </c>
      <c r="D213" s="3" t="s">
        <v>873</v>
      </c>
      <c r="E213" s="3" t="s">
        <v>878</v>
      </c>
      <c r="F213" s="75" t="s">
        <v>3761</v>
      </c>
      <c r="G213" s="3" t="s">
        <v>895</v>
      </c>
      <c r="H213" s="3" t="s">
        <v>903</v>
      </c>
      <c r="I213" s="3" t="s">
        <v>228</v>
      </c>
      <c r="J213" s="3" t="s">
        <v>907</v>
      </c>
      <c r="K213" s="8">
        <v>1.8999999999999246</v>
      </c>
      <c r="L213" s="3" t="s">
        <v>58</v>
      </c>
      <c r="M213" s="37">
        <v>5.4530000000000002E-2</v>
      </c>
      <c r="N213" s="37">
        <v>5.9300000000013196E-2</v>
      </c>
      <c r="O213" s="8">
        <v>43869.130897999996</v>
      </c>
      <c r="P213" s="8">
        <v>103.52346900000001</v>
      </c>
      <c r="Q213" s="8">
        <v>0</v>
      </c>
      <c r="R213" s="8">
        <v>209.85746437699996</v>
      </c>
      <c r="S213" s="37">
        <v>6.0598999755499529E-5</v>
      </c>
      <c r="T213" s="37">
        <v>9.4257586411744803E-4</v>
      </c>
      <c r="U213" s="37">
        <v>5.3561813455060233E-5</v>
      </c>
      <c r="V213" s="60" t="s">
        <v>3760</v>
      </c>
    </row>
    <row r="214" spans="1:22" ht="15" x14ac:dyDescent="0.25">
      <c r="A214" s="60" t="s">
        <v>3761</v>
      </c>
      <c r="B214" s="9" t="s">
        <v>908</v>
      </c>
      <c r="C214" s="3" t="s">
        <v>909</v>
      </c>
      <c r="D214" s="3" t="s">
        <v>873</v>
      </c>
      <c r="E214" s="3" t="s">
        <v>878</v>
      </c>
      <c r="F214" s="75" t="s">
        <v>3761</v>
      </c>
      <c r="G214" s="3" t="s">
        <v>910</v>
      </c>
      <c r="H214" s="3" t="s">
        <v>903</v>
      </c>
      <c r="I214" s="3" t="s">
        <v>228</v>
      </c>
      <c r="J214" s="3" t="s">
        <v>765</v>
      </c>
      <c r="K214" s="8">
        <v>3.7800000000002791</v>
      </c>
      <c r="L214" s="3" t="s">
        <v>51</v>
      </c>
      <c r="M214" s="37">
        <v>4.3749999999999997E-2</v>
      </c>
      <c r="N214" s="37">
        <v>4.819999999995269E-2</v>
      </c>
      <c r="O214" s="8">
        <v>7500.5388319999993</v>
      </c>
      <c r="P214" s="8">
        <v>99.388902000000002</v>
      </c>
      <c r="Q214" s="8">
        <v>0</v>
      </c>
      <c r="R214" s="8">
        <v>27.038208674999996</v>
      </c>
      <c r="S214" s="37">
        <v>1.5001077663999998E-5</v>
      </c>
      <c r="T214" s="37">
        <v>1.2144225120457128E-4</v>
      </c>
      <c r="U214" s="37">
        <v>6.9009481912336653E-6</v>
      </c>
      <c r="V214" s="60" t="s">
        <v>3760</v>
      </c>
    </row>
    <row r="215" spans="1:22" ht="15" x14ac:dyDescent="0.25">
      <c r="A215" s="60" t="s">
        <v>3761</v>
      </c>
      <c r="B215" s="9" t="s">
        <v>911</v>
      </c>
      <c r="C215" s="3" t="s">
        <v>912</v>
      </c>
      <c r="D215" s="3" t="s">
        <v>873</v>
      </c>
      <c r="E215" s="3" t="s">
        <v>878</v>
      </c>
      <c r="F215" s="75" t="s">
        <v>3761</v>
      </c>
      <c r="G215" s="3" t="s">
        <v>895</v>
      </c>
      <c r="H215" s="3" t="s">
        <v>110</v>
      </c>
      <c r="I215" s="3" t="s">
        <v>111</v>
      </c>
      <c r="J215" s="3" t="s">
        <v>278</v>
      </c>
      <c r="K215" s="8">
        <v>1.3500000000050885</v>
      </c>
      <c r="L215" s="3" t="s">
        <v>49</v>
      </c>
      <c r="M215" s="37">
        <v>4.3749999999999997E-2</v>
      </c>
      <c r="N215" s="37">
        <v>4.8600000000013542E-2</v>
      </c>
      <c r="O215" s="8">
        <v>20233.412311999997</v>
      </c>
      <c r="P215" s="8">
        <v>101.675803</v>
      </c>
      <c r="Q215" s="8">
        <v>0</v>
      </c>
      <c r="R215" s="8">
        <v>82.528578813999985</v>
      </c>
      <c r="S215" s="37">
        <v>2.697788308266666E-5</v>
      </c>
      <c r="T215" s="37">
        <v>3.7067752972677463E-4</v>
      </c>
      <c r="U215" s="37">
        <v>2.106372702190702E-5</v>
      </c>
      <c r="V215" s="60" t="s">
        <v>3760</v>
      </c>
    </row>
    <row r="216" spans="1:22" ht="15" x14ac:dyDescent="0.25">
      <c r="A216" s="60" t="s">
        <v>3761</v>
      </c>
      <c r="B216" s="9" t="s">
        <v>913</v>
      </c>
      <c r="C216" s="3" t="s">
        <v>914</v>
      </c>
      <c r="D216" s="3" t="s">
        <v>873</v>
      </c>
      <c r="E216" s="3" t="s">
        <v>878</v>
      </c>
      <c r="F216" s="75" t="s">
        <v>3761</v>
      </c>
      <c r="G216" s="3" t="s">
        <v>883</v>
      </c>
      <c r="H216" s="3" t="s">
        <v>110</v>
      </c>
      <c r="I216" s="3" t="s">
        <v>111</v>
      </c>
      <c r="J216" s="3" t="s">
        <v>915</v>
      </c>
      <c r="K216" s="8">
        <v>5.7300000000017368</v>
      </c>
      <c r="L216" s="3" t="s">
        <v>49</v>
      </c>
      <c r="M216" s="37">
        <v>0.02</v>
      </c>
      <c r="N216" s="37">
        <v>4.8500000000038263E-2</v>
      </c>
      <c r="O216" s="8">
        <v>35516.726745999993</v>
      </c>
      <c r="P216" s="8">
        <v>85.239807999999996</v>
      </c>
      <c r="Q216" s="8">
        <v>0</v>
      </c>
      <c r="R216" s="8">
        <v>121.44874271399999</v>
      </c>
      <c r="S216" s="37">
        <v>3.5516726745999999E-5</v>
      </c>
      <c r="T216" s="37">
        <v>5.4548764300314497E-4</v>
      </c>
      <c r="U216" s="37">
        <v>3.0997300576894864E-5</v>
      </c>
      <c r="V216" s="60" t="s">
        <v>3760</v>
      </c>
    </row>
    <row r="217" spans="1:22" ht="15" x14ac:dyDescent="0.25">
      <c r="A217" s="60" t="s">
        <v>3761</v>
      </c>
      <c r="B217" s="9" t="s">
        <v>916</v>
      </c>
      <c r="C217" s="3" t="s">
        <v>917</v>
      </c>
      <c r="D217" s="3" t="s">
        <v>873</v>
      </c>
      <c r="E217" s="3" t="s">
        <v>878</v>
      </c>
      <c r="F217" s="75" t="s">
        <v>3761</v>
      </c>
      <c r="G217" s="3" t="s">
        <v>883</v>
      </c>
      <c r="H217" s="3" t="s">
        <v>110</v>
      </c>
      <c r="I217" s="3" t="s">
        <v>111</v>
      </c>
      <c r="J217" s="3" t="s">
        <v>918</v>
      </c>
      <c r="K217" s="8">
        <v>7.6600000000000259</v>
      </c>
      <c r="L217" s="3" t="s">
        <v>49</v>
      </c>
      <c r="M217" s="37">
        <v>2.1250000000000002E-2</v>
      </c>
      <c r="N217" s="37">
        <v>5.009999999995754E-2</v>
      </c>
      <c r="O217" s="8">
        <v>19021.985077999998</v>
      </c>
      <c r="P217" s="8">
        <v>82.283451999999997</v>
      </c>
      <c r="Q217" s="8">
        <v>0</v>
      </c>
      <c r="R217" s="8">
        <v>62.789346448999993</v>
      </c>
      <c r="S217" s="37">
        <v>1.2681323385333331E-5</v>
      </c>
      <c r="T217" s="37">
        <v>2.8201866758579983E-4</v>
      </c>
      <c r="U217" s="37">
        <v>1.6025692826559656E-5</v>
      </c>
      <c r="V217" s="60" t="s">
        <v>3760</v>
      </c>
    </row>
    <row r="218" spans="1:22" ht="15" x14ac:dyDescent="0.25">
      <c r="A218" s="60" t="s">
        <v>3761</v>
      </c>
      <c r="B218" s="9" t="s">
        <v>919</v>
      </c>
      <c r="C218" s="3" t="s">
        <v>920</v>
      </c>
      <c r="D218" s="3" t="s">
        <v>873</v>
      </c>
      <c r="E218" s="3" t="s">
        <v>878</v>
      </c>
      <c r="F218" s="75" t="s">
        <v>3761</v>
      </c>
      <c r="G218" s="3" t="s">
        <v>879</v>
      </c>
      <c r="H218" s="3" t="s">
        <v>921</v>
      </c>
      <c r="I218" s="3" t="s">
        <v>228</v>
      </c>
      <c r="J218" s="3" t="s">
        <v>922</v>
      </c>
      <c r="K218" s="8">
        <v>3.5599999999895111</v>
      </c>
      <c r="L218" s="3" t="s">
        <v>51</v>
      </c>
      <c r="M218" s="37">
        <v>0.04</v>
      </c>
      <c r="N218" s="37">
        <v>5.8700000000203575E-2</v>
      </c>
      <c r="O218" s="8">
        <v>6823.9438339999988</v>
      </c>
      <c r="P218" s="8">
        <v>95.248887999999994</v>
      </c>
      <c r="Q218" s="8">
        <v>0</v>
      </c>
      <c r="R218" s="8">
        <v>23.574523171999996</v>
      </c>
      <c r="S218" s="37">
        <v>5.4591550671999988E-6</v>
      </c>
      <c r="T218" s="37">
        <v>1.0588509022526844E-4</v>
      </c>
      <c r="U218" s="37">
        <v>6.016913509267807E-6</v>
      </c>
      <c r="V218" s="60" t="s">
        <v>3760</v>
      </c>
    </row>
    <row r="219" spans="1:22" ht="15" x14ac:dyDescent="0.25">
      <c r="A219" s="60" t="s">
        <v>3761</v>
      </c>
      <c r="B219" s="9" t="s">
        <v>923</v>
      </c>
      <c r="C219" s="3" t="s">
        <v>924</v>
      </c>
      <c r="D219" s="3" t="s">
        <v>873</v>
      </c>
      <c r="E219" s="3" t="s">
        <v>878</v>
      </c>
      <c r="F219" s="75" t="s">
        <v>3761</v>
      </c>
      <c r="G219" s="3" t="s">
        <v>879</v>
      </c>
      <c r="H219" s="3" t="s">
        <v>921</v>
      </c>
      <c r="I219" s="3" t="s">
        <v>228</v>
      </c>
      <c r="J219" s="3" t="s">
        <v>922</v>
      </c>
      <c r="K219" s="8">
        <v>3.5599999999989902</v>
      </c>
      <c r="L219" s="3" t="s">
        <v>51</v>
      </c>
      <c r="M219" s="37">
        <v>0.04</v>
      </c>
      <c r="N219" s="37">
        <v>5.9900000000015628E-2</v>
      </c>
      <c r="O219" s="8">
        <v>60081.635795999995</v>
      </c>
      <c r="P219" s="8">
        <v>94.853887999999998</v>
      </c>
      <c r="Q219" s="8">
        <v>0</v>
      </c>
      <c r="R219" s="8">
        <v>206.70188875299999</v>
      </c>
      <c r="S219" s="37">
        <v>4.8065308636799997E-5</v>
      </c>
      <c r="T219" s="37">
        <v>9.2840258022016233E-4</v>
      </c>
      <c r="U219" s="37">
        <v>5.2756417500154444E-5</v>
      </c>
      <c r="V219" s="60" t="s">
        <v>3760</v>
      </c>
    </row>
    <row r="220" spans="1:22" ht="15" x14ac:dyDescent="0.25">
      <c r="A220" s="60" t="s">
        <v>3761</v>
      </c>
      <c r="B220" s="9" t="s">
        <v>925</v>
      </c>
      <c r="C220" s="3" t="s">
        <v>926</v>
      </c>
      <c r="D220" s="3" t="s">
        <v>873</v>
      </c>
      <c r="E220" s="3" t="s">
        <v>878</v>
      </c>
      <c r="F220" s="75" t="s">
        <v>3761</v>
      </c>
      <c r="G220" s="3" t="s">
        <v>895</v>
      </c>
      <c r="H220" s="3" t="s">
        <v>927</v>
      </c>
      <c r="I220" s="3" t="s">
        <v>111</v>
      </c>
      <c r="J220" s="3" t="s">
        <v>928</v>
      </c>
      <c r="K220" s="8">
        <v>4.8700000000016415</v>
      </c>
      <c r="L220" s="3" t="s">
        <v>58</v>
      </c>
      <c r="M220" s="37">
        <v>4.3749999999999997E-2</v>
      </c>
      <c r="N220" s="37">
        <v>5.7099999999983456E-2</v>
      </c>
      <c r="O220" s="8">
        <v>25775.047530999997</v>
      </c>
      <c r="P220" s="8">
        <v>94.864114999999998</v>
      </c>
      <c r="Q220" s="8">
        <v>0</v>
      </c>
      <c r="R220" s="8">
        <v>112.98687737299998</v>
      </c>
      <c r="S220" s="37">
        <v>6.4437618827499992E-5</v>
      </c>
      <c r="T220" s="37">
        <v>5.0748113196711091E-4</v>
      </c>
      <c r="U220" s="37">
        <v>2.8837583007534219E-5</v>
      </c>
      <c r="V220" s="60" t="s">
        <v>3760</v>
      </c>
    </row>
    <row r="221" spans="1:22" ht="15" x14ac:dyDescent="0.25">
      <c r="A221" s="60" t="s">
        <v>3761</v>
      </c>
      <c r="B221" s="9" t="s">
        <v>929</v>
      </c>
      <c r="C221" s="3" t="s">
        <v>930</v>
      </c>
      <c r="D221" s="3" t="s">
        <v>873</v>
      </c>
      <c r="E221" s="3" t="s">
        <v>878</v>
      </c>
      <c r="F221" s="75" t="s">
        <v>3761</v>
      </c>
      <c r="G221" s="3" t="s">
        <v>879</v>
      </c>
      <c r="H221" s="3" t="s">
        <v>927</v>
      </c>
      <c r="I221" s="3" t="s">
        <v>111</v>
      </c>
      <c r="J221" s="3" t="s">
        <v>931</v>
      </c>
      <c r="K221" s="8">
        <v>6.7200000000000388</v>
      </c>
      <c r="L221" s="3" t="s">
        <v>51</v>
      </c>
      <c r="M221" s="37">
        <v>3.8460000000000001E-2</v>
      </c>
      <c r="N221" s="37">
        <v>5.7000000000016045E-2</v>
      </c>
      <c r="O221" s="8">
        <v>75533.776790999982</v>
      </c>
      <c r="P221" s="8">
        <v>89.160216000000005</v>
      </c>
      <c r="Q221" s="8">
        <v>0</v>
      </c>
      <c r="R221" s="8">
        <v>244.26422867799999</v>
      </c>
      <c r="S221" s="37">
        <v>3.0213510716399991E-5</v>
      </c>
      <c r="T221" s="37">
        <v>1.0971140202358292E-3</v>
      </c>
      <c r="U221" s="37">
        <v>6.2343434335467517E-5</v>
      </c>
      <c r="V221" s="60" t="s">
        <v>3760</v>
      </c>
    </row>
    <row r="222" spans="1:22" ht="15" x14ac:dyDescent="0.25">
      <c r="A222" s="60" t="s">
        <v>3761</v>
      </c>
      <c r="B222" s="9" t="s">
        <v>932</v>
      </c>
      <c r="C222" s="3" t="s">
        <v>933</v>
      </c>
      <c r="D222" s="3" t="s">
        <v>873</v>
      </c>
      <c r="E222" s="3" t="s">
        <v>878</v>
      </c>
      <c r="F222" s="75" t="s">
        <v>3761</v>
      </c>
      <c r="G222" s="3" t="s">
        <v>879</v>
      </c>
      <c r="H222" s="3" t="s">
        <v>927</v>
      </c>
      <c r="I222" s="3" t="s">
        <v>111</v>
      </c>
      <c r="J222" s="3" t="s">
        <v>934</v>
      </c>
      <c r="K222" s="8">
        <v>4.9599999999980735</v>
      </c>
      <c r="L222" s="3" t="s">
        <v>51</v>
      </c>
      <c r="M222" s="37">
        <v>3.61E-2</v>
      </c>
      <c r="N222" s="37">
        <v>5.8299999999979042E-2</v>
      </c>
      <c r="O222" s="8">
        <v>72170.133087999988</v>
      </c>
      <c r="P222" s="8">
        <v>90.456000000000003</v>
      </c>
      <c r="Q222" s="8">
        <v>0</v>
      </c>
      <c r="R222" s="8">
        <v>236.77859592999999</v>
      </c>
      <c r="S222" s="37">
        <v>5.7736106470399992E-5</v>
      </c>
      <c r="T222" s="37">
        <v>1.0634922628355943E-3</v>
      </c>
      <c r="U222" s="37">
        <v>6.0432880112239185E-5</v>
      </c>
      <c r="V222" s="60" t="s">
        <v>3760</v>
      </c>
    </row>
    <row r="223" spans="1:22" ht="15" x14ac:dyDescent="0.25">
      <c r="A223" s="60" t="s">
        <v>3761</v>
      </c>
      <c r="B223" s="9" t="s">
        <v>935</v>
      </c>
      <c r="C223" s="3" t="s">
        <v>936</v>
      </c>
      <c r="D223" s="3" t="s">
        <v>873</v>
      </c>
      <c r="E223" s="3" t="s">
        <v>878</v>
      </c>
      <c r="F223" s="75" t="s">
        <v>3761</v>
      </c>
      <c r="G223" s="3" t="s">
        <v>895</v>
      </c>
      <c r="H223" s="3" t="s">
        <v>927</v>
      </c>
      <c r="I223" s="3" t="s">
        <v>111</v>
      </c>
      <c r="J223" s="3" t="s">
        <v>937</v>
      </c>
      <c r="K223" s="8">
        <v>5.6999999999970479</v>
      </c>
      <c r="L223" s="3" t="s">
        <v>58</v>
      </c>
      <c r="M223" s="37">
        <v>4.4999999999999998E-2</v>
      </c>
      <c r="N223" s="37">
        <v>5.9000000000026226E-2</v>
      </c>
      <c r="O223" s="8">
        <v>36677.89263699999</v>
      </c>
      <c r="P223" s="8">
        <v>92.960757999999998</v>
      </c>
      <c r="Q223" s="8">
        <v>0</v>
      </c>
      <c r="R223" s="8">
        <v>157.55442405099998</v>
      </c>
      <c r="S223" s="37">
        <v>7.3355785273999978E-5</v>
      </c>
      <c r="T223" s="37">
        <v>7.0765649359324991E-4</v>
      </c>
      <c r="U223" s="37">
        <v>4.0212535184733736E-5</v>
      </c>
      <c r="V223" s="60" t="s">
        <v>3760</v>
      </c>
    </row>
    <row r="224" spans="1:22" ht="15" x14ac:dyDescent="0.25">
      <c r="A224" s="60" t="s">
        <v>3761</v>
      </c>
      <c r="B224" s="9" t="s">
        <v>938</v>
      </c>
      <c r="C224" s="3" t="s">
        <v>939</v>
      </c>
      <c r="D224" s="3" t="s">
        <v>873</v>
      </c>
      <c r="E224" s="3" t="s">
        <v>878</v>
      </c>
      <c r="F224" s="75" t="s">
        <v>3761</v>
      </c>
      <c r="G224" s="3" t="s">
        <v>895</v>
      </c>
      <c r="H224" s="3" t="s">
        <v>927</v>
      </c>
      <c r="I224" s="3" t="s">
        <v>111</v>
      </c>
      <c r="J224" s="3" t="s">
        <v>940</v>
      </c>
      <c r="K224" s="8">
        <v>2.8599999999652361</v>
      </c>
      <c r="L224" s="3" t="s">
        <v>51</v>
      </c>
      <c r="M224" s="37">
        <v>5.2499999999999998E-2</v>
      </c>
      <c r="N224" s="37">
        <v>6.4799999999444677E-2</v>
      </c>
      <c r="O224" s="8">
        <v>2203.7665639999996</v>
      </c>
      <c r="P224" s="8">
        <v>97.908332999999999</v>
      </c>
      <c r="Q224" s="8">
        <v>0</v>
      </c>
      <c r="R224" s="8">
        <v>7.8258731179999996</v>
      </c>
      <c r="S224" s="37">
        <v>2.5926665458823524E-6</v>
      </c>
      <c r="T224" s="37">
        <v>3.5149948745310421E-5</v>
      </c>
      <c r="U224" s="37">
        <v>1.997393599096715E-6</v>
      </c>
      <c r="V224" s="60" t="s">
        <v>3760</v>
      </c>
    </row>
    <row r="225" spans="1:22" ht="15" x14ac:dyDescent="0.25">
      <c r="A225" s="60" t="s">
        <v>3761</v>
      </c>
      <c r="B225" s="9" t="s">
        <v>941</v>
      </c>
      <c r="C225" s="3" t="s">
        <v>942</v>
      </c>
      <c r="D225" s="3" t="s">
        <v>873</v>
      </c>
      <c r="E225" s="3" t="s">
        <v>878</v>
      </c>
      <c r="F225" s="75" t="s">
        <v>3761</v>
      </c>
      <c r="G225" s="3" t="s">
        <v>895</v>
      </c>
      <c r="H225" s="3" t="s">
        <v>927</v>
      </c>
      <c r="I225" s="3" t="s">
        <v>111</v>
      </c>
      <c r="J225" s="3" t="s">
        <v>943</v>
      </c>
      <c r="K225" s="8">
        <v>4.2100000000164615</v>
      </c>
      <c r="L225" s="3" t="s">
        <v>58</v>
      </c>
      <c r="M225" s="37">
        <v>5.1249999999999997E-2</v>
      </c>
      <c r="N225" s="37">
        <v>5.6100000000127652E-2</v>
      </c>
      <c r="O225" s="8">
        <v>3866.2571299999995</v>
      </c>
      <c r="P225" s="8">
        <v>98.593744000000001</v>
      </c>
      <c r="Q225" s="8">
        <v>0</v>
      </c>
      <c r="R225" s="8">
        <v>17.614351750999994</v>
      </c>
      <c r="S225" s="37">
        <v>9.6656428250000001E-6</v>
      </c>
      <c r="T225" s="37">
        <v>7.9114950101280028E-5</v>
      </c>
      <c r="U225" s="37">
        <v>4.4957020014498786E-6</v>
      </c>
      <c r="V225" s="60" t="s">
        <v>3760</v>
      </c>
    </row>
    <row r="226" spans="1:22" ht="15" x14ac:dyDescent="0.25">
      <c r="A226" s="60" t="s">
        <v>3761</v>
      </c>
      <c r="B226" s="9" t="s">
        <v>944</v>
      </c>
      <c r="C226" s="3" t="s">
        <v>945</v>
      </c>
      <c r="D226" s="3" t="s">
        <v>873</v>
      </c>
      <c r="E226" s="3" t="s">
        <v>878</v>
      </c>
      <c r="F226" s="75" t="s">
        <v>3761</v>
      </c>
      <c r="G226" s="3" t="s">
        <v>879</v>
      </c>
      <c r="H226" s="3" t="s">
        <v>927</v>
      </c>
      <c r="I226" s="3" t="s">
        <v>111</v>
      </c>
      <c r="J226" s="3" t="s">
        <v>946</v>
      </c>
      <c r="K226" s="8">
        <v>3.7399999999981173</v>
      </c>
      <c r="L226" s="3" t="s">
        <v>51</v>
      </c>
      <c r="M226" s="37">
        <v>4.6539999999999998E-2</v>
      </c>
      <c r="N226" s="37">
        <v>5.5500000000003442E-2</v>
      </c>
      <c r="O226" s="8">
        <v>13931.413190999998</v>
      </c>
      <c r="P226" s="8">
        <v>97.826283000000004</v>
      </c>
      <c r="Q226" s="8">
        <v>0</v>
      </c>
      <c r="R226" s="8">
        <v>49.430873218999992</v>
      </c>
      <c r="S226" s="37">
        <v>2.7862826381999995E-5</v>
      </c>
      <c r="T226" s="37">
        <v>2.2201901741640114E-4</v>
      </c>
      <c r="U226" s="37">
        <v>1.2616216526472927E-5</v>
      </c>
      <c r="V226" s="60" t="s">
        <v>3760</v>
      </c>
    </row>
    <row r="227" spans="1:22" ht="15" x14ac:dyDescent="0.25">
      <c r="A227" s="60" t="s">
        <v>3761</v>
      </c>
      <c r="B227" s="9" t="s">
        <v>947</v>
      </c>
      <c r="C227" s="3" t="s">
        <v>948</v>
      </c>
      <c r="D227" s="3" t="s">
        <v>873</v>
      </c>
      <c r="E227" s="3" t="s">
        <v>878</v>
      </c>
      <c r="F227" s="75" t="s">
        <v>3761</v>
      </c>
      <c r="G227" s="3" t="s">
        <v>879</v>
      </c>
      <c r="H227" s="3" t="s">
        <v>921</v>
      </c>
      <c r="I227" s="3" t="s">
        <v>228</v>
      </c>
      <c r="J227" s="3" t="s">
        <v>463</v>
      </c>
      <c r="K227" s="8">
        <v>6.7599999999982039</v>
      </c>
      <c r="L227" s="3" t="s">
        <v>51</v>
      </c>
      <c r="M227" s="37">
        <v>5.9479999999999998E-2</v>
      </c>
      <c r="N227" s="37">
        <v>5.7800000000003147E-2</v>
      </c>
      <c r="O227" s="8">
        <v>63342.179307999992</v>
      </c>
      <c r="P227" s="8">
        <v>103.78959999999999</v>
      </c>
      <c r="Q227" s="8">
        <v>0</v>
      </c>
      <c r="R227" s="8">
        <v>238.44839037099996</v>
      </c>
      <c r="S227" s="37">
        <v>3.1671089653999999E-5</v>
      </c>
      <c r="T227" s="37">
        <v>1.0709921530243779E-3</v>
      </c>
      <c r="U227" s="37">
        <v>6.0859060894622354E-5</v>
      </c>
      <c r="V227" s="60" t="s">
        <v>3760</v>
      </c>
    </row>
    <row r="228" spans="1:22" ht="15" x14ac:dyDescent="0.25">
      <c r="A228" s="60" t="s">
        <v>3761</v>
      </c>
      <c r="B228" s="9" t="s">
        <v>949</v>
      </c>
      <c r="C228" s="3" t="s">
        <v>950</v>
      </c>
      <c r="D228" s="3" t="s">
        <v>873</v>
      </c>
      <c r="E228" s="3" t="s">
        <v>878</v>
      </c>
      <c r="F228" s="75" t="s">
        <v>3761</v>
      </c>
      <c r="G228" s="3" t="s">
        <v>879</v>
      </c>
      <c r="H228" s="3" t="s">
        <v>927</v>
      </c>
      <c r="I228" s="3" t="s">
        <v>111</v>
      </c>
      <c r="J228" s="3" t="s">
        <v>951</v>
      </c>
      <c r="K228" s="8">
        <v>4.8099999999977472</v>
      </c>
      <c r="L228" s="3" t="s">
        <v>51</v>
      </c>
      <c r="M228" s="37">
        <v>3.9329999999999997E-2</v>
      </c>
      <c r="N228" s="37">
        <v>5.8700000000011458E-2</v>
      </c>
      <c r="O228" s="8">
        <v>63148.866451999995</v>
      </c>
      <c r="P228" s="8">
        <v>92.505899999999997</v>
      </c>
      <c r="Q228" s="8">
        <v>0</v>
      </c>
      <c r="R228" s="8">
        <v>211.87638162999997</v>
      </c>
      <c r="S228" s="37">
        <v>4.2099244301333332E-5</v>
      </c>
      <c r="T228" s="37">
        <v>9.5164384118453713E-4</v>
      </c>
      <c r="U228" s="37">
        <v>5.4077100674447041E-5</v>
      </c>
      <c r="V228" s="60" t="s">
        <v>3760</v>
      </c>
    </row>
    <row r="229" spans="1:22" ht="15" x14ac:dyDescent="0.25">
      <c r="A229" s="60" t="s">
        <v>3761</v>
      </c>
      <c r="B229" s="9" t="s">
        <v>952</v>
      </c>
      <c r="C229" s="3" t="s">
        <v>953</v>
      </c>
      <c r="D229" s="3" t="s">
        <v>873</v>
      </c>
      <c r="E229" s="3" t="s">
        <v>878</v>
      </c>
      <c r="F229" s="75" t="s">
        <v>3761</v>
      </c>
      <c r="G229" s="3" t="s">
        <v>895</v>
      </c>
      <c r="H229" s="3" t="s">
        <v>927</v>
      </c>
      <c r="I229" s="3" t="s">
        <v>111</v>
      </c>
      <c r="J229" s="3" t="s">
        <v>954</v>
      </c>
      <c r="K229" s="8">
        <v>0.20000000000182658</v>
      </c>
      <c r="L229" s="3" t="s">
        <v>51</v>
      </c>
      <c r="M229" s="37">
        <v>5.1999999999999998E-2</v>
      </c>
      <c r="N229" s="37">
        <v>7.7699999999957733E-2</v>
      </c>
      <c r="O229" s="8">
        <v>19060.647648999995</v>
      </c>
      <c r="P229" s="8">
        <v>101.000111</v>
      </c>
      <c r="Q229" s="8">
        <v>0</v>
      </c>
      <c r="R229" s="8">
        <v>69.82437552399999</v>
      </c>
      <c r="S229" s="37">
        <v>3.8121295297999991E-5</v>
      </c>
      <c r="T229" s="37">
        <v>3.1361653630657642E-4</v>
      </c>
      <c r="U229" s="37">
        <v>1.7821239704459377E-5</v>
      </c>
      <c r="V229" s="60" t="s">
        <v>3760</v>
      </c>
    </row>
    <row r="230" spans="1:22" ht="15" x14ac:dyDescent="0.25">
      <c r="A230" s="60" t="s">
        <v>3761</v>
      </c>
      <c r="B230" s="9" t="s">
        <v>955</v>
      </c>
      <c r="C230" s="3" t="s">
        <v>956</v>
      </c>
      <c r="D230" s="3" t="s">
        <v>873</v>
      </c>
      <c r="E230" s="3" t="s">
        <v>878</v>
      </c>
      <c r="F230" s="75" t="s">
        <v>3761</v>
      </c>
      <c r="G230" s="3" t="s">
        <v>895</v>
      </c>
      <c r="H230" s="3" t="s">
        <v>927</v>
      </c>
      <c r="I230" s="3" t="s">
        <v>111</v>
      </c>
      <c r="J230" s="3" t="s">
        <v>957</v>
      </c>
      <c r="K230" s="8">
        <v>3.9899999999966815</v>
      </c>
      <c r="L230" s="3" t="s">
        <v>51</v>
      </c>
      <c r="M230" s="37">
        <v>5.7000000000000002E-2</v>
      </c>
      <c r="N230" s="37">
        <v>6.2999999999969067E-2</v>
      </c>
      <c r="O230" s="8">
        <v>34047.54903699999</v>
      </c>
      <c r="P230" s="8">
        <v>99.252332999999993</v>
      </c>
      <c r="Q230" s="8">
        <v>0</v>
      </c>
      <c r="R230" s="8">
        <v>122.56716334399998</v>
      </c>
      <c r="S230" s="37">
        <v>3.4047549036999988E-5</v>
      </c>
      <c r="T230" s="37">
        <v>5.5051103492727109E-4</v>
      </c>
      <c r="U230" s="37">
        <v>3.1282754503092758E-5</v>
      </c>
      <c r="V230" s="60" t="s">
        <v>3760</v>
      </c>
    </row>
    <row r="231" spans="1:22" ht="15" x14ac:dyDescent="0.25">
      <c r="A231" s="60" t="s">
        <v>3761</v>
      </c>
      <c r="B231" s="9" t="s">
        <v>958</v>
      </c>
      <c r="C231" s="3" t="s">
        <v>959</v>
      </c>
      <c r="D231" s="3" t="s">
        <v>873</v>
      </c>
      <c r="E231" s="3" t="s">
        <v>878</v>
      </c>
      <c r="F231" s="75" t="s">
        <v>3761</v>
      </c>
      <c r="G231" s="3" t="s">
        <v>960</v>
      </c>
      <c r="H231" s="3" t="s">
        <v>921</v>
      </c>
      <c r="I231" s="3" t="s">
        <v>228</v>
      </c>
      <c r="J231" s="3" t="s">
        <v>961</v>
      </c>
      <c r="K231" s="8">
        <v>5.4200000000005408</v>
      </c>
      <c r="L231" s="3" t="s">
        <v>51</v>
      </c>
      <c r="M231" s="37">
        <v>5.1249999999999997E-2</v>
      </c>
      <c r="N231" s="37">
        <v>7.2699999999983694E-2</v>
      </c>
      <c r="O231" s="8">
        <v>67605.372169999988</v>
      </c>
      <c r="P231" s="8">
        <v>90.394666000000001</v>
      </c>
      <c r="Q231" s="8">
        <v>0</v>
      </c>
      <c r="R231" s="8">
        <v>221.65195751999997</v>
      </c>
      <c r="S231" s="37">
        <v>4.5070248113333319E-5</v>
      </c>
      <c r="T231" s="37">
        <v>9.9555088980497362E-4</v>
      </c>
      <c r="U231" s="37">
        <v>5.6572115916293972E-5</v>
      </c>
      <c r="V231" s="60" t="s">
        <v>3760</v>
      </c>
    </row>
    <row r="232" spans="1:22" ht="15" x14ac:dyDescent="0.25">
      <c r="A232" s="60" t="s">
        <v>3761</v>
      </c>
      <c r="B232" s="9" t="s">
        <v>962</v>
      </c>
      <c r="C232" s="3" t="s">
        <v>963</v>
      </c>
      <c r="D232" s="3" t="s">
        <v>873</v>
      </c>
      <c r="E232" s="3" t="s">
        <v>878</v>
      </c>
      <c r="F232" s="75" t="s">
        <v>3761</v>
      </c>
      <c r="G232" s="3" t="s">
        <v>895</v>
      </c>
      <c r="H232" s="3" t="s">
        <v>927</v>
      </c>
      <c r="I232" s="3" t="s">
        <v>111</v>
      </c>
      <c r="J232" s="3" t="s">
        <v>964</v>
      </c>
      <c r="K232" s="8">
        <v>3.1100000000010986</v>
      </c>
      <c r="L232" s="3" t="s">
        <v>51</v>
      </c>
      <c r="M232" s="37">
        <v>5.6250000000000001E-2</v>
      </c>
      <c r="N232" s="37">
        <v>6.3699999999979148E-2</v>
      </c>
      <c r="O232" s="8">
        <v>39371.385103999994</v>
      </c>
      <c r="P232" s="8">
        <v>99.714375000000004</v>
      </c>
      <c r="Q232" s="8">
        <v>0</v>
      </c>
      <c r="R232" s="8">
        <v>142.39214122399997</v>
      </c>
      <c r="S232" s="37">
        <v>4.9214231379999992E-5</v>
      </c>
      <c r="T232" s="37">
        <v>6.3955502348314488E-4</v>
      </c>
      <c r="U232" s="37">
        <v>3.6342673482441838E-5</v>
      </c>
      <c r="V232" s="60" t="s">
        <v>3760</v>
      </c>
    </row>
    <row r="233" spans="1:22" ht="15" x14ac:dyDescent="0.25">
      <c r="A233" s="60" t="s">
        <v>3761</v>
      </c>
      <c r="B233" s="9" t="s">
        <v>965</v>
      </c>
      <c r="C233" s="3" t="s">
        <v>966</v>
      </c>
      <c r="D233" s="3" t="s">
        <v>873</v>
      </c>
      <c r="E233" s="3" t="s">
        <v>878</v>
      </c>
      <c r="F233" s="75" t="s">
        <v>3761</v>
      </c>
      <c r="G233" s="3" t="s">
        <v>895</v>
      </c>
      <c r="H233" s="3" t="s">
        <v>927</v>
      </c>
      <c r="I233" s="3" t="s">
        <v>111</v>
      </c>
      <c r="J233" s="3" t="s">
        <v>967</v>
      </c>
      <c r="K233" s="8">
        <v>1.4699999999994113</v>
      </c>
      <c r="L233" s="3" t="s">
        <v>51</v>
      </c>
      <c r="M233" s="37">
        <v>5.7500000000000002E-2</v>
      </c>
      <c r="N233" s="37">
        <v>6.4899999999967234E-2</v>
      </c>
      <c r="O233" s="8">
        <v>32839.988059999996</v>
      </c>
      <c r="P233" s="8">
        <v>101.00825</v>
      </c>
      <c r="Q233" s="8">
        <v>0</v>
      </c>
      <c r="R233" s="8">
        <v>120.31156966799998</v>
      </c>
      <c r="S233" s="37">
        <v>4.691426865714285E-5</v>
      </c>
      <c r="T233" s="37">
        <v>5.4038002450757894E-4</v>
      </c>
      <c r="U233" s="37">
        <v>3.0707060481138465E-5</v>
      </c>
      <c r="V233" s="60" t="s">
        <v>3760</v>
      </c>
    </row>
    <row r="234" spans="1:22" ht="15" x14ac:dyDescent="0.25">
      <c r="A234" s="60" t="s">
        <v>3761</v>
      </c>
      <c r="B234" s="9" t="s">
        <v>968</v>
      </c>
      <c r="C234" s="3" t="s">
        <v>969</v>
      </c>
      <c r="D234" s="3" t="s">
        <v>873</v>
      </c>
      <c r="E234" s="3" t="s">
        <v>878</v>
      </c>
      <c r="F234" s="75" t="s">
        <v>3761</v>
      </c>
      <c r="G234" s="3" t="s">
        <v>970</v>
      </c>
      <c r="H234" s="3" t="s">
        <v>874</v>
      </c>
      <c r="I234" s="3" t="s">
        <v>111</v>
      </c>
      <c r="J234" s="3" t="s">
        <v>971</v>
      </c>
      <c r="K234" s="8">
        <v>5.9000000000002677</v>
      </c>
      <c r="L234" s="3" t="s">
        <v>51</v>
      </c>
      <c r="M234" s="37">
        <v>3.4209999999999997E-2</v>
      </c>
      <c r="N234" s="37">
        <v>5.4699999999960489E-2</v>
      </c>
      <c r="O234" s="8">
        <v>19137.972791999997</v>
      </c>
      <c r="P234" s="8">
        <v>88.949161000000004</v>
      </c>
      <c r="Q234" s="8">
        <v>0</v>
      </c>
      <c r="R234" s="8">
        <v>61.742661294999991</v>
      </c>
      <c r="S234" s="37">
        <v>1.9137972791999996E-5</v>
      </c>
      <c r="T234" s="37">
        <v>2.7731747591544731E-4</v>
      </c>
      <c r="U234" s="37">
        <v>1.5758547909264668E-5</v>
      </c>
      <c r="V234" s="60" t="s">
        <v>3760</v>
      </c>
    </row>
    <row r="235" spans="1:22" ht="15" x14ac:dyDescent="0.25">
      <c r="A235" s="60" t="s">
        <v>3761</v>
      </c>
      <c r="B235" s="9" t="s">
        <v>968</v>
      </c>
      <c r="C235" s="3" t="s">
        <v>972</v>
      </c>
      <c r="D235" s="3" t="s">
        <v>873</v>
      </c>
      <c r="E235" s="3" t="s">
        <v>878</v>
      </c>
      <c r="F235" s="75" t="s">
        <v>3761</v>
      </c>
      <c r="G235" s="3" t="s">
        <v>970</v>
      </c>
      <c r="H235" s="3" t="s">
        <v>874</v>
      </c>
      <c r="I235" s="3" t="s">
        <v>111</v>
      </c>
      <c r="J235" s="3" t="s">
        <v>971</v>
      </c>
      <c r="K235" s="8">
        <v>5.9000000000005475</v>
      </c>
      <c r="L235" s="3" t="s">
        <v>51</v>
      </c>
      <c r="M235" s="37">
        <v>3.4209999999999997E-2</v>
      </c>
      <c r="N235" s="37">
        <v>5.4799999999959575E-2</v>
      </c>
      <c r="O235" s="8">
        <v>34177.713026999991</v>
      </c>
      <c r="P235" s="8">
        <v>88.932160999999994</v>
      </c>
      <c r="Q235" s="8">
        <v>0</v>
      </c>
      <c r="R235" s="8">
        <v>110.24258815099999</v>
      </c>
      <c r="S235" s="37">
        <v>3.4177713026999987E-5</v>
      </c>
      <c r="T235" s="37">
        <v>4.9515514302745636E-4</v>
      </c>
      <c r="U235" s="37">
        <v>2.8137159470959717E-5</v>
      </c>
      <c r="V235" s="60" t="s">
        <v>3760</v>
      </c>
    </row>
    <row r="236" spans="1:22" ht="15" x14ac:dyDescent="0.25">
      <c r="A236" s="60" t="s">
        <v>3761</v>
      </c>
      <c r="B236" s="9" t="s">
        <v>973</v>
      </c>
      <c r="C236" s="3" t="s">
        <v>974</v>
      </c>
      <c r="D236" s="3" t="s">
        <v>873</v>
      </c>
      <c r="E236" s="3" t="s">
        <v>878</v>
      </c>
      <c r="F236" s="75" t="s">
        <v>3761</v>
      </c>
      <c r="G236" s="3" t="s">
        <v>879</v>
      </c>
      <c r="H236" s="3" t="s">
        <v>975</v>
      </c>
      <c r="I236" s="3" t="s">
        <v>228</v>
      </c>
      <c r="J236" s="3" t="s">
        <v>976</v>
      </c>
      <c r="K236" s="8">
        <v>5.8099999999981318</v>
      </c>
      <c r="L236" s="3" t="s">
        <v>51</v>
      </c>
      <c r="M236" s="37">
        <v>2.588E-2</v>
      </c>
      <c r="N236" s="37">
        <v>5.9500000000031868E-2</v>
      </c>
      <c r="O236" s="8">
        <v>32244.584461999992</v>
      </c>
      <c r="P236" s="8">
        <v>82.816066000000006</v>
      </c>
      <c r="Q236" s="8">
        <v>0</v>
      </c>
      <c r="R236" s="8">
        <v>96.854307431999985</v>
      </c>
      <c r="S236" s="37">
        <v>2.1496389641333327E-5</v>
      </c>
      <c r="T236" s="37">
        <v>4.3502161237024773E-4</v>
      </c>
      <c r="U236" s="37">
        <v>2.4720075420678722E-5</v>
      </c>
      <c r="V236" s="60" t="s">
        <v>3760</v>
      </c>
    </row>
    <row r="237" spans="1:22" ht="15" x14ac:dyDescent="0.25">
      <c r="A237" s="60" t="s">
        <v>3761</v>
      </c>
      <c r="B237" s="9" t="s">
        <v>977</v>
      </c>
      <c r="C237" s="3" t="s">
        <v>978</v>
      </c>
      <c r="D237" s="3" t="s">
        <v>873</v>
      </c>
      <c r="E237" s="3" t="s">
        <v>878</v>
      </c>
      <c r="F237" s="75" t="s">
        <v>3761</v>
      </c>
      <c r="G237" s="3" t="s">
        <v>879</v>
      </c>
      <c r="H237" s="3" t="s">
        <v>975</v>
      </c>
      <c r="I237" s="3" t="s">
        <v>228</v>
      </c>
      <c r="J237" s="3" t="s">
        <v>979</v>
      </c>
      <c r="K237" s="8">
        <v>3.6700000000072861</v>
      </c>
      <c r="L237" s="3" t="s">
        <v>51</v>
      </c>
      <c r="M237" s="37">
        <v>4.3749999999999997E-2</v>
      </c>
      <c r="N237" s="37">
        <v>6.0500000000190714E-2</v>
      </c>
      <c r="O237" s="8">
        <v>4910.1465549999994</v>
      </c>
      <c r="P237" s="8">
        <v>95.346180000000004</v>
      </c>
      <c r="Q237" s="8">
        <v>0</v>
      </c>
      <c r="R237" s="8">
        <v>16.980298121999997</v>
      </c>
      <c r="S237" s="37">
        <v>3.9281172439999992E-6</v>
      </c>
      <c r="T237" s="37">
        <v>7.6267095015325896E-5</v>
      </c>
      <c r="U237" s="37">
        <v>4.3338728175424993E-6</v>
      </c>
      <c r="V237" s="60" t="s">
        <v>3760</v>
      </c>
    </row>
    <row r="238" spans="1:22" ht="15" x14ac:dyDescent="0.25">
      <c r="A238" s="60" t="s">
        <v>3761</v>
      </c>
      <c r="B238" s="9" t="s">
        <v>980</v>
      </c>
      <c r="C238" s="3" t="s">
        <v>981</v>
      </c>
      <c r="D238" s="3" t="s">
        <v>873</v>
      </c>
      <c r="E238" s="3" t="s">
        <v>878</v>
      </c>
      <c r="F238" s="75" t="s">
        <v>3761</v>
      </c>
      <c r="G238" s="3" t="s">
        <v>982</v>
      </c>
      <c r="H238" s="3" t="s">
        <v>975</v>
      </c>
      <c r="I238" s="3" t="s">
        <v>228</v>
      </c>
      <c r="J238" s="3" t="s">
        <v>983</v>
      </c>
      <c r="K238" s="8">
        <v>3.8400000000040366</v>
      </c>
      <c r="L238" s="3" t="s">
        <v>51</v>
      </c>
      <c r="M238" s="37">
        <v>5.8000000000000003E-2</v>
      </c>
      <c r="N238" s="37">
        <v>5.0600000000015785E-2</v>
      </c>
      <c r="O238" s="8">
        <v>21999.003067999998</v>
      </c>
      <c r="P238" s="8">
        <v>102.979888</v>
      </c>
      <c r="Q238" s="8">
        <v>0</v>
      </c>
      <c r="R238" s="8">
        <v>82.168048905999981</v>
      </c>
      <c r="S238" s="37">
        <v>1.6295557828148147E-5</v>
      </c>
      <c r="T238" s="37">
        <v>3.6905820781901153E-4</v>
      </c>
      <c r="U238" s="37">
        <v>2.0971709157617113E-5</v>
      </c>
      <c r="V238" s="60" t="s">
        <v>3760</v>
      </c>
    </row>
    <row r="239" spans="1:22" ht="15" x14ac:dyDescent="0.25">
      <c r="A239" s="60" t="s">
        <v>3761</v>
      </c>
      <c r="B239" s="9" t="s">
        <v>984</v>
      </c>
      <c r="C239" s="3" t="s">
        <v>985</v>
      </c>
      <c r="D239" s="3" t="s">
        <v>873</v>
      </c>
      <c r="E239" s="3" t="s">
        <v>878</v>
      </c>
      <c r="F239" s="75" t="s">
        <v>3761</v>
      </c>
      <c r="G239" s="3" t="s">
        <v>982</v>
      </c>
      <c r="H239" s="3" t="s">
        <v>975</v>
      </c>
      <c r="I239" s="3" t="s">
        <v>228</v>
      </c>
      <c r="J239" s="3" t="s">
        <v>986</v>
      </c>
      <c r="K239" s="8">
        <v>6.5399999999986731</v>
      </c>
      <c r="L239" s="3" t="s">
        <v>51</v>
      </c>
      <c r="M239" s="37">
        <v>6.4000000000000001E-2</v>
      </c>
      <c r="N239" s="37">
        <v>5.4599999999966189E-2</v>
      </c>
      <c r="O239" s="8">
        <v>34525.676167999991</v>
      </c>
      <c r="P239" s="8">
        <v>109.54077700000001</v>
      </c>
      <c r="Q239" s="8">
        <v>0</v>
      </c>
      <c r="R239" s="8">
        <v>137.17203088099998</v>
      </c>
      <c r="S239" s="37">
        <v>3.4525676167999988E-5</v>
      </c>
      <c r="T239" s="37">
        <v>6.1610887143919173E-4</v>
      </c>
      <c r="U239" s="37">
        <v>3.5010347385599702E-5</v>
      </c>
      <c r="V239" s="60" t="s">
        <v>3760</v>
      </c>
    </row>
    <row r="240" spans="1:22" ht="15" x14ac:dyDescent="0.25">
      <c r="A240" s="60" t="s">
        <v>3761</v>
      </c>
      <c r="B240" s="9" t="s">
        <v>987</v>
      </c>
      <c r="C240" s="3" t="s">
        <v>988</v>
      </c>
      <c r="D240" s="3" t="s">
        <v>873</v>
      </c>
      <c r="E240" s="3" t="s">
        <v>878</v>
      </c>
      <c r="F240" s="75" t="s">
        <v>3761</v>
      </c>
      <c r="G240" s="3" t="s">
        <v>970</v>
      </c>
      <c r="H240" s="3" t="s">
        <v>975</v>
      </c>
      <c r="I240" s="3" t="s">
        <v>228</v>
      </c>
      <c r="J240" s="3" t="s">
        <v>989</v>
      </c>
      <c r="K240" s="8">
        <v>6.7599999999988487</v>
      </c>
      <c r="L240" s="3" t="s">
        <v>51</v>
      </c>
      <c r="M240" s="37">
        <v>5.5E-2</v>
      </c>
      <c r="N240" s="37">
        <v>5.0999999999988645E-2</v>
      </c>
      <c r="O240" s="8">
        <v>57993.856945999993</v>
      </c>
      <c r="P240" s="8">
        <v>105.308111</v>
      </c>
      <c r="Q240" s="8">
        <v>0</v>
      </c>
      <c r="R240" s="8">
        <v>221.50899746899998</v>
      </c>
      <c r="S240" s="37">
        <v>5.2721688132727265E-5</v>
      </c>
      <c r="T240" s="37">
        <v>9.949087840118553E-4</v>
      </c>
      <c r="U240" s="37">
        <v>5.6535628295489447E-5</v>
      </c>
      <c r="V240" s="60" t="s">
        <v>3760</v>
      </c>
    </row>
    <row r="241" spans="1:22" ht="15" x14ac:dyDescent="0.25">
      <c r="A241" s="60" t="s">
        <v>3761</v>
      </c>
      <c r="B241" s="9" t="s">
        <v>990</v>
      </c>
      <c r="C241" s="3" t="s">
        <v>991</v>
      </c>
      <c r="D241" s="3" t="s">
        <v>873</v>
      </c>
      <c r="E241" s="3" t="s">
        <v>878</v>
      </c>
      <c r="F241" s="75" t="s">
        <v>3761</v>
      </c>
      <c r="G241" s="3" t="s">
        <v>879</v>
      </c>
      <c r="H241" s="3" t="s">
        <v>975</v>
      </c>
      <c r="I241" s="3" t="s">
        <v>228</v>
      </c>
      <c r="J241" s="3" t="s">
        <v>992</v>
      </c>
      <c r="K241" s="8">
        <v>6.1299999999949453</v>
      </c>
      <c r="L241" s="3" t="s">
        <v>51</v>
      </c>
      <c r="M241" s="37">
        <v>3.0519999999999999E-2</v>
      </c>
      <c r="N241" s="37">
        <v>6.4100000000050686E-2</v>
      </c>
      <c r="O241" s="8">
        <v>14318.038903999997</v>
      </c>
      <c r="P241" s="8">
        <v>81.920900000000003</v>
      </c>
      <c r="Q241" s="8">
        <v>0</v>
      </c>
      <c r="R241" s="8">
        <v>42.542774376999994</v>
      </c>
      <c r="S241" s="37">
        <v>1.4318038903999999E-5</v>
      </c>
      <c r="T241" s="37">
        <v>1.9108108658130374E-4</v>
      </c>
      <c r="U241" s="37">
        <v>1.085817057690195E-5</v>
      </c>
      <c r="V241" s="60" t="s">
        <v>3760</v>
      </c>
    </row>
    <row r="242" spans="1:22" ht="15" x14ac:dyDescent="0.25">
      <c r="A242" s="60" t="s">
        <v>3761</v>
      </c>
      <c r="B242" s="9" t="s">
        <v>993</v>
      </c>
      <c r="C242" s="3" t="s">
        <v>994</v>
      </c>
      <c r="D242" s="3" t="s">
        <v>873</v>
      </c>
      <c r="E242" s="3" t="s">
        <v>878</v>
      </c>
      <c r="F242" s="75" t="s">
        <v>3761</v>
      </c>
      <c r="G242" s="3" t="s">
        <v>879</v>
      </c>
      <c r="H242" s="3" t="s">
        <v>880</v>
      </c>
      <c r="I242" s="3" t="s">
        <v>111</v>
      </c>
      <c r="J242" s="3" t="s">
        <v>995</v>
      </c>
      <c r="K242" s="8">
        <v>6.6200000000029409</v>
      </c>
      <c r="L242" s="3" t="s">
        <v>51</v>
      </c>
      <c r="M242" s="37">
        <v>3.3239999999999999E-2</v>
      </c>
      <c r="N242" s="37">
        <v>6.5700000000032774E-2</v>
      </c>
      <c r="O242" s="8">
        <v>38662.571296999995</v>
      </c>
      <c r="P242" s="8">
        <v>81.141965999999996</v>
      </c>
      <c r="Q242" s="8">
        <v>0</v>
      </c>
      <c r="R242" s="8">
        <v>113.78468698099999</v>
      </c>
      <c r="S242" s="37">
        <v>3.8662571296999993E-5</v>
      </c>
      <c r="T242" s="37">
        <v>5.1106449786212087E-4</v>
      </c>
      <c r="U242" s="37">
        <v>2.9041207546328724E-5</v>
      </c>
      <c r="V242" s="60" t="s">
        <v>3760</v>
      </c>
    </row>
    <row r="243" spans="1:22" ht="15" x14ac:dyDescent="0.25">
      <c r="A243" s="60" t="s">
        <v>3761</v>
      </c>
      <c r="B243" s="9" t="s">
        <v>996</v>
      </c>
      <c r="C243" s="3" t="s">
        <v>997</v>
      </c>
      <c r="D243" s="3" t="s">
        <v>873</v>
      </c>
      <c r="E243" s="3" t="s">
        <v>878</v>
      </c>
      <c r="F243" s="75" t="s">
        <v>3761</v>
      </c>
      <c r="G243" s="3" t="s">
        <v>998</v>
      </c>
      <c r="H243" s="3" t="s">
        <v>999</v>
      </c>
      <c r="I243" s="3" t="s">
        <v>228</v>
      </c>
      <c r="J243" s="3" t="s">
        <v>1000</v>
      </c>
      <c r="K243" s="8">
        <v>3.2300000000030744</v>
      </c>
      <c r="L243" s="3" t="s">
        <v>51</v>
      </c>
      <c r="M243" s="37">
        <v>4.3749999999999997E-2</v>
      </c>
      <c r="N243" s="37">
        <v>5.539999999997941E-2</v>
      </c>
      <c r="O243" s="8">
        <v>32476.559888999993</v>
      </c>
      <c r="P243" s="8">
        <v>97.856776999999994</v>
      </c>
      <c r="Q243" s="8">
        <v>0</v>
      </c>
      <c r="R243" s="8">
        <v>115.26792804599998</v>
      </c>
      <c r="S243" s="37">
        <v>5.4127599814999988E-5</v>
      </c>
      <c r="T243" s="37">
        <v>5.177264826177609E-4</v>
      </c>
      <c r="U243" s="37">
        <v>2.9419774405831491E-5</v>
      </c>
      <c r="V243" s="60" t="s">
        <v>3760</v>
      </c>
    </row>
    <row r="244" spans="1:22" ht="15" x14ac:dyDescent="0.25">
      <c r="A244" s="60" t="s">
        <v>3761</v>
      </c>
      <c r="B244" s="9" t="s">
        <v>1001</v>
      </c>
      <c r="C244" s="3" t="s">
        <v>1002</v>
      </c>
      <c r="D244" s="3" t="s">
        <v>873</v>
      </c>
      <c r="E244" s="3" t="s">
        <v>878</v>
      </c>
      <c r="F244" s="75" t="s">
        <v>3761</v>
      </c>
      <c r="G244" s="3" t="s">
        <v>970</v>
      </c>
      <c r="H244" s="3" t="s">
        <v>880</v>
      </c>
      <c r="I244" s="3" t="s">
        <v>111</v>
      </c>
      <c r="J244" s="3" t="s">
        <v>1003</v>
      </c>
      <c r="K244" s="8">
        <v>4.1299999999977546</v>
      </c>
      <c r="L244" s="3" t="s">
        <v>51</v>
      </c>
      <c r="M244" s="37">
        <v>3.875E-2</v>
      </c>
      <c r="N244" s="37">
        <v>5.1799999999986059E-2</v>
      </c>
      <c r="O244" s="8">
        <v>51350.338443999994</v>
      </c>
      <c r="P244" s="8">
        <v>95.916666000000006</v>
      </c>
      <c r="Q244" s="8">
        <v>0</v>
      </c>
      <c r="R244" s="8">
        <v>178.64256402799995</v>
      </c>
      <c r="S244" s="37">
        <v>7.335762634857142E-5</v>
      </c>
      <c r="T244" s="37">
        <v>8.0237398110535462E-4</v>
      </c>
      <c r="U244" s="37">
        <v>4.5594850380981118E-5</v>
      </c>
      <c r="V244" s="60" t="s">
        <v>3760</v>
      </c>
    </row>
    <row r="245" spans="1:22" ht="15" x14ac:dyDescent="0.25">
      <c r="A245" s="60" t="s">
        <v>3761</v>
      </c>
      <c r="B245" s="9" t="s">
        <v>1004</v>
      </c>
      <c r="C245" s="3" t="s">
        <v>1005</v>
      </c>
      <c r="D245" s="3" t="s">
        <v>873</v>
      </c>
      <c r="E245" s="3" t="s">
        <v>878</v>
      </c>
      <c r="F245" s="75" t="s">
        <v>3761</v>
      </c>
      <c r="G245" s="3" t="s">
        <v>998</v>
      </c>
      <c r="H245" s="3" t="s">
        <v>999</v>
      </c>
      <c r="I245" s="3" t="s">
        <v>228</v>
      </c>
      <c r="J245" s="3" t="s">
        <v>1006</v>
      </c>
      <c r="K245" s="8">
        <v>5.6200000000024017</v>
      </c>
      <c r="L245" s="3" t="s">
        <v>51</v>
      </c>
      <c r="M245" s="37">
        <v>3.875E-2</v>
      </c>
      <c r="N245" s="37">
        <v>5.3699999999993295E-2</v>
      </c>
      <c r="O245" s="8">
        <v>37975.66627999999</v>
      </c>
      <c r="P245" s="8">
        <v>93.218888000000007</v>
      </c>
      <c r="Q245" s="8">
        <v>0</v>
      </c>
      <c r="R245" s="8">
        <v>128.39759228599999</v>
      </c>
      <c r="S245" s="37">
        <v>5.8424101969230756E-5</v>
      </c>
      <c r="T245" s="37">
        <v>5.7669843604972243E-4</v>
      </c>
      <c r="U245" s="37">
        <v>3.2770851904257274E-5</v>
      </c>
      <c r="V245" s="60" t="s">
        <v>3760</v>
      </c>
    </row>
    <row r="246" spans="1:22" ht="15" x14ac:dyDescent="0.25">
      <c r="A246" s="60" t="s">
        <v>3761</v>
      </c>
      <c r="B246" s="9" t="s">
        <v>1007</v>
      </c>
      <c r="C246" s="3" t="s">
        <v>1008</v>
      </c>
      <c r="D246" s="3" t="s">
        <v>873</v>
      </c>
      <c r="E246" s="3" t="s">
        <v>878</v>
      </c>
      <c r="F246" s="75" t="s">
        <v>3761</v>
      </c>
      <c r="G246" s="3" t="s">
        <v>1009</v>
      </c>
      <c r="H246" s="3" t="s">
        <v>880</v>
      </c>
      <c r="I246" s="3" t="s">
        <v>111</v>
      </c>
      <c r="J246" s="3" t="s">
        <v>1010</v>
      </c>
      <c r="K246" s="8">
        <v>5.4400000000052504</v>
      </c>
      <c r="L246" s="3" t="s">
        <v>49</v>
      </c>
      <c r="M246" s="37">
        <v>1.8249999999999999E-2</v>
      </c>
      <c r="N246" s="37">
        <v>4.8799999999930774E-2</v>
      </c>
      <c r="O246" s="8">
        <v>17398.157083999995</v>
      </c>
      <c r="P246" s="8">
        <v>86.945999999999998</v>
      </c>
      <c r="Q246" s="8">
        <v>0</v>
      </c>
      <c r="R246" s="8">
        <v>60.683479842999994</v>
      </c>
      <c r="S246" s="37">
        <v>1.7398157083999994E-5</v>
      </c>
      <c r="T246" s="37">
        <v>2.7256015705933763E-4</v>
      </c>
      <c r="U246" s="37">
        <v>1.5488213568213222E-5</v>
      </c>
      <c r="V246" s="60" t="s">
        <v>3760</v>
      </c>
    </row>
    <row r="247" spans="1:22" ht="15" x14ac:dyDescent="0.25">
      <c r="A247" s="60" t="s">
        <v>3761</v>
      </c>
      <c r="B247" s="9" t="s">
        <v>1011</v>
      </c>
      <c r="C247" s="3" t="s">
        <v>1012</v>
      </c>
      <c r="D247" s="3" t="s">
        <v>873</v>
      </c>
      <c r="E247" s="3" t="s">
        <v>878</v>
      </c>
      <c r="F247" s="75" t="s">
        <v>3761</v>
      </c>
      <c r="G247" s="3" t="s">
        <v>1009</v>
      </c>
      <c r="H247" s="3" t="s">
        <v>880</v>
      </c>
      <c r="I247" s="3" t="s">
        <v>111</v>
      </c>
      <c r="J247" s="3" t="s">
        <v>1013</v>
      </c>
      <c r="K247" s="8">
        <v>4.5499999999955651</v>
      </c>
      <c r="L247" s="3" t="s">
        <v>49</v>
      </c>
      <c r="M247" s="37">
        <v>2.2499999999999999E-2</v>
      </c>
      <c r="N247" s="37">
        <v>4.6299999999982487E-2</v>
      </c>
      <c r="O247" s="8">
        <v>29899.055135999995</v>
      </c>
      <c r="P247" s="8">
        <v>90.940442000000004</v>
      </c>
      <c r="Q247" s="8">
        <v>0</v>
      </c>
      <c r="R247" s="8">
        <v>109.07674018399997</v>
      </c>
      <c r="S247" s="37">
        <v>2.135646795428571E-5</v>
      </c>
      <c r="T247" s="37">
        <v>4.899187309789887E-4</v>
      </c>
      <c r="U247" s="37">
        <v>2.7839600689761271E-5</v>
      </c>
      <c r="V247" s="60" t="s">
        <v>3760</v>
      </c>
    </row>
    <row r="248" spans="1:22" ht="15" x14ac:dyDescent="0.25">
      <c r="A248" s="60" t="s">
        <v>3761</v>
      </c>
      <c r="B248" s="9" t="s">
        <v>1014</v>
      </c>
      <c r="C248" s="3" t="s">
        <v>1015</v>
      </c>
      <c r="D248" s="3" t="s">
        <v>873</v>
      </c>
      <c r="E248" s="3" t="s">
        <v>878</v>
      </c>
      <c r="F248" s="75" t="s">
        <v>3761</v>
      </c>
      <c r="G248" s="3" t="s">
        <v>879</v>
      </c>
      <c r="H248" s="3" t="s">
        <v>880</v>
      </c>
      <c r="I248" s="3" t="s">
        <v>111</v>
      </c>
      <c r="J248" s="3" t="s">
        <v>1016</v>
      </c>
      <c r="K248" s="8">
        <v>5.8099999999978387</v>
      </c>
      <c r="L248" s="3" t="s">
        <v>51</v>
      </c>
      <c r="M248" s="37">
        <v>3.032E-2</v>
      </c>
      <c r="N248" s="37">
        <v>6.1300000000010769E-2</v>
      </c>
      <c r="O248" s="8">
        <v>67788.375006999981</v>
      </c>
      <c r="P248" s="8">
        <v>83.549932999999996</v>
      </c>
      <c r="Q248" s="8">
        <v>0</v>
      </c>
      <c r="R248" s="8">
        <v>205.42291448899996</v>
      </c>
      <c r="S248" s="37">
        <v>7.9751029419999981E-5</v>
      </c>
      <c r="T248" s="37">
        <v>9.2265806083576668E-4</v>
      </c>
      <c r="U248" s="37">
        <v>5.2429985551948268E-5</v>
      </c>
      <c r="V248" s="60" t="s">
        <v>3760</v>
      </c>
    </row>
    <row r="249" spans="1:22" ht="15" x14ac:dyDescent="0.25">
      <c r="A249" s="60" t="s">
        <v>3761</v>
      </c>
      <c r="B249" s="9" t="s">
        <v>1017</v>
      </c>
      <c r="C249" s="3" t="s">
        <v>1018</v>
      </c>
      <c r="D249" s="3" t="s">
        <v>873</v>
      </c>
      <c r="E249" s="3" t="s">
        <v>878</v>
      </c>
      <c r="F249" s="75" t="s">
        <v>3761</v>
      </c>
      <c r="G249" s="3" t="s">
        <v>879</v>
      </c>
      <c r="H249" s="3" t="s">
        <v>999</v>
      </c>
      <c r="I249" s="3" t="s">
        <v>228</v>
      </c>
      <c r="J249" s="3" t="s">
        <v>1019</v>
      </c>
      <c r="K249" s="8">
        <v>1.8599999999973102</v>
      </c>
      <c r="L249" s="3" t="s">
        <v>49</v>
      </c>
      <c r="M249" s="37">
        <v>4.6249999999999999E-2</v>
      </c>
      <c r="N249" s="37">
        <v>6.4799999999992933E-2</v>
      </c>
      <c r="O249" s="8">
        <v>31703.308463999998</v>
      </c>
      <c r="P249" s="8">
        <v>96.609273000000002</v>
      </c>
      <c r="Q249" s="8">
        <v>0</v>
      </c>
      <c r="R249" s="8">
        <v>122.86863226899997</v>
      </c>
      <c r="S249" s="37">
        <v>3.1703308464E-5</v>
      </c>
      <c r="T249" s="37">
        <v>5.5186508413076259E-4</v>
      </c>
      <c r="U249" s="37">
        <v>3.1359698262855051E-5</v>
      </c>
      <c r="V249" s="60" t="s">
        <v>3760</v>
      </c>
    </row>
    <row r="250" spans="1:22" ht="15" x14ac:dyDescent="0.25">
      <c r="A250" s="60" t="s">
        <v>3761</v>
      </c>
      <c r="B250" s="9" t="s">
        <v>1020</v>
      </c>
      <c r="C250" s="3" t="s">
        <v>1021</v>
      </c>
      <c r="D250" s="3" t="s">
        <v>873</v>
      </c>
      <c r="E250" s="3" t="s">
        <v>878</v>
      </c>
      <c r="F250" s="75" t="s">
        <v>3761</v>
      </c>
      <c r="G250" s="3" t="s">
        <v>879</v>
      </c>
      <c r="H250" s="3" t="s">
        <v>999</v>
      </c>
      <c r="I250" s="3" t="s">
        <v>228</v>
      </c>
      <c r="J250" s="3" t="s">
        <v>1022</v>
      </c>
      <c r="K250" s="8">
        <v>5.4900000000025102</v>
      </c>
      <c r="L250" s="3" t="s">
        <v>51</v>
      </c>
      <c r="M250" s="37">
        <v>3.653E-2</v>
      </c>
      <c r="N250" s="37">
        <v>6.5199999999966118E-2</v>
      </c>
      <c r="O250" s="8">
        <v>40466.824623999993</v>
      </c>
      <c r="P250" s="8">
        <v>86.708321999999995</v>
      </c>
      <c r="Q250" s="8">
        <v>0</v>
      </c>
      <c r="R250" s="8">
        <v>127.26455569699999</v>
      </c>
      <c r="S250" s="37">
        <v>8.0933649247999986E-5</v>
      </c>
      <c r="T250" s="37">
        <v>5.7160939647172204E-4</v>
      </c>
      <c r="U250" s="37">
        <v>3.2481667554308431E-5</v>
      </c>
      <c r="V250" s="60" t="s">
        <v>3760</v>
      </c>
    </row>
    <row r="251" spans="1:22" ht="15" x14ac:dyDescent="0.25">
      <c r="A251" s="60" t="s">
        <v>3761</v>
      </c>
      <c r="B251" s="9" t="s">
        <v>1023</v>
      </c>
      <c r="C251" s="3" t="s">
        <v>1024</v>
      </c>
      <c r="D251" s="3" t="s">
        <v>873</v>
      </c>
      <c r="E251" s="3" t="s">
        <v>878</v>
      </c>
      <c r="F251" s="75" t="s">
        <v>3761</v>
      </c>
      <c r="G251" s="3" t="s">
        <v>1009</v>
      </c>
      <c r="H251" s="3" t="s">
        <v>880</v>
      </c>
      <c r="I251" s="3" t="s">
        <v>1025</v>
      </c>
      <c r="J251" s="3" t="s">
        <v>1026</v>
      </c>
      <c r="K251" s="8">
        <v>2.0400000000003309</v>
      </c>
      <c r="L251" s="3" t="s">
        <v>58</v>
      </c>
      <c r="M251" s="37">
        <v>3.7400000000000003E-2</v>
      </c>
      <c r="N251" s="37">
        <v>6.8299999999985081E-2</v>
      </c>
      <c r="O251" s="8">
        <v>41240.076049999996</v>
      </c>
      <c r="P251" s="8">
        <v>96.968048999999993</v>
      </c>
      <c r="Q251" s="8">
        <v>0</v>
      </c>
      <c r="R251" s="8">
        <v>184.78839190499997</v>
      </c>
      <c r="S251" s="37">
        <v>6.8733460083333337E-5</v>
      </c>
      <c r="T251" s="37">
        <v>8.2997799814176398E-4</v>
      </c>
      <c r="U251" s="37">
        <v>4.7163446891245928E-5</v>
      </c>
      <c r="V251" s="60" t="s">
        <v>3760</v>
      </c>
    </row>
    <row r="252" spans="1:22" ht="15" x14ac:dyDescent="0.25">
      <c r="A252" s="60" t="s">
        <v>3761</v>
      </c>
      <c r="B252" s="9" t="s">
        <v>1027</v>
      </c>
      <c r="C252" s="3" t="s">
        <v>1028</v>
      </c>
      <c r="D252" s="3" t="s">
        <v>873</v>
      </c>
      <c r="E252" s="3" t="s">
        <v>878</v>
      </c>
      <c r="F252" s="75" t="s">
        <v>3761</v>
      </c>
      <c r="G252" s="3" t="s">
        <v>982</v>
      </c>
      <c r="H252" s="3" t="s">
        <v>880</v>
      </c>
      <c r="I252" s="3" t="s">
        <v>111</v>
      </c>
      <c r="J252" s="3" t="s">
        <v>1029</v>
      </c>
      <c r="K252" s="8">
        <v>3.8500000000003847</v>
      </c>
      <c r="L252" s="3" t="s">
        <v>49</v>
      </c>
      <c r="M252" s="37">
        <v>4.6249999999999999E-2</v>
      </c>
      <c r="N252" s="37">
        <v>5.3499999999995031E-2</v>
      </c>
      <c r="O252" s="8">
        <v>50519.09316099999</v>
      </c>
      <c r="P252" s="8">
        <v>99.482045999999997</v>
      </c>
      <c r="Q252" s="8">
        <v>0</v>
      </c>
      <c r="R252" s="8">
        <v>201.61269705499996</v>
      </c>
      <c r="S252" s="37">
        <v>3.3679395440666656E-5</v>
      </c>
      <c r="T252" s="37">
        <v>9.05544449933292E-4</v>
      </c>
      <c r="U252" s="37">
        <v>5.1457505702213204E-5</v>
      </c>
      <c r="V252" s="60" t="s">
        <v>3760</v>
      </c>
    </row>
    <row r="253" spans="1:22" ht="15" x14ac:dyDescent="0.25">
      <c r="A253" s="60" t="s">
        <v>3761</v>
      </c>
      <c r="B253" s="9" t="s">
        <v>1030</v>
      </c>
      <c r="C253" s="3" t="s">
        <v>1031</v>
      </c>
      <c r="D253" s="3" t="s">
        <v>873</v>
      </c>
      <c r="E253" s="3" t="s">
        <v>878</v>
      </c>
      <c r="F253" s="75" t="s">
        <v>3761</v>
      </c>
      <c r="G253" s="3" t="s">
        <v>1032</v>
      </c>
      <c r="H253" s="3" t="s">
        <v>1033</v>
      </c>
      <c r="I253" s="3" t="s">
        <v>228</v>
      </c>
      <c r="J253" s="3" t="s">
        <v>1034</v>
      </c>
      <c r="K253" s="8">
        <v>2.8300000000031935</v>
      </c>
      <c r="L253" s="3" t="s">
        <v>51</v>
      </c>
      <c r="M253" s="37">
        <v>4.2500000000000003E-2</v>
      </c>
      <c r="N253" s="37">
        <v>6.939999999998743E-2</v>
      </c>
      <c r="O253" s="8">
        <v>26419.423719999995</v>
      </c>
      <c r="P253" s="8">
        <v>94.548304999999999</v>
      </c>
      <c r="Q253" s="8">
        <v>0</v>
      </c>
      <c r="R253" s="8">
        <v>90.599259041999986</v>
      </c>
      <c r="S253" s="37">
        <v>5.2838847439999987E-5</v>
      </c>
      <c r="T253" s="37">
        <v>4.0692703084652815E-4</v>
      </c>
      <c r="U253" s="37">
        <v>2.3123602614661756E-5</v>
      </c>
      <c r="V253" s="60" t="s">
        <v>3760</v>
      </c>
    </row>
    <row r="254" spans="1:22" ht="15" x14ac:dyDescent="0.25">
      <c r="A254" s="60" t="s">
        <v>3761</v>
      </c>
      <c r="B254" s="9" t="s">
        <v>1035</v>
      </c>
      <c r="C254" s="3" t="s">
        <v>1036</v>
      </c>
      <c r="D254" s="3" t="s">
        <v>873</v>
      </c>
      <c r="E254" s="3" t="s">
        <v>878</v>
      </c>
      <c r="F254" s="75" t="s">
        <v>3761</v>
      </c>
      <c r="G254" s="3" t="s">
        <v>1032</v>
      </c>
      <c r="H254" s="3" t="s">
        <v>1033</v>
      </c>
      <c r="I254" s="3" t="s">
        <v>228</v>
      </c>
      <c r="J254" s="3" t="s">
        <v>1034</v>
      </c>
      <c r="K254" s="8">
        <v>6.0999999999999934</v>
      </c>
      <c r="L254" s="3" t="s">
        <v>51</v>
      </c>
      <c r="M254" s="37">
        <v>4.8750000000000002E-2</v>
      </c>
      <c r="N254" s="37">
        <v>7.2500000000038325E-2</v>
      </c>
      <c r="O254" s="8">
        <v>38662.571296999995</v>
      </c>
      <c r="P254" s="8">
        <v>86.729040999999995</v>
      </c>
      <c r="Q254" s="8">
        <v>0</v>
      </c>
      <c r="R254" s="8">
        <v>121.61939453499998</v>
      </c>
      <c r="S254" s="37">
        <v>7.7325142593999985E-5</v>
      </c>
      <c r="T254" s="37">
        <v>5.4625412652146911E-4</v>
      </c>
      <c r="U254" s="37">
        <v>3.1040855954013818E-5</v>
      </c>
      <c r="V254" s="60" t="s">
        <v>3760</v>
      </c>
    </row>
    <row r="255" spans="1:22" ht="15" x14ac:dyDescent="0.25">
      <c r="A255" s="60" t="s">
        <v>3761</v>
      </c>
      <c r="B255" s="9" t="s">
        <v>1037</v>
      </c>
      <c r="C255" s="3" t="s">
        <v>1038</v>
      </c>
      <c r="D255" s="3" t="s">
        <v>873</v>
      </c>
      <c r="E255" s="3" t="s">
        <v>878</v>
      </c>
      <c r="F255" s="75" t="s">
        <v>3761</v>
      </c>
      <c r="G255" s="3" t="s">
        <v>1039</v>
      </c>
      <c r="H255" s="3" t="s">
        <v>1033</v>
      </c>
      <c r="I255" s="3" t="s">
        <v>228</v>
      </c>
      <c r="J255" s="3" t="s">
        <v>1040</v>
      </c>
      <c r="K255" s="8">
        <v>5.1000000000002688</v>
      </c>
      <c r="L255" s="3" t="s">
        <v>51</v>
      </c>
      <c r="M255" s="37">
        <v>4.6249999999999999E-2</v>
      </c>
      <c r="N255" s="37">
        <v>5.3899999999979659E-2</v>
      </c>
      <c r="O255" s="8">
        <v>51550.095062999993</v>
      </c>
      <c r="P255" s="8">
        <v>96.335554999999999</v>
      </c>
      <c r="Q255" s="8">
        <v>0</v>
      </c>
      <c r="R255" s="8">
        <v>180.12070258799994</v>
      </c>
      <c r="S255" s="37">
        <v>1.4728598589428569E-5</v>
      </c>
      <c r="T255" s="37">
        <v>8.0901304793394439E-4</v>
      </c>
      <c r="U255" s="37">
        <v>4.5972114930738672E-5</v>
      </c>
      <c r="V255" s="60" t="s">
        <v>3760</v>
      </c>
    </row>
    <row r="256" spans="1:22" ht="15" x14ac:dyDescent="0.25">
      <c r="A256" s="60" t="s">
        <v>3761</v>
      </c>
      <c r="B256" s="9" t="s">
        <v>1041</v>
      </c>
      <c r="C256" s="3" t="s">
        <v>1042</v>
      </c>
      <c r="D256" s="3" t="s">
        <v>873</v>
      </c>
      <c r="E256" s="3" t="s">
        <v>878</v>
      </c>
      <c r="F256" s="75" t="s">
        <v>3761</v>
      </c>
      <c r="G256" s="3" t="s">
        <v>982</v>
      </c>
      <c r="H256" s="3" t="s">
        <v>1033</v>
      </c>
      <c r="I256" s="3" t="s">
        <v>228</v>
      </c>
      <c r="J256" s="3" t="s">
        <v>1043</v>
      </c>
      <c r="K256" s="8">
        <v>3.069999999995638</v>
      </c>
      <c r="L256" s="3" t="s">
        <v>51</v>
      </c>
      <c r="M256" s="37">
        <v>4.9500000000000002E-2</v>
      </c>
      <c r="N256" s="37">
        <v>5.7099999999975691E-2</v>
      </c>
      <c r="O256" s="8">
        <v>25775.047530999997</v>
      </c>
      <c r="P256" s="8">
        <v>98.115750000000006</v>
      </c>
      <c r="Q256" s="8">
        <v>0</v>
      </c>
      <c r="R256" s="8">
        <v>91.724585605999977</v>
      </c>
      <c r="S256" s="37">
        <v>1.7183365020666662E-5</v>
      </c>
      <c r="T256" s="37">
        <v>4.1198144080819193E-4</v>
      </c>
      <c r="U256" s="37">
        <v>2.3410819138867496E-5</v>
      </c>
      <c r="V256" s="60" t="s">
        <v>3760</v>
      </c>
    </row>
    <row r="257" spans="1:22" ht="15" x14ac:dyDescent="0.25">
      <c r="A257" s="60" t="s">
        <v>3761</v>
      </c>
      <c r="B257" s="9" t="s">
        <v>1044</v>
      </c>
      <c r="C257" s="3" t="s">
        <v>1045</v>
      </c>
      <c r="D257" s="3" t="s">
        <v>873</v>
      </c>
      <c r="E257" s="3" t="s">
        <v>878</v>
      </c>
      <c r="F257" s="75" t="s">
        <v>3761</v>
      </c>
      <c r="G257" s="3" t="s">
        <v>982</v>
      </c>
      <c r="H257" s="3" t="s">
        <v>1033</v>
      </c>
      <c r="I257" s="3" t="s">
        <v>228</v>
      </c>
      <c r="J257" s="3" t="s">
        <v>1046</v>
      </c>
      <c r="K257" s="8">
        <v>1.8899999999953832</v>
      </c>
      <c r="L257" s="3" t="s">
        <v>51</v>
      </c>
      <c r="M257" s="37">
        <v>6.9500000000000006E-2</v>
      </c>
      <c r="N257" s="37">
        <v>5.6700000000007453E-2</v>
      </c>
      <c r="O257" s="8">
        <v>18042.533271999997</v>
      </c>
      <c r="P257" s="8">
        <v>104.692138</v>
      </c>
      <c r="Q257" s="8">
        <v>0</v>
      </c>
      <c r="R257" s="8">
        <v>68.510816442999982</v>
      </c>
      <c r="S257" s="37">
        <v>1.3878871747692306E-5</v>
      </c>
      <c r="T257" s="37">
        <v>3.0771667904146312E-4</v>
      </c>
      <c r="U257" s="37">
        <v>1.7485980691073369E-5</v>
      </c>
      <c r="V257" s="60" t="s">
        <v>3760</v>
      </c>
    </row>
    <row r="258" spans="1:22" ht="15" x14ac:dyDescent="0.25">
      <c r="A258" s="60" t="s">
        <v>3761</v>
      </c>
      <c r="B258" s="9" t="s">
        <v>1047</v>
      </c>
      <c r="C258" s="3" t="s">
        <v>1048</v>
      </c>
      <c r="D258" s="3" t="s">
        <v>873</v>
      </c>
      <c r="E258" s="3" t="s">
        <v>878</v>
      </c>
      <c r="F258" s="75" t="s">
        <v>3761</v>
      </c>
      <c r="G258" s="3" t="s">
        <v>1049</v>
      </c>
      <c r="H258" s="3" t="s">
        <v>1033</v>
      </c>
      <c r="I258" s="3" t="s">
        <v>228</v>
      </c>
      <c r="J258" s="3" t="s">
        <v>1050</v>
      </c>
      <c r="K258" s="8">
        <v>1.060000000000126</v>
      </c>
      <c r="L258" s="3" t="s">
        <v>51</v>
      </c>
      <c r="M258" s="37">
        <v>0.04</v>
      </c>
      <c r="N258" s="37">
        <v>0.20129999999998471</v>
      </c>
      <c r="O258" s="8">
        <v>77634.443163999982</v>
      </c>
      <c r="P258" s="8">
        <v>84.679777000000001</v>
      </c>
      <c r="Q258" s="8">
        <v>0</v>
      </c>
      <c r="R258" s="8">
        <v>238.44142440699997</v>
      </c>
      <c r="S258" s="37">
        <v>1.0351259088533331E-4</v>
      </c>
      <c r="T258" s="37">
        <v>1.0709608653617913E-3</v>
      </c>
      <c r="U258" s="37">
        <v>6.0857282975188275E-5</v>
      </c>
      <c r="V258" s="60" t="s">
        <v>3760</v>
      </c>
    </row>
    <row r="259" spans="1:22" ht="15" x14ac:dyDescent="0.25">
      <c r="A259" s="60" t="s">
        <v>3761</v>
      </c>
      <c r="B259" s="9" t="s">
        <v>1051</v>
      </c>
      <c r="C259" s="3" t="s">
        <v>1052</v>
      </c>
      <c r="D259" s="3" t="s">
        <v>873</v>
      </c>
      <c r="E259" s="3" t="s">
        <v>878</v>
      </c>
      <c r="F259" s="75" t="s">
        <v>3761</v>
      </c>
      <c r="G259" s="3" t="s">
        <v>1053</v>
      </c>
      <c r="H259" s="3" t="s">
        <v>1054</v>
      </c>
      <c r="I259" s="3" t="s">
        <v>111</v>
      </c>
      <c r="J259" s="3" t="s">
        <v>1055</v>
      </c>
      <c r="K259" s="8">
        <v>4.480000000001902</v>
      </c>
      <c r="L259" s="3" t="s">
        <v>49</v>
      </c>
      <c r="M259" s="37">
        <v>2.5000000000000001E-2</v>
      </c>
      <c r="N259" s="37">
        <v>4.8399999999987314E-2</v>
      </c>
      <c r="O259" s="8">
        <v>64437.618827999999</v>
      </c>
      <c r="P259" s="8">
        <v>91.454802999999998</v>
      </c>
      <c r="Q259" s="8">
        <v>0</v>
      </c>
      <c r="R259" s="8">
        <v>236.40879319099997</v>
      </c>
      <c r="S259" s="37">
        <v>5.6032712024347822E-5</v>
      </c>
      <c r="T259" s="37">
        <v>1.0618312919604303E-3</v>
      </c>
      <c r="U259" s="37">
        <v>6.0338495548028946E-5</v>
      </c>
      <c r="V259" s="60" t="s">
        <v>3760</v>
      </c>
    </row>
    <row r="260" spans="1:22" ht="15" x14ac:dyDescent="0.25">
      <c r="A260" s="60" t="s">
        <v>3761</v>
      </c>
      <c r="B260" s="9" t="s">
        <v>1056</v>
      </c>
      <c r="C260" s="3" t="s">
        <v>1057</v>
      </c>
      <c r="D260" s="3" t="s">
        <v>873</v>
      </c>
      <c r="E260" s="3" t="s">
        <v>878</v>
      </c>
      <c r="F260" s="75" t="s">
        <v>3761</v>
      </c>
      <c r="G260" s="3" t="s">
        <v>1032</v>
      </c>
      <c r="H260" s="3" t="s">
        <v>1054</v>
      </c>
      <c r="I260" s="3" t="s">
        <v>111</v>
      </c>
      <c r="J260" s="3" t="s">
        <v>1058</v>
      </c>
      <c r="K260" s="8">
        <v>0.48999999999769317</v>
      </c>
      <c r="L260" s="3" t="s">
        <v>51</v>
      </c>
      <c r="M260" s="37">
        <v>6.25E-2</v>
      </c>
      <c r="N260" s="37">
        <v>6.6400000000004941E-2</v>
      </c>
      <c r="O260" s="8">
        <v>40943.663003999995</v>
      </c>
      <c r="P260" s="8">
        <v>101.271416</v>
      </c>
      <c r="Q260" s="8">
        <v>0</v>
      </c>
      <c r="R260" s="8">
        <v>150.39075334999998</v>
      </c>
      <c r="S260" s="37">
        <v>3.1495125387692304E-5</v>
      </c>
      <c r="T260" s="37">
        <v>6.7548083035776118E-4</v>
      </c>
      <c r="U260" s="37">
        <v>3.8384155170329558E-5</v>
      </c>
      <c r="V260" s="60" t="s">
        <v>3760</v>
      </c>
    </row>
    <row r="261" spans="1:22" ht="17.45" customHeight="1" x14ac:dyDescent="0.2">
      <c r="A261" s="61" t="s">
        <v>3762</v>
      </c>
      <c r="B261" s="40"/>
      <c r="C261" s="41"/>
      <c r="D261" s="41"/>
      <c r="E261" s="41"/>
      <c r="F261" s="41"/>
      <c r="G261" s="41"/>
      <c r="H261" s="41"/>
      <c r="I261" s="41"/>
      <c r="J261" s="41"/>
      <c r="K261" s="12"/>
      <c r="L261" s="41"/>
      <c r="M261" s="12"/>
      <c r="N261" s="12"/>
      <c r="O261" s="12"/>
      <c r="P261" s="12"/>
      <c r="Q261" s="12"/>
      <c r="R261" s="12"/>
      <c r="S261" s="12"/>
      <c r="T261" s="12"/>
      <c r="U261" s="12"/>
    </row>
    <row r="262" spans="1:22" ht="17.45" customHeight="1" x14ac:dyDescent="0.2">
      <c r="A262" s="61" t="s">
        <v>3762</v>
      </c>
      <c r="B262" s="30"/>
      <c r="C262" s="43"/>
      <c r="D262" s="43"/>
      <c r="E262" s="43"/>
      <c r="F262" s="43"/>
      <c r="G262" s="43"/>
      <c r="H262" s="43"/>
      <c r="I262" s="43"/>
      <c r="J262" s="43"/>
      <c r="K262" s="44"/>
      <c r="L262" s="43"/>
      <c r="M262" s="44"/>
      <c r="N262" s="44"/>
      <c r="O262" s="44"/>
      <c r="P262" s="44"/>
      <c r="Q262" s="44"/>
      <c r="R262" s="44"/>
      <c r="S262" s="44"/>
      <c r="T262" s="44"/>
      <c r="U262" s="44"/>
    </row>
    <row r="263" spans="1:22" ht="17.45" customHeight="1" x14ac:dyDescent="0.2">
      <c r="A263" s="61" t="s">
        <v>3762</v>
      </c>
    </row>
    <row r="264" spans="1:22" x14ac:dyDescent="0.2">
      <c r="A264" s="60" t="s">
        <v>3761</v>
      </c>
      <c r="B264" s="32" t="s">
        <v>63</v>
      </c>
      <c r="C264" s="60" t="s">
        <v>3760</v>
      </c>
    </row>
    <row r="265" spans="1:22" ht="17.45" customHeight="1" x14ac:dyDescent="0.2">
      <c r="A265" s="61" t="s">
        <v>3762</v>
      </c>
    </row>
    <row r="266" spans="1:22" x14ac:dyDescent="0.2">
      <c r="A266" s="60" t="s">
        <v>3761</v>
      </c>
      <c r="B266" s="33" t="s">
        <v>64</v>
      </c>
      <c r="C266" s="60" t="s">
        <v>3760</v>
      </c>
    </row>
    <row r="267" spans="1:22" ht="17.45" customHeight="1" x14ac:dyDescent="0.2">
      <c r="A267" s="61" t="s">
        <v>3762</v>
      </c>
    </row>
    <row r="268" spans="1:22" ht="14.25" customHeight="1" x14ac:dyDescent="0.2">
      <c r="A268" s="60" t="s">
        <v>3761</v>
      </c>
      <c r="B268" s="57" t="s">
        <v>128</v>
      </c>
      <c r="C268" s="61" t="s">
        <v>3760</v>
      </c>
      <c r="D268" s="57"/>
      <c r="E268" s="57"/>
      <c r="F268" s="57"/>
      <c r="G268" s="57"/>
    </row>
    <row r="269" spans="1:22" ht="85.5" x14ac:dyDescent="0.2">
      <c r="A269" s="61" t="s">
        <v>3767</v>
      </c>
      <c r="B269" s="57"/>
      <c r="C269" s="57"/>
      <c r="D269" s="57"/>
      <c r="E269" s="57"/>
      <c r="F269" s="57"/>
      <c r="G269" s="57"/>
    </row>
    <row r="270" spans="1:22" hidden="1" x14ac:dyDescent="0.2">
      <c r="B270" s="57"/>
      <c r="C270" s="57"/>
      <c r="D270" s="57"/>
      <c r="E270" s="57"/>
      <c r="F270" s="57"/>
      <c r="G270" s="57"/>
    </row>
    <row r="271" spans="1:22" hidden="1" x14ac:dyDescent="0.2">
      <c r="B271" s="57"/>
      <c r="C271" s="57"/>
      <c r="D271" s="57"/>
      <c r="E271" s="57"/>
      <c r="F271" s="57"/>
      <c r="G271" s="57"/>
    </row>
    <row r="272" spans="1:22" hidden="1" x14ac:dyDescent="0.2">
      <c r="B272" s="57"/>
      <c r="C272" s="57"/>
      <c r="D272" s="57"/>
      <c r="E272" s="57"/>
      <c r="F272" s="57"/>
      <c r="G272" s="57"/>
    </row>
    <row r="273" spans="2:7" hidden="1" x14ac:dyDescent="0.2">
      <c r="B273" s="57"/>
      <c r="C273" s="57"/>
      <c r="D273" s="57"/>
      <c r="E273" s="57"/>
      <c r="F273" s="57"/>
      <c r="G273" s="57"/>
    </row>
    <row r="274" spans="2:7" hidden="1" x14ac:dyDescent="0.2">
      <c r="B274" s="57"/>
      <c r="C274" s="57"/>
      <c r="D274" s="57"/>
      <c r="E274" s="57"/>
      <c r="F274" s="57"/>
      <c r="G274" s="57"/>
    </row>
    <row r="275" spans="2:7" hidden="1" x14ac:dyDescent="0.2">
      <c r="B275" s="57"/>
      <c r="C275" s="57"/>
      <c r="D275" s="57"/>
      <c r="E275" s="57"/>
      <c r="F275" s="57"/>
      <c r="G275" s="57"/>
    </row>
    <row r="276" spans="2:7" hidden="1" x14ac:dyDescent="0.2">
      <c r="B276" s="57"/>
      <c r="C276" s="57"/>
      <c r="D276" s="57"/>
      <c r="E276" s="57"/>
      <c r="F276" s="57"/>
      <c r="G276" s="57"/>
    </row>
    <row r="277" spans="2:7" hidden="1" x14ac:dyDescent="0.2">
      <c r="B277" s="57"/>
      <c r="C277" s="57"/>
      <c r="D277" s="57"/>
      <c r="E277" s="57"/>
      <c r="F277" s="57"/>
      <c r="G277" s="57"/>
    </row>
    <row r="278" spans="2:7" hidden="1" x14ac:dyDescent="0.2">
      <c r="B278" s="57"/>
      <c r="C278" s="57"/>
      <c r="D278" s="57"/>
      <c r="E278" s="57"/>
      <c r="F278" s="57"/>
      <c r="G278" s="57"/>
    </row>
    <row r="279" spans="2:7" hidden="1" x14ac:dyDescent="0.2">
      <c r="B279" s="57"/>
      <c r="C279" s="57"/>
      <c r="D279" s="57"/>
      <c r="E279" s="57"/>
      <c r="F279" s="57"/>
      <c r="G279" s="57"/>
    </row>
  </sheetData>
  <hyperlinks>
    <hyperlink ref="B266" r:id="rId1" xr:uid="{00000000-0004-0000-0400-000000000000}"/>
  </hyperlink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גיליון6"/>
  <dimension ref="A1:P238"/>
  <sheetViews>
    <sheetView showGridLines="0" rightToLeft="1" zoomScale="80" zoomScaleNormal="80" workbookViewId="0">
      <pane ySplit="10" topLeftCell="A11" activePane="bottomLeft" state="frozen"/>
      <selection pane="bottomLeft" activeCell="Q2" sqref="Q2:XFD238"/>
    </sheetView>
  </sheetViews>
  <sheetFormatPr defaultColWidth="0" defaultRowHeight="14.25" zeroHeight="1" x14ac:dyDescent="0.2"/>
  <cols>
    <col min="1" max="1" width="9" customWidth="1"/>
    <col min="2" max="2" width="43.625" bestFit="1" customWidth="1"/>
    <col min="3" max="3" width="23.125" bestFit="1" customWidth="1"/>
    <col min="4" max="5" width="16.25" customWidth="1"/>
    <col min="6" max="6" width="12.625" bestFit="1" customWidth="1"/>
    <col min="7" max="7" width="42.625" bestFit="1" customWidth="1"/>
    <col min="8" max="15" width="16.25" customWidth="1"/>
    <col min="16" max="16" width="9" customWidth="1"/>
    <col min="17" max="16384" width="9" hidden="1"/>
  </cols>
  <sheetData>
    <row r="1" spans="1:16" ht="18" x14ac:dyDescent="0.25">
      <c r="A1" s="60" t="s">
        <v>3761</v>
      </c>
      <c r="B1" s="20" t="s">
        <v>36</v>
      </c>
      <c r="C1" s="20" t="s">
        <v>37</v>
      </c>
      <c r="D1" s="59" t="s">
        <v>3760</v>
      </c>
      <c r="E1" s="21"/>
      <c r="F1" s="21"/>
      <c r="G1" s="21"/>
      <c r="H1" s="21"/>
      <c r="I1" s="21"/>
      <c r="J1" s="21"/>
      <c r="K1" s="21"/>
      <c r="L1" s="21"/>
      <c r="M1" s="21"/>
      <c r="N1" s="21"/>
      <c r="O1" s="21"/>
    </row>
    <row r="2" spans="1:16" ht="18" x14ac:dyDescent="0.25">
      <c r="A2" s="60" t="s">
        <v>3761</v>
      </c>
      <c r="B2" s="20" t="s">
        <v>38</v>
      </c>
      <c r="C2" s="20" t="s">
        <v>39</v>
      </c>
      <c r="D2" s="59" t="s">
        <v>3760</v>
      </c>
      <c r="E2" s="21"/>
      <c r="F2" s="21"/>
      <c r="G2" s="21"/>
      <c r="H2" s="21"/>
      <c r="I2" s="21"/>
      <c r="J2" s="21"/>
      <c r="K2" s="21"/>
      <c r="L2" s="21"/>
      <c r="M2" s="21"/>
      <c r="N2" s="21"/>
      <c r="O2" s="21"/>
    </row>
    <row r="3" spans="1:16" ht="18" x14ac:dyDescent="0.25">
      <c r="A3" s="60" t="s">
        <v>3761</v>
      </c>
      <c r="B3" s="20" t="s">
        <v>40</v>
      </c>
      <c r="C3" s="20" t="s">
        <v>3748</v>
      </c>
      <c r="D3" s="59" t="s">
        <v>3760</v>
      </c>
      <c r="E3" s="21"/>
      <c r="F3" s="21"/>
      <c r="G3" s="21"/>
      <c r="H3" s="21"/>
      <c r="I3" s="21"/>
      <c r="J3" s="21"/>
      <c r="K3" s="21"/>
      <c r="L3" s="21"/>
      <c r="M3" s="21"/>
      <c r="N3" s="21"/>
      <c r="O3" s="21"/>
    </row>
    <row r="4" spans="1:16" ht="18" x14ac:dyDescent="0.25">
      <c r="A4" s="60" t="s">
        <v>3761</v>
      </c>
      <c r="B4" s="20" t="s">
        <v>41</v>
      </c>
      <c r="C4" s="20">
        <v>214</v>
      </c>
      <c r="D4" s="59" t="s">
        <v>3760</v>
      </c>
      <c r="E4" s="21"/>
      <c r="F4" s="21"/>
      <c r="G4" s="21"/>
      <c r="H4" s="21"/>
      <c r="I4" s="21"/>
      <c r="J4" s="21"/>
      <c r="K4" s="21"/>
      <c r="L4" s="21"/>
      <c r="M4" s="21"/>
      <c r="N4" s="21"/>
      <c r="O4" s="21"/>
    </row>
    <row r="5" spans="1:16" ht="17.45" customHeight="1" x14ac:dyDescent="0.55000000000000004">
      <c r="A5" s="61" t="s">
        <v>3762</v>
      </c>
      <c r="B5" s="24"/>
      <c r="C5" s="24"/>
      <c r="D5" s="24"/>
      <c r="E5" s="24"/>
      <c r="F5" s="24"/>
      <c r="G5" s="24"/>
      <c r="H5" s="24"/>
      <c r="I5" s="24"/>
      <c r="J5" s="24"/>
      <c r="K5" s="24"/>
      <c r="L5" s="24"/>
      <c r="M5" s="24"/>
      <c r="N5" s="24"/>
      <c r="O5" s="24"/>
    </row>
    <row r="6" spans="1:16" ht="30" x14ac:dyDescent="0.2">
      <c r="A6" s="60" t="s">
        <v>3761</v>
      </c>
      <c r="B6" s="45" t="s">
        <v>231</v>
      </c>
      <c r="C6" s="62" t="s">
        <v>3760</v>
      </c>
      <c r="D6" s="23"/>
      <c r="E6" s="23"/>
      <c r="F6" s="23"/>
      <c r="G6" s="23"/>
      <c r="H6" s="23"/>
      <c r="I6" s="23"/>
      <c r="J6" s="23"/>
      <c r="K6" s="23"/>
      <c r="L6" s="23"/>
      <c r="M6" s="23"/>
      <c r="N6" s="23"/>
      <c r="O6" s="23"/>
    </row>
    <row r="7" spans="1:16" ht="30" x14ac:dyDescent="0.2">
      <c r="A7" s="60" t="s">
        <v>3761</v>
      </c>
      <c r="B7" s="45" t="s">
        <v>1624</v>
      </c>
      <c r="C7" s="62" t="s">
        <v>3760</v>
      </c>
      <c r="D7" s="23"/>
      <c r="E7" s="23"/>
      <c r="F7" s="23"/>
      <c r="G7" s="23"/>
      <c r="H7" s="23"/>
      <c r="I7" s="23"/>
      <c r="J7" s="23"/>
      <c r="K7" s="23"/>
      <c r="L7" s="23"/>
      <c r="M7" s="23"/>
      <c r="N7" s="23"/>
      <c r="O7" s="23"/>
    </row>
    <row r="8" spans="1:16" ht="30" x14ac:dyDescent="0.2">
      <c r="A8" s="60" t="s">
        <v>3761</v>
      </c>
      <c r="B8" s="45" t="s">
        <v>114</v>
      </c>
      <c r="C8" s="25" t="s">
        <v>65</v>
      </c>
      <c r="D8" s="25" t="s">
        <v>129</v>
      </c>
      <c r="E8" s="25" t="s">
        <v>254</v>
      </c>
      <c r="F8" s="25" t="s">
        <v>66</v>
      </c>
      <c r="G8" s="25" t="s">
        <v>245</v>
      </c>
      <c r="H8" s="25" t="s">
        <v>68</v>
      </c>
      <c r="I8" s="25" t="s">
        <v>131</v>
      </c>
      <c r="J8" s="25" t="s">
        <v>132</v>
      </c>
      <c r="K8" s="25" t="s">
        <v>234</v>
      </c>
      <c r="L8" s="25" t="s">
        <v>69</v>
      </c>
      <c r="M8" s="25" t="s">
        <v>133</v>
      </c>
      <c r="N8" s="25" t="s">
        <v>118</v>
      </c>
      <c r="O8" s="25" t="s">
        <v>119</v>
      </c>
      <c r="P8" s="60" t="s">
        <v>3760</v>
      </c>
    </row>
    <row r="9" spans="1:16" ht="42.75" x14ac:dyDescent="0.2">
      <c r="A9" s="60" t="s">
        <v>3761</v>
      </c>
      <c r="B9" s="65" t="s">
        <v>3761</v>
      </c>
      <c r="C9" s="76" t="s">
        <v>3761</v>
      </c>
      <c r="D9" s="76" t="s">
        <v>3761</v>
      </c>
      <c r="E9" s="76" t="s">
        <v>3761</v>
      </c>
      <c r="F9" s="76" t="s">
        <v>3761</v>
      </c>
      <c r="G9" s="76" t="s">
        <v>3761</v>
      </c>
      <c r="H9" s="76" t="s">
        <v>3761</v>
      </c>
      <c r="I9" s="47" t="s">
        <v>237</v>
      </c>
      <c r="J9" s="76" t="s">
        <v>3761</v>
      </c>
      <c r="K9" s="47" t="s">
        <v>43</v>
      </c>
      <c r="L9" s="47" t="s">
        <v>43</v>
      </c>
      <c r="M9" s="47" t="s">
        <v>44</v>
      </c>
      <c r="N9" s="47" t="s">
        <v>44</v>
      </c>
      <c r="O9" s="47" t="s">
        <v>44</v>
      </c>
      <c r="P9" s="60" t="s">
        <v>3760</v>
      </c>
    </row>
    <row r="10" spans="1:16" x14ac:dyDescent="0.2">
      <c r="A10" s="60" t="s">
        <v>3761</v>
      </c>
      <c r="B10" s="67" t="s">
        <v>3761</v>
      </c>
      <c r="C10" s="47" t="s">
        <v>45</v>
      </c>
      <c r="D10" s="47" t="s">
        <v>46</v>
      </c>
      <c r="E10" s="47" t="s">
        <v>120</v>
      </c>
      <c r="F10" s="47" t="s">
        <v>121</v>
      </c>
      <c r="G10" s="47" t="s">
        <v>122</v>
      </c>
      <c r="H10" s="47" t="s">
        <v>123</v>
      </c>
      <c r="I10" s="47" t="s">
        <v>124</v>
      </c>
      <c r="J10" s="47" t="s">
        <v>125</v>
      </c>
      <c r="K10" s="47" t="s">
        <v>126</v>
      </c>
      <c r="L10" s="47" t="s">
        <v>127</v>
      </c>
      <c r="M10" s="47" t="s">
        <v>238</v>
      </c>
      <c r="N10" s="47" t="s">
        <v>239</v>
      </c>
      <c r="O10" s="48" t="s">
        <v>240</v>
      </c>
      <c r="P10" s="60" t="s">
        <v>3760</v>
      </c>
    </row>
    <row r="11" spans="1:16" ht="15" x14ac:dyDescent="0.25">
      <c r="A11" s="60" t="s">
        <v>3761</v>
      </c>
      <c r="B11" s="14" t="s">
        <v>1623</v>
      </c>
      <c r="C11" s="68" t="s">
        <v>3761</v>
      </c>
      <c r="D11" s="68" t="s">
        <v>3761</v>
      </c>
      <c r="E11" s="68" t="s">
        <v>3761</v>
      </c>
      <c r="F11" s="68" t="s">
        <v>3761</v>
      </c>
      <c r="G11" s="68" t="s">
        <v>3761</v>
      </c>
      <c r="H11" s="68" t="s">
        <v>3761</v>
      </c>
      <c r="I11" s="77" t="s">
        <v>3761</v>
      </c>
      <c r="J11" s="77" t="s">
        <v>3761</v>
      </c>
      <c r="K11" s="15">
        <v>0</v>
      </c>
      <c r="L11" s="15">
        <v>962274.16318660544</v>
      </c>
      <c r="M11" s="69" t="s">
        <v>3761</v>
      </c>
      <c r="N11" s="42">
        <v>1</v>
      </c>
      <c r="O11" s="42">
        <v>0.24560074321985365</v>
      </c>
      <c r="P11" s="60" t="s">
        <v>3760</v>
      </c>
    </row>
    <row r="12" spans="1:16" ht="15" x14ac:dyDescent="0.25">
      <c r="A12" s="60" t="s">
        <v>3761</v>
      </c>
      <c r="B12" s="6" t="s">
        <v>246</v>
      </c>
      <c r="C12" s="70" t="s">
        <v>3761</v>
      </c>
      <c r="D12" s="70" t="s">
        <v>3761</v>
      </c>
      <c r="E12" s="70" t="s">
        <v>3761</v>
      </c>
      <c r="F12" s="70" t="s">
        <v>3761</v>
      </c>
      <c r="G12" s="70" t="s">
        <v>3761</v>
      </c>
      <c r="H12" s="70" t="s">
        <v>3761</v>
      </c>
      <c r="I12" s="78" t="s">
        <v>3761</v>
      </c>
      <c r="J12" s="78" t="s">
        <v>3761</v>
      </c>
      <c r="K12" s="36">
        <v>0</v>
      </c>
      <c r="L12" s="36">
        <v>712175.43010116392</v>
      </c>
      <c r="M12" s="71" t="s">
        <v>3761</v>
      </c>
      <c r="N12" s="35">
        <v>0.74009617772836112</v>
      </c>
      <c r="O12" s="35">
        <v>0.1817681713042584</v>
      </c>
      <c r="P12" s="60" t="s">
        <v>3760</v>
      </c>
    </row>
    <row r="13" spans="1:16" ht="15" x14ac:dyDescent="0.25">
      <c r="A13" s="60" t="s">
        <v>3761</v>
      </c>
      <c r="B13" s="7" t="s">
        <v>1061</v>
      </c>
      <c r="C13" s="72" t="s">
        <v>3761</v>
      </c>
      <c r="D13" s="72" t="s">
        <v>3761</v>
      </c>
      <c r="E13" s="72" t="s">
        <v>3761</v>
      </c>
      <c r="F13" s="72" t="s">
        <v>3761</v>
      </c>
      <c r="G13" s="72" t="s">
        <v>3761</v>
      </c>
      <c r="H13" s="72" t="s">
        <v>3761</v>
      </c>
      <c r="I13" s="79" t="s">
        <v>3761</v>
      </c>
      <c r="J13" s="79" t="s">
        <v>3761</v>
      </c>
      <c r="K13" s="8">
        <v>0</v>
      </c>
      <c r="L13" s="8">
        <v>475412.25581921195</v>
      </c>
      <c r="M13" s="73" t="s">
        <v>3761</v>
      </c>
      <c r="N13" s="37">
        <v>0.49405073315578502</v>
      </c>
      <c r="O13" s="37">
        <v>0.1213392272513744</v>
      </c>
      <c r="P13" s="60" t="s">
        <v>3760</v>
      </c>
    </row>
    <row r="14" spans="1:16" ht="15" x14ac:dyDescent="0.25">
      <c r="A14" s="60" t="s">
        <v>3761</v>
      </c>
      <c r="B14" s="9" t="s">
        <v>1062</v>
      </c>
      <c r="C14" s="3" t="s">
        <v>1063</v>
      </c>
      <c r="D14" s="3" t="s">
        <v>140</v>
      </c>
      <c r="E14" s="75" t="s">
        <v>3761</v>
      </c>
      <c r="F14" s="3" t="s">
        <v>1064</v>
      </c>
      <c r="G14" s="3" t="s">
        <v>301</v>
      </c>
      <c r="H14" s="3" t="s">
        <v>73</v>
      </c>
      <c r="I14" s="8">
        <v>110890.22891299998</v>
      </c>
      <c r="J14" s="8">
        <v>2400</v>
      </c>
      <c r="K14" s="8">
        <v>0</v>
      </c>
      <c r="L14" s="8">
        <v>2661.3654939199992</v>
      </c>
      <c r="M14" s="37">
        <v>4.9408008892496476E-4</v>
      </c>
      <c r="N14" s="37">
        <v>2.7657039913726788E-3</v>
      </c>
      <c r="O14" s="37">
        <v>6.792589558072456E-4</v>
      </c>
      <c r="P14" s="60" t="s">
        <v>3760</v>
      </c>
    </row>
    <row r="15" spans="1:16" ht="15" x14ac:dyDescent="0.25">
      <c r="A15" s="60" t="s">
        <v>3761</v>
      </c>
      <c r="B15" s="9" t="s">
        <v>1065</v>
      </c>
      <c r="C15" s="3" t="s">
        <v>1066</v>
      </c>
      <c r="D15" s="3" t="s">
        <v>140</v>
      </c>
      <c r="E15" s="75" t="s">
        <v>3761</v>
      </c>
      <c r="F15" s="3" t="s">
        <v>1067</v>
      </c>
      <c r="G15" s="3" t="s">
        <v>819</v>
      </c>
      <c r="H15" s="3" t="s">
        <v>73</v>
      </c>
      <c r="I15" s="8">
        <v>28786.890540999997</v>
      </c>
      <c r="J15" s="8">
        <v>27680</v>
      </c>
      <c r="K15" s="8">
        <v>0</v>
      </c>
      <c r="L15" s="8">
        <v>7968.2113014609995</v>
      </c>
      <c r="M15" s="37">
        <v>5.1317264370288049E-4</v>
      </c>
      <c r="N15" s="37">
        <v>8.2806040173353315E-3</v>
      </c>
      <c r="O15" s="37">
        <v>2.0337225009668634E-3</v>
      </c>
      <c r="P15" s="60" t="s">
        <v>3760</v>
      </c>
    </row>
    <row r="16" spans="1:16" ht="15" x14ac:dyDescent="0.25">
      <c r="A16" s="60" t="s">
        <v>3761</v>
      </c>
      <c r="B16" s="9" t="s">
        <v>1068</v>
      </c>
      <c r="C16" s="3" t="s">
        <v>1069</v>
      </c>
      <c r="D16" s="3" t="s">
        <v>140</v>
      </c>
      <c r="E16" s="75" t="s">
        <v>3761</v>
      </c>
      <c r="F16" s="3" t="s">
        <v>1070</v>
      </c>
      <c r="G16" s="3" t="s">
        <v>819</v>
      </c>
      <c r="H16" s="3" t="s">
        <v>73</v>
      </c>
      <c r="I16" s="8">
        <v>140335.45435599997</v>
      </c>
      <c r="J16" s="8">
        <v>7120</v>
      </c>
      <c r="K16" s="8">
        <v>0</v>
      </c>
      <c r="L16" s="8">
        <v>9991.884350166998</v>
      </c>
      <c r="M16" s="37">
        <v>1.1907215802529237E-3</v>
      </c>
      <c r="N16" s="37">
        <v>1.0383614911865154E-2</v>
      </c>
      <c r="O16" s="37">
        <v>2.5502235396628369E-3</v>
      </c>
      <c r="P16" s="60" t="s">
        <v>3760</v>
      </c>
    </row>
    <row r="17" spans="1:16" ht="15" x14ac:dyDescent="0.25">
      <c r="A17" s="60" t="s">
        <v>3761</v>
      </c>
      <c r="B17" s="9" t="s">
        <v>1071</v>
      </c>
      <c r="C17" s="3" t="s">
        <v>1072</v>
      </c>
      <c r="D17" s="3" t="s">
        <v>140</v>
      </c>
      <c r="E17" s="75" t="s">
        <v>3761</v>
      </c>
      <c r="F17" s="3" t="s">
        <v>818</v>
      </c>
      <c r="G17" s="3" t="s">
        <v>819</v>
      </c>
      <c r="H17" s="3" t="s">
        <v>73</v>
      </c>
      <c r="I17" s="8">
        <v>492288.61988899997</v>
      </c>
      <c r="J17" s="8">
        <v>1336</v>
      </c>
      <c r="K17" s="8">
        <v>0</v>
      </c>
      <c r="L17" s="8">
        <v>6576.9759615289995</v>
      </c>
      <c r="M17" s="37">
        <v>8.9851784729676578E-4</v>
      </c>
      <c r="N17" s="37">
        <v>6.8348254719311045E-3</v>
      </c>
      <c r="O17" s="37">
        <v>1.6786382156842663E-3</v>
      </c>
      <c r="P17" s="60" t="s">
        <v>3760</v>
      </c>
    </row>
    <row r="18" spans="1:16" ht="15" x14ac:dyDescent="0.25">
      <c r="A18" s="60" t="s">
        <v>3761</v>
      </c>
      <c r="B18" s="9" t="s">
        <v>1073</v>
      </c>
      <c r="C18" s="3" t="s">
        <v>1074</v>
      </c>
      <c r="D18" s="3" t="s">
        <v>140</v>
      </c>
      <c r="E18" s="75" t="s">
        <v>3761</v>
      </c>
      <c r="F18" s="3" t="s">
        <v>359</v>
      </c>
      <c r="G18" s="3" t="s">
        <v>360</v>
      </c>
      <c r="H18" s="3" t="s">
        <v>73</v>
      </c>
      <c r="I18" s="8">
        <v>332361.48450499988</v>
      </c>
      <c r="J18" s="8">
        <v>3807</v>
      </c>
      <c r="K18" s="8">
        <v>0</v>
      </c>
      <c r="L18" s="8">
        <v>12653.001715074999</v>
      </c>
      <c r="M18" s="37">
        <v>1.3131922632230212E-3</v>
      </c>
      <c r="N18" s="37">
        <v>1.3149061046359314E-2</v>
      </c>
      <c r="O18" s="37">
        <v>3.2294191656290741E-3</v>
      </c>
      <c r="P18" s="60" t="s">
        <v>3760</v>
      </c>
    </row>
    <row r="19" spans="1:16" ht="15" x14ac:dyDescent="0.25">
      <c r="A19" s="60" t="s">
        <v>3761</v>
      </c>
      <c r="B19" s="9" t="s">
        <v>1075</v>
      </c>
      <c r="C19" s="3" t="s">
        <v>1076</v>
      </c>
      <c r="D19" s="3" t="s">
        <v>140</v>
      </c>
      <c r="E19" s="75" t="s">
        <v>3761</v>
      </c>
      <c r="F19" s="3" t="s">
        <v>1077</v>
      </c>
      <c r="G19" s="3" t="s">
        <v>1078</v>
      </c>
      <c r="H19" s="3" t="s">
        <v>73</v>
      </c>
      <c r="I19" s="8">
        <v>31379.051937999997</v>
      </c>
      <c r="J19" s="8">
        <v>77500</v>
      </c>
      <c r="K19" s="8">
        <v>0</v>
      </c>
      <c r="L19" s="8">
        <v>24318.765249327997</v>
      </c>
      <c r="M19" s="37">
        <v>7.0587928690090957E-4</v>
      </c>
      <c r="N19" s="37">
        <v>2.5272179363930475E-2</v>
      </c>
      <c r="O19" s="37">
        <v>6.2068660345667732E-3</v>
      </c>
      <c r="P19" s="60" t="s">
        <v>3760</v>
      </c>
    </row>
    <row r="20" spans="1:16" ht="15" x14ac:dyDescent="0.25">
      <c r="A20" s="60" t="s">
        <v>3761</v>
      </c>
      <c r="B20" s="9" t="s">
        <v>1079</v>
      </c>
      <c r="C20" s="3" t="s">
        <v>1080</v>
      </c>
      <c r="D20" s="3" t="s">
        <v>140</v>
      </c>
      <c r="E20" s="75" t="s">
        <v>3761</v>
      </c>
      <c r="F20" s="3" t="s">
        <v>652</v>
      </c>
      <c r="G20" s="3" t="s">
        <v>653</v>
      </c>
      <c r="H20" s="3" t="s">
        <v>73</v>
      </c>
      <c r="I20" s="8">
        <v>40415.986492999989</v>
      </c>
      <c r="J20" s="8">
        <v>5701</v>
      </c>
      <c r="K20" s="8">
        <v>0</v>
      </c>
      <c r="L20" s="8">
        <v>2304.115389608</v>
      </c>
      <c r="M20" s="37">
        <v>3.992065381491035E-4</v>
      </c>
      <c r="N20" s="37">
        <v>2.3944479419231615E-3</v>
      </c>
      <c r="O20" s="37">
        <v>5.8807819413757745E-4</v>
      </c>
      <c r="P20" s="60" t="s">
        <v>3760</v>
      </c>
    </row>
    <row r="21" spans="1:16" ht="15" x14ac:dyDescent="0.25">
      <c r="A21" s="60" t="s">
        <v>3761</v>
      </c>
      <c r="B21" s="9" t="s">
        <v>1081</v>
      </c>
      <c r="C21" s="3" t="s">
        <v>1082</v>
      </c>
      <c r="D21" s="3" t="s">
        <v>140</v>
      </c>
      <c r="E21" s="75" t="s">
        <v>3761</v>
      </c>
      <c r="F21" s="3" t="s">
        <v>674</v>
      </c>
      <c r="G21" s="3" t="s">
        <v>653</v>
      </c>
      <c r="H21" s="3" t="s">
        <v>73</v>
      </c>
      <c r="I21" s="8">
        <v>519723.41952899989</v>
      </c>
      <c r="J21" s="8">
        <v>1027</v>
      </c>
      <c r="K21" s="8">
        <v>0</v>
      </c>
      <c r="L21" s="8">
        <v>5337.5595182719999</v>
      </c>
      <c r="M21" s="37">
        <v>9.5024869847803203E-4</v>
      </c>
      <c r="N21" s="37">
        <v>5.546817863836726E-3</v>
      </c>
      <c r="O21" s="37">
        <v>1.3623025898634609E-3</v>
      </c>
      <c r="P21" s="60" t="s">
        <v>3760</v>
      </c>
    </row>
    <row r="22" spans="1:16" ht="15" x14ac:dyDescent="0.25">
      <c r="A22" s="60" t="s">
        <v>3761</v>
      </c>
      <c r="B22" s="9" t="s">
        <v>1083</v>
      </c>
      <c r="C22" s="3" t="s">
        <v>1084</v>
      </c>
      <c r="D22" s="3" t="s">
        <v>140</v>
      </c>
      <c r="E22" s="75" t="s">
        <v>3761</v>
      </c>
      <c r="F22" s="3" t="s">
        <v>1085</v>
      </c>
      <c r="G22" s="3" t="s">
        <v>261</v>
      </c>
      <c r="H22" s="3" t="s">
        <v>73</v>
      </c>
      <c r="I22" s="8">
        <v>51827.958523999994</v>
      </c>
      <c r="J22" s="8">
        <v>14990</v>
      </c>
      <c r="K22" s="8">
        <v>0</v>
      </c>
      <c r="L22" s="8">
        <v>7769.0109827619999</v>
      </c>
      <c r="M22" s="37">
        <v>5.1657468215900247E-4</v>
      </c>
      <c r="N22" s="37">
        <v>8.0735940753460956E-3</v>
      </c>
      <c r="O22" s="37">
        <v>1.9828807053604083E-3</v>
      </c>
      <c r="P22" s="60" t="s">
        <v>3760</v>
      </c>
    </row>
    <row r="23" spans="1:16" ht="15" x14ac:dyDescent="0.25">
      <c r="A23" s="60" t="s">
        <v>3761</v>
      </c>
      <c r="B23" s="9" t="s">
        <v>1086</v>
      </c>
      <c r="C23" s="3" t="s">
        <v>1087</v>
      </c>
      <c r="D23" s="3" t="s">
        <v>140</v>
      </c>
      <c r="E23" s="75" t="s">
        <v>3761</v>
      </c>
      <c r="F23" s="3" t="s">
        <v>1088</v>
      </c>
      <c r="G23" s="3" t="s">
        <v>261</v>
      </c>
      <c r="H23" s="3" t="s">
        <v>73</v>
      </c>
      <c r="I23" s="8">
        <v>1624146.6973099997</v>
      </c>
      <c r="J23" s="8">
        <v>1835</v>
      </c>
      <c r="K23" s="8">
        <v>0</v>
      </c>
      <c r="L23" s="8">
        <v>29803.091895086996</v>
      </c>
      <c r="M23" s="37">
        <v>1.3129602829826386E-3</v>
      </c>
      <c r="N23" s="37">
        <v>3.0971518341917224E-2</v>
      </c>
      <c r="O23" s="37">
        <v>7.6066279234221993E-3</v>
      </c>
      <c r="P23" s="60" t="s">
        <v>3760</v>
      </c>
    </row>
    <row r="24" spans="1:16" ht="15" x14ac:dyDescent="0.25">
      <c r="A24" s="60" t="s">
        <v>3761</v>
      </c>
      <c r="B24" s="9" t="s">
        <v>1089</v>
      </c>
      <c r="C24" s="3" t="s">
        <v>1090</v>
      </c>
      <c r="D24" s="3" t="s">
        <v>140</v>
      </c>
      <c r="E24" s="75" t="s">
        <v>3761</v>
      </c>
      <c r="F24" s="3" t="s">
        <v>267</v>
      </c>
      <c r="G24" s="3" t="s">
        <v>261</v>
      </c>
      <c r="H24" s="3" t="s">
        <v>73</v>
      </c>
      <c r="I24" s="8">
        <v>1711821.4288209998</v>
      </c>
      <c r="J24" s="8">
        <v>2950</v>
      </c>
      <c r="K24" s="8">
        <v>0</v>
      </c>
      <c r="L24" s="8">
        <v>50498.732150063988</v>
      </c>
      <c r="M24" s="37">
        <v>1.1240861446528228E-3</v>
      </c>
      <c r="N24" s="37">
        <v>5.247852855451883E-2</v>
      </c>
      <c r="O24" s="37">
        <v>1.2888765616074138E-2</v>
      </c>
      <c r="P24" s="60" t="s">
        <v>3760</v>
      </c>
    </row>
    <row r="25" spans="1:16" ht="15" x14ac:dyDescent="0.25">
      <c r="A25" s="60" t="s">
        <v>3761</v>
      </c>
      <c r="B25" s="9" t="s">
        <v>1091</v>
      </c>
      <c r="C25" s="3" t="s">
        <v>1092</v>
      </c>
      <c r="D25" s="3" t="s">
        <v>140</v>
      </c>
      <c r="E25" s="75" t="s">
        <v>3761</v>
      </c>
      <c r="F25" s="3" t="s">
        <v>1093</v>
      </c>
      <c r="G25" s="3" t="s">
        <v>261</v>
      </c>
      <c r="H25" s="3" t="s">
        <v>73</v>
      </c>
      <c r="I25" s="8">
        <v>196237.97517899997</v>
      </c>
      <c r="J25" s="8">
        <v>14260</v>
      </c>
      <c r="K25" s="8">
        <v>0</v>
      </c>
      <c r="L25" s="8">
        <v>27983.535260369998</v>
      </c>
      <c r="M25" s="37">
        <v>7.6092625976133829E-4</v>
      </c>
      <c r="N25" s="37">
        <v>2.9080626219560458E-2</v>
      </c>
      <c r="O25" s="37">
        <v>7.142223412822812E-3</v>
      </c>
      <c r="P25" s="60" t="s">
        <v>3760</v>
      </c>
    </row>
    <row r="26" spans="1:16" ht="15" x14ac:dyDescent="0.25">
      <c r="A26" s="60" t="s">
        <v>3761</v>
      </c>
      <c r="B26" s="9" t="s">
        <v>1094</v>
      </c>
      <c r="C26" s="3" t="s">
        <v>1095</v>
      </c>
      <c r="D26" s="3" t="s">
        <v>140</v>
      </c>
      <c r="E26" s="75" t="s">
        <v>3761</v>
      </c>
      <c r="F26" s="3" t="s">
        <v>423</v>
      </c>
      <c r="G26" s="3" t="s">
        <v>261</v>
      </c>
      <c r="H26" s="3" t="s">
        <v>73</v>
      </c>
      <c r="I26" s="8">
        <v>1696789.9619659998</v>
      </c>
      <c r="J26" s="8">
        <v>3290</v>
      </c>
      <c r="K26" s="8">
        <v>0</v>
      </c>
      <c r="L26" s="8">
        <v>55824.389748661997</v>
      </c>
      <c r="M26" s="37">
        <v>1.2688488427194807E-3</v>
      </c>
      <c r="N26" s="37">
        <v>5.801297788542667E-2</v>
      </c>
      <c r="O26" s="37">
        <v>1.4248030485057725E-2</v>
      </c>
      <c r="P26" s="60" t="s">
        <v>3760</v>
      </c>
    </row>
    <row r="27" spans="1:16" ht="15" x14ac:dyDescent="0.25">
      <c r="A27" s="60" t="s">
        <v>3761</v>
      </c>
      <c r="B27" s="9" t="s">
        <v>1096</v>
      </c>
      <c r="C27" s="3" t="s">
        <v>1097</v>
      </c>
      <c r="D27" s="3" t="s">
        <v>140</v>
      </c>
      <c r="E27" s="75" t="s">
        <v>3761</v>
      </c>
      <c r="F27" s="3" t="s">
        <v>1098</v>
      </c>
      <c r="G27" s="3" t="s">
        <v>585</v>
      </c>
      <c r="H27" s="3" t="s">
        <v>73</v>
      </c>
      <c r="I27" s="8">
        <v>4120.6523249999991</v>
      </c>
      <c r="J27" s="8">
        <v>152920</v>
      </c>
      <c r="K27" s="8">
        <v>0</v>
      </c>
      <c r="L27" s="8">
        <v>6301.3015356079986</v>
      </c>
      <c r="M27" s="37">
        <v>1.0732522821883688E-3</v>
      </c>
      <c r="N27" s="37">
        <v>6.5483432650223217E-3</v>
      </c>
      <c r="O27" s="37">
        <v>1.6082779727482055E-3</v>
      </c>
      <c r="P27" s="60" t="s">
        <v>3760</v>
      </c>
    </row>
    <row r="28" spans="1:16" ht="15" x14ac:dyDescent="0.25">
      <c r="A28" s="60" t="s">
        <v>3761</v>
      </c>
      <c r="B28" s="9" t="s">
        <v>1099</v>
      </c>
      <c r="C28" s="3" t="s">
        <v>1100</v>
      </c>
      <c r="D28" s="3" t="s">
        <v>140</v>
      </c>
      <c r="E28" s="75" t="s">
        <v>3761</v>
      </c>
      <c r="F28" s="3" t="s">
        <v>764</v>
      </c>
      <c r="G28" s="3" t="s">
        <v>585</v>
      </c>
      <c r="H28" s="3" t="s">
        <v>73</v>
      </c>
      <c r="I28" s="8">
        <v>12214.334134999997</v>
      </c>
      <c r="J28" s="8">
        <v>91410</v>
      </c>
      <c r="K28" s="8">
        <v>0</v>
      </c>
      <c r="L28" s="8">
        <v>11165.122831484998</v>
      </c>
      <c r="M28" s="37">
        <v>1.595453296060955E-3</v>
      </c>
      <c r="N28" s="37">
        <v>1.1602850059396059E-2</v>
      </c>
      <c r="O28" s="37">
        <v>2.8496685980561954E-3</v>
      </c>
      <c r="P28" s="60" t="s">
        <v>3760</v>
      </c>
    </row>
    <row r="29" spans="1:16" ht="15" x14ac:dyDescent="0.25">
      <c r="A29" s="60" t="s">
        <v>3761</v>
      </c>
      <c r="B29" s="9" t="s">
        <v>1101</v>
      </c>
      <c r="C29" s="3" t="s">
        <v>1102</v>
      </c>
      <c r="D29" s="3" t="s">
        <v>140</v>
      </c>
      <c r="E29" s="75" t="s">
        <v>3761</v>
      </c>
      <c r="F29" s="3" t="s">
        <v>1103</v>
      </c>
      <c r="G29" s="3" t="s">
        <v>850</v>
      </c>
      <c r="H29" s="3" t="s">
        <v>73</v>
      </c>
      <c r="I29" s="8">
        <v>61812.839869999996</v>
      </c>
      <c r="J29" s="8">
        <v>4850</v>
      </c>
      <c r="K29" s="8">
        <v>0</v>
      </c>
      <c r="L29" s="8">
        <v>2997.9227336779995</v>
      </c>
      <c r="M29" s="37">
        <v>3.4904877296838415E-4</v>
      </c>
      <c r="N29" s="37">
        <v>3.1154559151315782E-3</v>
      </c>
      <c r="O29" s="37">
        <v>7.6515828822500489E-4</v>
      </c>
      <c r="P29" s="60" t="s">
        <v>3760</v>
      </c>
    </row>
    <row r="30" spans="1:16" ht="15" x14ac:dyDescent="0.25">
      <c r="A30" s="60" t="s">
        <v>3761</v>
      </c>
      <c r="B30" s="9" t="s">
        <v>1104</v>
      </c>
      <c r="C30" s="3" t="s">
        <v>1105</v>
      </c>
      <c r="D30" s="3" t="s">
        <v>140</v>
      </c>
      <c r="E30" s="75" t="s">
        <v>3761</v>
      </c>
      <c r="F30" s="3" t="s">
        <v>1106</v>
      </c>
      <c r="G30" s="3" t="s">
        <v>850</v>
      </c>
      <c r="H30" s="3" t="s">
        <v>73</v>
      </c>
      <c r="I30" s="8">
        <v>1079838.6883049998</v>
      </c>
      <c r="J30" s="8">
        <v>1040</v>
      </c>
      <c r="K30" s="8">
        <v>0</v>
      </c>
      <c r="L30" s="8">
        <v>11230.322358372998</v>
      </c>
      <c r="M30" s="37">
        <v>9.1993966048002011E-4</v>
      </c>
      <c r="N30" s="37">
        <v>1.1670605725486156E-2</v>
      </c>
      <c r="O30" s="37">
        <v>2.8663094400052797E-3</v>
      </c>
      <c r="P30" s="60" t="s">
        <v>3760</v>
      </c>
    </row>
    <row r="31" spans="1:16" ht="15" x14ac:dyDescent="0.25">
      <c r="A31" s="60" t="s">
        <v>3761</v>
      </c>
      <c r="B31" s="9" t="s">
        <v>1107</v>
      </c>
      <c r="C31" s="3" t="s">
        <v>1108</v>
      </c>
      <c r="D31" s="3" t="s">
        <v>140</v>
      </c>
      <c r="E31" s="75" t="s">
        <v>3761</v>
      </c>
      <c r="F31" s="3" t="s">
        <v>1109</v>
      </c>
      <c r="G31" s="3" t="s">
        <v>850</v>
      </c>
      <c r="H31" s="3" t="s">
        <v>73</v>
      </c>
      <c r="I31" s="8">
        <v>4780.0822599999992</v>
      </c>
      <c r="J31" s="8">
        <v>46450</v>
      </c>
      <c r="K31" s="8">
        <v>0</v>
      </c>
      <c r="L31" s="8">
        <v>2220.3482098439995</v>
      </c>
      <c r="M31" s="37">
        <v>2.5827517298060247E-4</v>
      </c>
      <c r="N31" s="37">
        <v>2.307396680475382E-3</v>
      </c>
      <c r="O31" s="37">
        <v>5.6669833962777699E-4</v>
      </c>
      <c r="P31" s="60" t="s">
        <v>3760</v>
      </c>
    </row>
    <row r="32" spans="1:16" ht="15" x14ac:dyDescent="0.25">
      <c r="A32" s="60" t="s">
        <v>3761</v>
      </c>
      <c r="B32" s="9" t="s">
        <v>1110</v>
      </c>
      <c r="C32" s="3" t="s">
        <v>1111</v>
      </c>
      <c r="D32" s="3" t="s">
        <v>140</v>
      </c>
      <c r="E32" s="75" t="s">
        <v>3761</v>
      </c>
      <c r="F32" s="3" t="s">
        <v>1112</v>
      </c>
      <c r="G32" s="3" t="s">
        <v>467</v>
      </c>
      <c r="H32" s="3" t="s">
        <v>73</v>
      </c>
      <c r="I32" s="8">
        <v>1611719.1846809997</v>
      </c>
      <c r="J32" s="8">
        <v>1818</v>
      </c>
      <c r="K32" s="8">
        <v>0</v>
      </c>
      <c r="L32" s="8">
        <v>29301.054777399997</v>
      </c>
      <c r="M32" s="37">
        <v>1.249946951121591E-3</v>
      </c>
      <c r="N32" s="37">
        <v>3.0449798922552906E-2</v>
      </c>
      <c r="O32" s="37">
        <v>7.4784932462740924E-3</v>
      </c>
      <c r="P32" s="60" t="s">
        <v>3760</v>
      </c>
    </row>
    <row r="33" spans="1:16" ht="15" x14ac:dyDescent="0.25">
      <c r="A33" s="60" t="s">
        <v>3761</v>
      </c>
      <c r="B33" s="9" t="s">
        <v>1113</v>
      </c>
      <c r="C33" s="3" t="s">
        <v>1114</v>
      </c>
      <c r="D33" s="3" t="s">
        <v>140</v>
      </c>
      <c r="E33" s="75" t="s">
        <v>3761</v>
      </c>
      <c r="F33" s="3" t="s">
        <v>1115</v>
      </c>
      <c r="G33" s="3" t="s">
        <v>1116</v>
      </c>
      <c r="H33" s="3" t="s">
        <v>73</v>
      </c>
      <c r="I33" s="8">
        <v>82248.703602999987</v>
      </c>
      <c r="J33" s="8">
        <v>11090</v>
      </c>
      <c r="K33" s="8">
        <v>0</v>
      </c>
      <c r="L33" s="8">
        <v>9121.3812291969989</v>
      </c>
      <c r="M33" s="37">
        <v>7.4452161141782647E-4</v>
      </c>
      <c r="N33" s="37">
        <v>9.478983826180282E-3</v>
      </c>
      <c r="O33" s="37">
        <v>2.3280454726788496E-3</v>
      </c>
      <c r="P33" s="60" t="s">
        <v>3760</v>
      </c>
    </row>
    <row r="34" spans="1:16" ht="15" x14ac:dyDescent="0.25">
      <c r="A34" s="60" t="s">
        <v>3761</v>
      </c>
      <c r="B34" s="9" t="s">
        <v>1117</v>
      </c>
      <c r="C34" s="3" t="s">
        <v>1118</v>
      </c>
      <c r="D34" s="3" t="s">
        <v>140</v>
      </c>
      <c r="E34" s="75" t="s">
        <v>3761</v>
      </c>
      <c r="F34" s="3" t="s">
        <v>1119</v>
      </c>
      <c r="G34" s="3" t="s">
        <v>1116</v>
      </c>
      <c r="H34" s="3" t="s">
        <v>73</v>
      </c>
      <c r="I34" s="8">
        <v>6604.8656999999994</v>
      </c>
      <c r="J34" s="8">
        <v>50140</v>
      </c>
      <c r="K34" s="8">
        <v>0</v>
      </c>
      <c r="L34" s="8">
        <v>3311.6796621189997</v>
      </c>
      <c r="M34" s="37">
        <v>2.2826051548112953E-4</v>
      </c>
      <c r="N34" s="37">
        <v>3.4415136442531654E-3</v>
      </c>
      <c r="O34" s="37">
        <v>8.4523830882984451E-4</v>
      </c>
      <c r="P34" s="60" t="s">
        <v>3760</v>
      </c>
    </row>
    <row r="35" spans="1:16" ht="15" x14ac:dyDescent="0.25">
      <c r="A35" s="60" t="s">
        <v>3761</v>
      </c>
      <c r="B35" s="9" t="s">
        <v>1120</v>
      </c>
      <c r="C35" s="3" t="s">
        <v>1121</v>
      </c>
      <c r="D35" s="3" t="s">
        <v>140</v>
      </c>
      <c r="E35" s="75" t="s">
        <v>3761</v>
      </c>
      <c r="F35" s="3" t="s">
        <v>1122</v>
      </c>
      <c r="G35" s="3" t="s">
        <v>1116</v>
      </c>
      <c r="H35" s="3" t="s">
        <v>73</v>
      </c>
      <c r="I35" s="8">
        <v>1233.4602179999997</v>
      </c>
      <c r="J35" s="8">
        <v>25190</v>
      </c>
      <c r="K35" s="8">
        <v>0</v>
      </c>
      <c r="L35" s="8">
        <v>310.70862892499997</v>
      </c>
      <c r="M35" s="37">
        <v>2.7866316304119121E-5</v>
      </c>
      <c r="N35" s="37">
        <v>3.2288992140875651E-4</v>
      </c>
      <c r="O35" s="37">
        <v>7.930200467619073E-5</v>
      </c>
      <c r="P35" s="60" t="s">
        <v>3760</v>
      </c>
    </row>
    <row r="36" spans="1:16" ht="15" x14ac:dyDescent="0.25">
      <c r="A36" s="60" t="s">
        <v>3761</v>
      </c>
      <c r="B36" s="9" t="s">
        <v>1123</v>
      </c>
      <c r="C36" s="3" t="s">
        <v>1124</v>
      </c>
      <c r="D36" s="3" t="s">
        <v>140</v>
      </c>
      <c r="E36" s="75" t="s">
        <v>3761</v>
      </c>
      <c r="F36" s="3" t="s">
        <v>1125</v>
      </c>
      <c r="G36" s="3" t="s">
        <v>1126</v>
      </c>
      <c r="H36" s="3" t="s">
        <v>73</v>
      </c>
      <c r="I36" s="8">
        <v>137359.84263899995</v>
      </c>
      <c r="J36" s="8">
        <v>6850</v>
      </c>
      <c r="K36" s="8">
        <v>0</v>
      </c>
      <c r="L36" s="8">
        <v>9409.149220633999</v>
      </c>
      <c r="M36" s="37">
        <v>1.1786808772958591E-3</v>
      </c>
      <c r="N36" s="37">
        <v>9.7780337253109487E-3</v>
      </c>
      <c r="O36" s="37">
        <v>2.4014923501651632E-3</v>
      </c>
      <c r="P36" s="60" t="s">
        <v>3760</v>
      </c>
    </row>
    <row r="37" spans="1:16" ht="15" x14ac:dyDescent="0.25">
      <c r="A37" s="60" t="s">
        <v>3761</v>
      </c>
      <c r="B37" s="9" t="s">
        <v>1127</v>
      </c>
      <c r="C37" s="3" t="s">
        <v>1128</v>
      </c>
      <c r="D37" s="3" t="s">
        <v>140</v>
      </c>
      <c r="E37" s="75" t="s">
        <v>3761</v>
      </c>
      <c r="F37" s="3" t="s">
        <v>809</v>
      </c>
      <c r="G37" s="3" t="s">
        <v>810</v>
      </c>
      <c r="H37" s="3" t="s">
        <v>73</v>
      </c>
      <c r="I37" s="8">
        <v>315952.95512899995</v>
      </c>
      <c r="J37" s="8">
        <v>2365</v>
      </c>
      <c r="K37" s="8">
        <v>0</v>
      </c>
      <c r="L37" s="8">
        <v>7472.2873887939995</v>
      </c>
      <c r="M37" s="37">
        <v>8.843058790912237E-4</v>
      </c>
      <c r="N37" s="37">
        <v>7.7652374704203341E-3</v>
      </c>
      <c r="O37" s="37">
        <v>1.9071480940138904E-3</v>
      </c>
      <c r="P37" s="60" t="s">
        <v>3760</v>
      </c>
    </row>
    <row r="38" spans="1:16" ht="15" x14ac:dyDescent="0.25">
      <c r="A38" s="60" t="s">
        <v>3761</v>
      </c>
      <c r="B38" s="9" t="s">
        <v>1129</v>
      </c>
      <c r="C38" s="3" t="s">
        <v>1130</v>
      </c>
      <c r="D38" s="3" t="s">
        <v>140</v>
      </c>
      <c r="E38" s="75" t="s">
        <v>3761</v>
      </c>
      <c r="F38" s="3" t="s">
        <v>323</v>
      </c>
      <c r="G38" s="3" t="s">
        <v>308</v>
      </c>
      <c r="H38" s="3" t="s">
        <v>73</v>
      </c>
      <c r="I38" s="8">
        <v>252045.30355699995</v>
      </c>
      <c r="J38" s="8">
        <v>6200</v>
      </c>
      <c r="K38" s="8">
        <v>0</v>
      </c>
      <c r="L38" s="8">
        <v>15626.808820517997</v>
      </c>
      <c r="M38" s="37">
        <v>2.0366069532858863E-3</v>
      </c>
      <c r="N38" s="37">
        <v>1.6239455883102234E-2</v>
      </c>
      <c r="O38" s="37">
        <v>3.9884224343759329E-3</v>
      </c>
      <c r="P38" s="60" t="s">
        <v>3760</v>
      </c>
    </row>
    <row r="39" spans="1:16" ht="15" x14ac:dyDescent="0.25">
      <c r="A39" s="60" t="s">
        <v>3761</v>
      </c>
      <c r="B39" s="9" t="s">
        <v>1131</v>
      </c>
      <c r="C39" s="3" t="s">
        <v>1132</v>
      </c>
      <c r="D39" s="3" t="s">
        <v>140</v>
      </c>
      <c r="E39" s="75" t="s">
        <v>3761</v>
      </c>
      <c r="F39" s="3" t="s">
        <v>331</v>
      </c>
      <c r="G39" s="3" t="s">
        <v>308</v>
      </c>
      <c r="H39" s="3" t="s">
        <v>73</v>
      </c>
      <c r="I39" s="8">
        <v>550678.2008339999</v>
      </c>
      <c r="J39" s="8">
        <v>2000</v>
      </c>
      <c r="K39" s="8">
        <v>0</v>
      </c>
      <c r="L39" s="8">
        <v>11013.564016686998</v>
      </c>
      <c r="M39" s="37">
        <v>1.1708390812138782E-3</v>
      </c>
      <c r="N39" s="37">
        <v>1.1445349400440293E-2</v>
      </c>
      <c r="O39" s="37">
        <v>2.8109863191590422E-3</v>
      </c>
      <c r="P39" s="60" t="s">
        <v>3760</v>
      </c>
    </row>
    <row r="40" spans="1:16" ht="15" x14ac:dyDescent="0.25">
      <c r="A40" s="60" t="s">
        <v>3761</v>
      </c>
      <c r="B40" s="9" t="s">
        <v>1133</v>
      </c>
      <c r="C40" s="3" t="s">
        <v>1134</v>
      </c>
      <c r="D40" s="3" t="s">
        <v>140</v>
      </c>
      <c r="E40" s="75" t="s">
        <v>3761</v>
      </c>
      <c r="F40" s="3" t="s">
        <v>339</v>
      </c>
      <c r="G40" s="3" t="s">
        <v>308</v>
      </c>
      <c r="H40" s="3" t="s">
        <v>73</v>
      </c>
      <c r="I40" s="8">
        <v>38840.269023999994</v>
      </c>
      <c r="J40" s="8">
        <v>37170</v>
      </c>
      <c r="K40" s="8">
        <v>0</v>
      </c>
      <c r="L40" s="8">
        <v>14436.927994717998</v>
      </c>
      <c r="M40" s="37">
        <v>1.5898773905200572E-3</v>
      </c>
      <c r="N40" s="37">
        <v>1.5002925930079628E-2</v>
      </c>
      <c r="O40" s="37">
        <v>3.6847297588999709E-3</v>
      </c>
      <c r="P40" s="60" t="s">
        <v>3760</v>
      </c>
    </row>
    <row r="41" spans="1:16" ht="15" x14ac:dyDescent="0.25">
      <c r="A41" s="60" t="s">
        <v>3761</v>
      </c>
      <c r="B41" s="9" t="s">
        <v>1135</v>
      </c>
      <c r="C41" s="3" t="s">
        <v>1136</v>
      </c>
      <c r="D41" s="3" t="s">
        <v>140</v>
      </c>
      <c r="E41" s="75" t="s">
        <v>3761</v>
      </c>
      <c r="F41" s="3" t="s">
        <v>380</v>
      </c>
      <c r="G41" s="3" t="s">
        <v>308</v>
      </c>
      <c r="H41" s="3" t="s">
        <v>73</v>
      </c>
      <c r="I41" s="8">
        <v>1145341.9352599997</v>
      </c>
      <c r="J41" s="8">
        <v>1070</v>
      </c>
      <c r="K41" s="8">
        <v>0</v>
      </c>
      <c r="L41" s="8">
        <v>12255.158706855</v>
      </c>
      <c r="M41" s="37">
        <v>1.5162309817296508E-3</v>
      </c>
      <c r="N41" s="37">
        <v>1.273562065334021E-2</v>
      </c>
      <c r="O41" s="37">
        <v>3.1278778978264736E-3</v>
      </c>
      <c r="P41" s="60" t="s">
        <v>3760</v>
      </c>
    </row>
    <row r="42" spans="1:16" ht="15" x14ac:dyDescent="0.25">
      <c r="A42" s="60" t="s">
        <v>3761</v>
      </c>
      <c r="B42" s="9" t="s">
        <v>1137</v>
      </c>
      <c r="C42" s="3" t="s">
        <v>1138</v>
      </c>
      <c r="D42" s="3" t="s">
        <v>140</v>
      </c>
      <c r="E42" s="75" t="s">
        <v>3761</v>
      </c>
      <c r="F42" s="3" t="s">
        <v>398</v>
      </c>
      <c r="G42" s="3" t="s">
        <v>308</v>
      </c>
      <c r="H42" s="3" t="s">
        <v>73</v>
      </c>
      <c r="I42" s="8">
        <v>58467.046025999989</v>
      </c>
      <c r="J42" s="8">
        <v>28100</v>
      </c>
      <c r="K42" s="8">
        <v>0</v>
      </c>
      <c r="L42" s="8">
        <v>16429.239933260997</v>
      </c>
      <c r="M42" s="37">
        <v>1.2307935307217229E-3</v>
      </c>
      <c r="N42" s="37">
        <v>1.7073346206090557E-2</v>
      </c>
      <c r="O42" s="37">
        <v>4.1932265174657096E-3</v>
      </c>
      <c r="P42" s="60" t="s">
        <v>3760</v>
      </c>
    </row>
    <row r="43" spans="1:16" ht="15" x14ac:dyDescent="0.25">
      <c r="A43" s="60" t="s">
        <v>3761</v>
      </c>
      <c r="B43" s="9" t="s">
        <v>1139</v>
      </c>
      <c r="C43" s="3" t="s">
        <v>1140</v>
      </c>
      <c r="D43" s="3" t="s">
        <v>140</v>
      </c>
      <c r="E43" s="75" t="s">
        <v>3761</v>
      </c>
      <c r="F43" s="3" t="s">
        <v>307</v>
      </c>
      <c r="G43" s="3" t="s">
        <v>308</v>
      </c>
      <c r="H43" s="3" t="s">
        <v>73</v>
      </c>
      <c r="I43" s="8">
        <v>48588.253918999988</v>
      </c>
      <c r="J43" s="8">
        <v>23780</v>
      </c>
      <c r="K43" s="8">
        <v>0</v>
      </c>
      <c r="L43" s="8">
        <v>11554.286781818999</v>
      </c>
      <c r="M43" s="37">
        <v>4.0065266032536897E-4</v>
      </c>
      <c r="N43" s="37">
        <v>1.2007271133162885E-2</v>
      </c>
      <c r="O43" s="37">
        <v>2.9489947143470988E-3</v>
      </c>
      <c r="P43" s="60" t="s">
        <v>3760</v>
      </c>
    </row>
    <row r="44" spans="1:16" ht="15" x14ac:dyDescent="0.25">
      <c r="A44" s="60" t="s">
        <v>3761</v>
      </c>
      <c r="B44" s="9" t="s">
        <v>1141</v>
      </c>
      <c r="C44" s="3" t="s">
        <v>1142</v>
      </c>
      <c r="D44" s="3" t="s">
        <v>140</v>
      </c>
      <c r="E44" s="75" t="s">
        <v>3761</v>
      </c>
      <c r="F44" s="3" t="s">
        <v>1143</v>
      </c>
      <c r="G44" s="3" t="s">
        <v>1144</v>
      </c>
      <c r="H44" s="3" t="s">
        <v>73</v>
      </c>
      <c r="I44" s="8">
        <v>219056.83394099999</v>
      </c>
      <c r="J44" s="8">
        <v>3815</v>
      </c>
      <c r="K44" s="8">
        <v>0</v>
      </c>
      <c r="L44" s="8">
        <v>8357.0182148280001</v>
      </c>
      <c r="M44" s="37">
        <v>1.9543423009372221E-4</v>
      </c>
      <c r="N44" s="37">
        <v>8.6846540565460404E-3</v>
      </c>
      <c r="O44" s="37">
        <v>2.1329574908950247E-3</v>
      </c>
      <c r="P44" s="60" t="s">
        <v>3760</v>
      </c>
    </row>
    <row r="45" spans="1:16" ht="15" x14ac:dyDescent="0.25">
      <c r="A45" s="60" t="s">
        <v>3761</v>
      </c>
      <c r="B45" s="9" t="s">
        <v>1145</v>
      </c>
      <c r="C45" s="3" t="s">
        <v>1146</v>
      </c>
      <c r="D45" s="3" t="s">
        <v>140</v>
      </c>
      <c r="E45" s="75" t="s">
        <v>3761</v>
      </c>
      <c r="F45" s="3" t="s">
        <v>1147</v>
      </c>
      <c r="G45" s="3" t="s">
        <v>1148</v>
      </c>
      <c r="H45" s="3" t="s">
        <v>73</v>
      </c>
      <c r="I45" s="8">
        <v>38110.778860999992</v>
      </c>
      <c r="J45" s="8">
        <v>72500</v>
      </c>
      <c r="K45" s="8">
        <v>0</v>
      </c>
      <c r="L45" s="8">
        <v>27630.314673474</v>
      </c>
      <c r="M45" s="37">
        <v>6.0177662209868381E-4</v>
      </c>
      <c r="N45" s="37">
        <v>2.8713557664247394E-2</v>
      </c>
      <c r="O45" s="37">
        <v>7.0520711028252848E-3</v>
      </c>
      <c r="P45" s="60" t="s">
        <v>3760</v>
      </c>
    </row>
    <row r="46" spans="1:16" ht="15" x14ac:dyDescent="0.25">
      <c r="A46" s="60" t="s">
        <v>3761</v>
      </c>
      <c r="B46" s="9" t="s">
        <v>1149</v>
      </c>
      <c r="C46" s="3" t="s">
        <v>1150</v>
      </c>
      <c r="D46" s="3" t="s">
        <v>140</v>
      </c>
      <c r="E46" s="75" t="s">
        <v>3761</v>
      </c>
      <c r="F46" s="3" t="s">
        <v>1151</v>
      </c>
      <c r="G46" s="3" t="s">
        <v>1148</v>
      </c>
      <c r="H46" s="3" t="s">
        <v>73</v>
      </c>
      <c r="I46" s="8">
        <v>39514.02939399999</v>
      </c>
      <c r="J46" s="8">
        <v>10530</v>
      </c>
      <c r="K46" s="8">
        <v>0</v>
      </c>
      <c r="L46" s="8">
        <v>4160.8272951509998</v>
      </c>
      <c r="M46" s="37">
        <v>7.0899436926399537E-4</v>
      </c>
      <c r="N46" s="37">
        <v>4.3239520027974886E-3</v>
      </c>
      <c r="O46" s="37">
        <v>1.0619658255340378E-3</v>
      </c>
      <c r="P46" s="60" t="s">
        <v>3760</v>
      </c>
    </row>
    <row r="47" spans="1:16" ht="15" x14ac:dyDescent="0.25">
      <c r="A47" s="60" t="s">
        <v>3761</v>
      </c>
      <c r="B47" s="9" t="s">
        <v>1152</v>
      </c>
      <c r="C47" s="3" t="s">
        <v>1153</v>
      </c>
      <c r="D47" s="3" t="s">
        <v>140</v>
      </c>
      <c r="E47" s="75" t="s">
        <v>3761</v>
      </c>
      <c r="F47" s="3" t="s">
        <v>477</v>
      </c>
      <c r="G47" s="3" t="s">
        <v>478</v>
      </c>
      <c r="H47" s="3" t="s">
        <v>73</v>
      </c>
      <c r="I47" s="8">
        <v>3518422.5837449995</v>
      </c>
      <c r="J47" s="8">
        <v>495</v>
      </c>
      <c r="K47" s="8">
        <v>0</v>
      </c>
      <c r="L47" s="8">
        <v>17416.191789539</v>
      </c>
      <c r="M47" s="37">
        <v>1.2716459536366931E-3</v>
      </c>
      <c r="N47" s="37">
        <v>1.8098991385017194E-2</v>
      </c>
      <c r="O47" s="37">
        <v>4.4451257356899511E-3</v>
      </c>
      <c r="P47" s="60" t="s">
        <v>3760</v>
      </c>
    </row>
    <row r="48" spans="1:16" ht="17.45" customHeight="1" x14ac:dyDescent="0.2">
      <c r="A48" s="61" t="s">
        <v>3762</v>
      </c>
      <c r="B48" s="40"/>
      <c r="C48" s="41"/>
      <c r="D48" s="41"/>
      <c r="E48" s="41"/>
      <c r="F48" s="41"/>
      <c r="G48" s="41"/>
      <c r="H48" s="41"/>
      <c r="I48" s="12"/>
      <c r="J48" s="12"/>
      <c r="K48" s="12"/>
      <c r="L48" s="12"/>
      <c r="M48" s="12"/>
      <c r="N48" s="12"/>
      <c r="O48" s="12"/>
    </row>
    <row r="49" spans="1:16" ht="15" x14ac:dyDescent="0.25">
      <c r="A49" s="60" t="s">
        <v>3761</v>
      </c>
      <c r="B49" s="7" t="s">
        <v>1154</v>
      </c>
      <c r="C49" s="72" t="s">
        <v>3761</v>
      </c>
      <c r="D49" s="72" t="s">
        <v>3761</v>
      </c>
      <c r="E49" s="72" t="s">
        <v>3761</v>
      </c>
      <c r="F49" s="72" t="s">
        <v>3761</v>
      </c>
      <c r="G49" s="72" t="s">
        <v>3761</v>
      </c>
      <c r="H49" s="72" t="s">
        <v>3761</v>
      </c>
      <c r="I49" s="79" t="s">
        <v>3761</v>
      </c>
      <c r="J49" s="79" t="s">
        <v>3761</v>
      </c>
      <c r="K49" s="8">
        <v>0</v>
      </c>
      <c r="L49" s="8">
        <v>199355.585170087</v>
      </c>
      <c r="M49" s="73" t="s">
        <v>3761</v>
      </c>
      <c r="N49" s="37">
        <v>0.20717129566267664</v>
      </c>
      <c r="O49" s="37">
        <v>5.0881424188573429E-2</v>
      </c>
      <c r="P49" s="60" t="s">
        <v>3760</v>
      </c>
    </row>
    <row r="50" spans="1:16" ht="15" x14ac:dyDescent="0.25">
      <c r="A50" s="60" t="s">
        <v>3761</v>
      </c>
      <c r="B50" s="9" t="s">
        <v>1155</v>
      </c>
      <c r="C50" s="3" t="s">
        <v>1156</v>
      </c>
      <c r="D50" s="3" t="s">
        <v>140</v>
      </c>
      <c r="E50" s="75" t="s">
        <v>3761</v>
      </c>
      <c r="F50" s="3" t="s">
        <v>1157</v>
      </c>
      <c r="G50" s="3" t="s">
        <v>1158</v>
      </c>
      <c r="H50" s="3" t="s">
        <v>73</v>
      </c>
      <c r="I50" s="8">
        <v>7834.4861569999994</v>
      </c>
      <c r="J50" s="8">
        <v>16440</v>
      </c>
      <c r="K50" s="8">
        <v>0</v>
      </c>
      <c r="L50" s="8">
        <v>1287.9895242329997</v>
      </c>
      <c r="M50" s="37">
        <v>3.04576621497732E-4</v>
      </c>
      <c r="N50" s="37">
        <v>1.3384849905642027E-3</v>
      </c>
      <c r="O50" s="37">
        <v>3.2873290847118699E-4</v>
      </c>
      <c r="P50" s="60" t="s">
        <v>3760</v>
      </c>
    </row>
    <row r="51" spans="1:16" ht="15" x14ac:dyDescent="0.25">
      <c r="A51" s="60" t="s">
        <v>3761</v>
      </c>
      <c r="B51" s="9" t="s">
        <v>1159</v>
      </c>
      <c r="C51" s="3" t="s">
        <v>1160</v>
      </c>
      <c r="D51" s="3" t="s">
        <v>140</v>
      </c>
      <c r="E51" s="75" t="s">
        <v>3761</v>
      </c>
      <c r="F51" s="3" t="s">
        <v>1161</v>
      </c>
      <c r="G51" s="3" t="s">
        <v>1162</v>
      </c>
      <c r="H51" s="3" t="s">
        <v>73</v>
      </c>
      <c r="I51" s="8">
        <v>46066.623891999996</v>
      </c>
      <c r="J51" s="8">
        <v>5575</v>
      </c>
      <c r="K51" s="8">
        <v>0</v>
      </c>
      <c r="L51" s="8">
        <v>2568.214282001999</v>
      </c>
      <c r="M51" s="37">
        <v>1.8627281773508648E-3</v>
      </c>
      <c r="N51" s="37">
        <v>2.668900797977642E-3</v>
      </c>
      <c r="O51" s="37">
        <v>6.5548401956336939E-4</v>
      </c>
      <c r="P51" s="60" t="s">
        <v>3760</v>
      </c>
    </row>
    <row r="52" spans="1:16" ht="15" x14ac:dyDescent="0.25">
      <c r="A52" s="60" t="s">
        <v>3761</v>
      </c>
      <c r="B52" s="9" t="s">
        <v>1163</v>
      </c>
      <c r="C52" s="3" t="s">
        <v>1164</v>
      </c>
      <c r="D52" s="3" t="s">
        <v>140</v>
      </c>
      <c r="E52" s="75" t="s">
        <v>3761</v>
      </c>
      <c r="F52" s="3" t="s">
        <v>748</v>
      </c>
      <c r="G52" s="3" t="s">
        <v>301</v>
      </c>
      <c r="H52" s="3" t="s">
        <v>73</v>
      </c>
      <c r="I52" s="8">
        <v>3288503.2588089993</v>
      </c>
      <c r="J52" s="8">
        <v>124</v>
      </c>
      <c r="K52" s="8">
        <v>0</v>
      </c>
      <c r="L52" s="8">
        <v>4077.7440404749991</v>
      </c>
      <c r="M52" s="37">
        <v>1.045251624772749E-3</v>
      </c>
      <c r="N52" s="37">
        <v>4.2376114796342486E-3</v>
      </c>
      <c r="O52" s="37">
        <v>1.0407605288751552E-3</v>
      </c>
      <c r="P52" s="60" t="s">
        <v>3760</v>
      </c>
    </row>
    <row r="53" spans="1:16" ht="15" x14ac:dyDescent="0.25">
      <c r="A53" s="60" t="s">
        <v>3761</v>
      </c>
      <c r="B53" s="9" t="s">
        <v>1165</v>
      </c>
      <c r="C53" s="3" t="s">
        <v>1166</v>
      </c>
      <c r="D53" s="3" t="s">
        <v>140</v>
      </c>
      <c r="E53" s="75" t="s">
        <v>3761</v>
      </c>
      <c r="F53" s="3" t="s">
        <v>1167</v>
      </c>
      <c r="G53" s="3" t="s">
        <v>301</v>
      </c>
      <c r="H53" s="3" t="s">
        <v>73</v>
      </c>
      <c r="I53" s="8">
        <v>16382.495234999997</v>
      </c>
      <c r="J53" s="8">
        <v>8280</v>
      </c>
      <c r="K53" s="8">
        <v>0</v>
      </c>
      <c r="L53" s="8">
        <v>1356.4706054819997</v>
      </c>
      <c r="M53" s="37">
        <v>1.3112486344240943E-3</v>
      </c>
      <c r="N53" s="37">
        <v>1.409650863938816E-3</v>
      </c>
      <c r="O53" s="37">
        <v>3.4621129986388201E-4</v>
      </c>
      <c r="P53" s="60" t="s">
        <v>3760</v>
      </c>
    </row>
    <row r="54" spans="1:16" ht="15" x14ac:dyDescent="0.25">
      <c r="A54" s="60" t="s">
        <v>3761</v>
      </c>
      <c r="B54" s="9" t="s">
        <v>1168</v>
      </c>
      <c r="C54" s="3" t="s">
        <v>1169</v>
      </c>
      <c r="D54" s="3" t="s">
        <v>140</v>
      </c>
      <c r="E54" s="75" t="s">
        <v>3761</v>
      </c>
      <c r="F54" s="3" t="s">
        <v>624</v>
      </c>
      <c r="G54" s="3" t="s">
        <v>301</v>
      </c>
      <c r="H54" s="3" t="s">
        <v>73</v>
      </c>
      <c r="I54" s="8">
        <v>23041.341811999995</v>
      </c>
      <c r="J54" s="8">
        <v>29920</v>
      </c>
      <c r="K54" s="8">
        <v>0</v>
      </c>
      <c r="L54" s="8">
        <v>6893.9694700759992</v>
      </c>
      <c r="M54" s="37">
        <v>2.1647797330542327E-3</v>
      </c>
      <c r="N54" s="37">
        <v>7.1642466708722301E-3</v>
      </c>
      <c r="O54" s="37">
        <v>1.759544306976582E-3</v>
      </c>
      <c r="P54" s="60" t="s">
        <v>3760</v>
      </c>
    </row>
    <row r="55" spans="1:16" ht="15" x14ac:dyDescent="0.25">
      <c r="A55" s="60" t="s">
        <v>3761</v>
      </c>
      <c r="B55" s="9" t="s">
        <v>1170</v>
      </c>
      <c r="C55" s="3" t="s">
        <v>1171</v>
      </c>
      <c r="D55" s="3" t="s">
        <v>140</v>
      </c>
      <c r="E55" s="75" t="s">
        <v>3761</v>
      </c>
      <c r="F55" s="3" t="s">
        <v>1172</v>
      </c>
      <c r="G55" s="3" t="s">
        <v>819</v>
      </c>
      <c r="H55" s="3" t="s">
        <v>73</v>
      </c>
      <c r="I55" s="8">
        <v>39583.705643999994</v>
      </c>
      <c r="J55" s="8">
        <v>9675</v>
      </c>
      <c r="K55" s="8">
        <v>0</v>
      </c>
      <c r="L55" s="8">
        <v>3829.7235210569993</v>
      </c>
      <c r="M55" s="37">
        <v>1.1137629543434824E-3</v>
      </c>
      <c r="N55" s="37">
        <v>3.9798673471339316E-3</v>
      </c>
      <c r="O55" s="37">
        <v>9.7745837837252087E-4</v>
      </c>
      <c r="P55" s="60" t="s">
        <v>3760</v>
      </c>
    </row>
    <row r="56" spans="1:16" ht="15" x14ac:dyDescent="0.25">
      <c r="A56" s="60" t="s">
        <v>3761</v>
      </c>
      <c r="B56" s="9" t="s">
        <v>1173</v>
      </c>
      <c r="C56" s="3" t="s">
        <v>1174</v>
      </c>
      <c r="D56" s="3" t="s">
        <v>140</v>
      </c>
      <c r="E56" s="75" t="s">
        <v>3761</v>
      </c>
      <c r="F56" s="3" t="s">
        <v>605</v>
      </c>
      <c r="G56" s="3" t="s">
        <v>606</v>
      </c>
      <c r="H56" s="3" t="s">
        <v>73</v>
      </c>
      <c r="I56" s="8">
        <v>2384.2394469999995</v>
      </c>
      <c r="J56" s="8">
        <v>41750</v>
      </c>
      <c r="K56" s="8">
        <v>0</v>
      </c>
      <c r="L56" s="8">
        <v>995.41996917499989</v>
      </c>
      <c r="M56" s="37">
        <v>8.0634603888470264E-4</v>
      </c>
      <c r="N56" s="37">
        <v>1.0344452831183069E-3</v>
      </c>
      <c r="O56" s="37">
        <v>2.5406053035412809E-4</v>
      </c>
      <c r="P56" s="60" t="s">
        <v>3760</v>
      </c>
    </row>
    <row r="57" spans="1:16" ht="15" x14ac:dyDescent="0.25">
      <c r="A57" s="60" t="s">
        <v>3761</v>
      </c>
      <c r="B57" s="9" t="s">
        <v>1175</v>
      </c>
      <c r="C57" s="3" t="s">
        <v>1176</v>
      </c>
      <c r="D57" s="3" t="s">
        <v>140</v>
      </c>
      <c r="E57" s="75" t="s">
        <v>3761</v>
      </c>
      <c r="F57" s="3" t="s">
        <v>1177</v>
      </c>
      <c r="G57" s="3" t="s">
        <v>360</v>
      </c>
      <c r="H57" s="3" t="s">
        <v>73</v>
      </c>
      <c r="I57" s="8">
        <v>16875.470121999995</v>
      </c>
      <c r="J57" s="8">
        <v>9747</v>
      </c>
      <c r="K57" s="8">
        <v>0</v>
      </c>
      <c r="L57" s="8">
        <v>1644.8520727599996</v>
      </c>
      <c r="M57" s="37">
        <v>1.1491552512140017E-3</v>
      </c>
      <c r="N57" s="37">
        <v>1.7093382901532063E-3</v>
      </c>
      <c r="O57" s="37">
        <v>4.1981475447578135E-4</v>
      </c>
      <c r="P57" s="60" t="s">
        <v>3760</v>
      </c>
    </row>
    <row r="58" spans="1:16" ht="15" x14ac:dyDescent="0.25">
      <c r="A58" s="60" t="s">
        <v>3761</v>
      </c>
      <c r="B58" s="9" t="s">
        <v>1178</v>
      </c>
      <c r="C58" s="3" t="s">
        <v>1179</v>
      </c>
      <c r="D58" s="3" t="s">
        <v>140</v>
      </c>
      <c r="E58" s="75" t="s">
        <v>3761</v>
      </c>
      <c r="F58" s="3" t="s">
        <v>1180</v>
      </c>
      <c r="G58" s="3" t="s">
        <v>360</v>
      </c>
      <c r="H58" s="3" t="s">
        <v>73</v>
      </c>
      <c r="I58" s="8">
        <v>96584.376021999997</v>
      </c>
      <c r="J58" s="8">
        <v>5850</v>
      </c>
      <c r="K58" s="8">
        <v>0</v>
      </c>
      <c r="L58" s="8">
        <v>5650.1859971989998</v>
      </c>
      <c r="M58" s="37">
        <v>1.2221019256672533E-3</v>
      </c>
      <c r="N58" s="37">
        <v>5.8717008243141496E-3</v>
      </c>
      <c r="O58" s="37">
        <v>1.4420940864161825E-3</v>
      </c>
      <c r="P58" s="60" t="s">
        <v>3760</v>
      </c>
    </row>
    <row r="59" spans="1:16" ht="15" x14ac:dyDescent="0.25">
      <c r="A59" s="60" t="s">
        <v>3761</v>
      </c>
      <c r="B59" s="9" t="s">
        <v>1181</v>
      </c>
      <c r="C59" s="3" t="s">
        <v>1182</v>
      </c>
      <c r="D59" s="3" t="s">
        <v>140</v>
      </c>
      <c r="E59" s="75" t="s">
        <v>3761</v>
      </c>
      <c r="F59" s="3" t="s">
        <v>1183</v>
      </c>
      <c r="G59" s="3" t="s">
        <v>360</v>
      </c>
      <c r="H59" s="3" t="s">
        <v>73</v>
      </c>
      <c r="I59" s="8">
        <v>902585.86687799986</v>
      </c>
      <c r="J59" s="8">
        <v>410</v>
      </c>
      <c r="K59" s="8">
        <v>0</v>
      </c>
      <c r="L59" s="8">
        <v>3700.6020541989992</v>
      </c>
      <c r="M59" s="37">
        <v>8.5641789081799689E-4</v>
      </c>
      <c r="N59" s="37">
        <v>3.8456836895052059E-3</v>
      </c>
      <c r="O59" s="37">
        <v>9.4450277233094741E-4</v>
      </c>
      <c r="P59" s="60" t="s">
        <v>3760</v>
      </c>
    </row>
    <row r="60" spans="1:16" ht="15" x14ac:dyDescent="0.25">
      <c r="A60" s="60" t="s">
        <v>3761</v>
      </c>
      <c r="B60" s="9" t="s">
        <v>1184</v>
      </c>
      <c r="C60" s="3" t="s">
        <v>1185</v>
      </c>
      <c r="D60" s="3" t="s">
        <v>140</v>
      </c>
      <c r="E60" s="75" t="s">
        <v>3761</v>
      </c>
      <c r="F60" s="3" t="s">
        <v>1186</v>
      </c>
      <c r="G60" s="3" t="s">
        <v>360</v>
      </c>
      <c r="H60" s="3" t="s">
        <v>73</v>
      </c>
      <c r="I60" s="8">
        <v>66348.396607999981</v>
      </c>
      <c r="J60" s="8">
        <v>9332</v>
      </c>
      <c r="K60" s="8">
        <v>0</v>
      </c>
      <c r="L60" s="8">
        <v>6191.6323714909995</v>
      </c>
      <c r="M60" s="37">
        <v>1.0721585231229054E-3</v>
      </c>
      <c r="N60" s="37">
        <v>6.4343745352023031E-3</v>
      </c>
      <c r="O60" s="37">
        <v>1.580287168000586E-3</v>
      </c>
      <c r="P60" s="60" t="s">
        <v>3760</v>
      </c>
    </row>
    <row r="61" spans="1:16" ht="15" x14ac:dyDescent="0.25">
      <c r="A61" s="60" t="s">
        <v>3761</v>
      </c>
      <c r="B61" s="9" t="s">
        <v>1187</v>
      </c>
      <c r="C61" s="3" t="s">
        <v>1188</v>
      </c>
      <c r="D61" s="3" t="s">
        <v>140</v>
      </c>
      <c r="E61" s="75" t="s">
        <v>3761</v>
      </c>
      <c r="F61" s="3" t="s">
        <v>823</v>
      </c>
      <c r="G61" s="3" t="s">
        <v>653</v>
      </c>
      <c r="H61" s="3" t="s">
        <v>73</v>
      </c>
      <c r="I61" s="8">
        <v>27717.217997999996</v>
      </c>
      <c r="J61" s="8">
        <v>19150</v>
      </c>
      <c r="K61" s="8">
        <v>0</v>
      </c>
      <c r="L61" s="8">
        <v>5307.8472466869989</v>
      </c>
      <c r="M61" s="37">
        <v>2.1922046172842785E-3</v>
      </c>
      <c r="N61" s="37">
        <v>5.5159407264036607E-3</v>
      </c>
      <c r="O61" s="37">
        <v>1.3547191419613985E-3</v>
      </c>
      <c r="P61" s="60" t="s">
        <v>3760</v>
      </c>
    </row>
    <row r="62" spans="1:16" ht="15" x14ac:dyDescent="0.25">
      <c r="A62" s="60" t="s">
        <v>3761</v>
      </c>
      <c r="B62" s="9" t="s">
        <v>1189</v>
      </c>
      <c r="C62" s="3" t="s">
        <v>1190</v>
      </c>
      <c r="D62" s="3" t="s">
        <v>140</v>
      </c>
      <c r="E62" s="75" t="s">
        <v>3761</v>
      </c>
      <c r="F62" s="3" t="s">
        <v>1191</v>
      </c>
      <c r="G62" s="3" t="s">
        <v>653</v>
      </c>
      <c r="H62" s="3" t="s">
        <v>73</v>
      </c>
      <c r="I62" s="8">
        <v>14931.990413999998</v>
      </c>
      <c r="J62" s="8">
        <v>3946</v>
      </c>
      <c r="K62" s="8">
        <v>0</v>
      </c>
      <c r="L62" s="8">
        <v>589.21634175099996</v>
      </c>
      <c r="M62" s="37">
        <v>2.4439037898683951E-4</v>
      </c>
      <c r="N62" s="37">
        <v>6.1231649387715956E-4</v>
      </c>
      <c r="O62" s="37">
        <v>1.5038538598200537E-4</v>
      </c>
      <c r="P62" s="60" t="s">
        <v>3760</v>
      </c>
    </row>
    <row r="63" spans="1:16" ht="15" x14ac:dyDescent="0.25">
      <c r="A63" s="60" t="s">
        <v>3761</v>
      </c>
      <c r="B63" s="9" t="s">
        <v>1192</v>
      </c>
      <c r="C63" s="3" t="s">
        <v>1193</v>
      </c>
      <c r="D63" s="3" t="s">
        <v>140</v>
      </c>
      <c r="E63" s="75" t="s">
        <v>3761</v>
      </c>
      <c r="F63" s="3" t="s">
        <v>758</v>
      </c>
      <c r="G63" s="3" t="s">
        <v>653</v>
      </c>
      <c r="H63" s="3" t="s">
        <v>73</v>
      </c>
      <c r="I63" s="8">
        <v>9530.8197759999985</v>
      </c>
      <c r="J63" s="8">
        <v>26000</v>
      </c>
      <c r="K63" s="8">
        <v>0</v>
      </c>
      <c r="L63" s="8">
        <v>2478.0131417859993</v>
      </c>
      <c r="M63" s="37">
        <v>5.0945507246655686E-4</v>
      </c>
      <c r="N63" s="37">
        <v>2.5751633334724169E-3</v>
      </c>
      <c r="O63" s="37">
        <v>6.3246202861334138E-4</v>
      </c>
      <c r="P63" s="60" t="s">
        <v>3760</v>
      </c>
    </row>
    <row r="64" spans="1:16" ht="15" x14ac:dyDescent="0.25">
      <c r="A64" s="60" t="s">
        <v>3761</v>
      </c>
      <c r="B64" s="9" t="s">
        <v>1194</v>
      </c>
      <c r="C64" s="3" t="s">
        <v>1195</v>
      </c>
      <c r="D64" s="3" t="s">
        <v>140</v>
      </c>
      <c r="E64" s="75" t="s">
        <v>3761</v>
      </c>
      <c r="F64" s="3" t="s">
        <v>1196</v>
      </c>
      <c r="G64" s="3" t="s">
        <v>653</v>
      </c>
      <c r="H64" s="3" t="s">
        <v>73</v>
      </c>
      <c r="I64" s="8">
        <v>372125.21384899993</v>
      </c>
      <c r="J64" s="8">
        <v>1082</v>
      </c>
      <c r="K64" s="8">
        <v>0</v>
      </c>
      <c r="L64" s="8">
        <v>4026.3948138459996</v>
      </c>
      <c r="M64" s="37">
        <v>1.1536418650760832E-3</v>
      </c>
      <c r="N64" s="37">
        <v>4.184249113072358E-3</v>
      </c>
      <c r="O64" s="37">
        <v>1.0276546919875847E-3</v>
      </c>
      <c r="P64" s="60" t="s">
        <v>3760</v>
      </c>
    </row>
    <row r="65" spans="1:16" ht="15" x14ac:dyDescent="0.25">
      <c r="A65" s="60" t="s">
        <v>3761</v>
      </c>
      <c r="B65" s="9" t="s">
        <v>1197</v>
      </c>
      <c r="C65" s="3" t="s">
        <v>1198</v>
      </c>
      <c r="D65" s="3" t="s">
        <v>140</v>
      </c>
      <c r="E65" s="75" t="s">
        <v>3761</v>
      </c>
      <c r="F65" s="3" t="s">
        <v>1199</v>
      </c>
      <c r="G65" s="3" t="s">
        <v>653</v>
      </c>
      <c r="H65" s="3" t="s">
        <v>73</v>
      </c>
      <c r="I65" s="8">
        <v>27393.164576999996</v>
      </c>
      <c r="J65" s="8">
        <v>8105</v>
      </c>
      <c r="K65" s="8">
        <v>0</v>
      </c>
      <c r="L65" s="8">
        <v>2220.2159889279997</v>
      </c>
      <c r="M65" s="37">
        <v>1.3001921478605718E-3</v>
      </c>
      <c r="N65" s="37">
        <v>2.3072592758550999E-3</v>
      </c>
      <c r="O65" s="37">
        <v>5.6666459295091388E-4</v>
      </c>
      <c r="P65" s="60" t="s">
        <v>3760</v>
      </c>
    </row>
    <row r="66" spans="1:16" ht="15" x14ac:dyDescent="0.25">
      <c r="A66" s="60" t="s">
        <v>3761</v>
      </c>
      <c r="B66" s="9" t="s">
        <v>1200</v>
      </c>
      <c r="C66" s="3" t="s">
        <v>1201</v>
      </c>
      <c r="D66" s="3" t="s">
        <v>140</v>
      </c>
      <c r="E66" s="75" t="s">
        <v>3761</v>
      </c>
      <c r="F66" s="3" t="s">
        <v>1202</v>
      </c>
      <c r="G66" s="3" t="s">
        <v>261</v>
      </c>
      <c r="H66" s="3" t="s">
        <v>73</v>
      </c>
      <c r="I66" s="8">
        <v>23054.492853999996</v>
      </c>
      <c r="J66" s="8">
        <v>16000</v>
      </c>
      <c r="K66" s="8">
        <v>0</v>
      </c>
      <c r="L66" s="8">
        <v>3688.7188565859997</v>
      </c>
      <c r="M66" s="37">
        <v>6.5028987556356866E-4</v>
      </c>
      <c r="N66" s="37">
        <v>3.8333346126333424E-3</v>
      </c>
      <c r="O66" s="37">
        <v>9.4146982987313864E-4</v>
      </c>
      <c r="P66" s="60" t="s">
        <v>3760</v>
      </c>
    </row>
    <row r="67" spans="1:16" ht="15" x14ac:dyDescent="0.25">
      <c r="A67" s="60" t="s">
        <v>3761</v>
      </c>
      <c r="B67" s="9" t="s">
        <v>1203</v>
      </c>
      <c r="C67" s="3" t="s">
        <v>1204</v>
      </c>
      <c r="D67" s="3" t="s">
        <v>140</v>
      </c>
      <c r="E67" s="75" t="s">
        <v>3761</v>
      </c>
      <c r="F67" s="3" t="s">
        <v>1205</v>
      </c>
      <c r="G67" s="3" t="s">
        <v>585</v>
      </c>
      <c r="H67" s="3" t="s">
        <v>73</v>
      </c>
      <c r="I67" s="8">
        <v>22846.288389999994</v>
      </c>
      <c r="J67" s="8">
        <v>11770</v>
      </c>
      <c r="K67" s="8">
        <v>0</v>
      </c>
      <c r="L67" s="8">
        <v>2689.0081434759995</v>
      </c>
      <c r="M67" s="37">
        <v>8.458652513603517E-4</v>
      </c>
      <c r="N67" s="37">
        <v>2.7944303675069612E-3</v>
      </c>
      <c r="O67" s="37">
        <v>6.8631417513583849E-4</v>
      </c>
      <c r="P67" s="60" t="s">
        <v>3760</v>
      </c>
    </row>
    <row r="68" spans="1:16" ht="15" x14ac:dyDescent="0.25">
      <c r="A68" s="60" t="s">
        <v>3761</v>
      </c>
      <c r="B68" s="9" t="s">
        <v>1206</v>
      </c>
      <c r="C68" s="3" t="s">
        <v>1207</v>
      </c>
      <c r="D68" s="3" t="s">
        <v>140</v>
      </c>
      <c r="E68" s="75" t="s">
        <v>3761</v>
      </c>
      <c r="F68" s="3" t="s">
        <v>1208</v>
      </c>
      <c r="G68" s="3" t="s">
        <v>585</v>
      </c>
      <c r="H68" s="3" t="s">
        <v>73</v>
      </c>
      <c r="I68" s="8">
        <v>58518.165298999993</v>
      </c>
      <c r="J68" s="8">
        <v>11060</v>
      </c>
      <c r="K68" s="8">
        <v>0</v>
      </c>
      <c r="L68" s="8">
        <v>6472.1090818989996</v>
      </c>
      <c r="M68" s="37">
        <v>1.6106935042619346E-3</v>
      </c>
      <c r="N68" s="37">
        <v>6.725847299553776E-3</v>
      </c>
      <c r="O68" s="37">
        <v>1.651873095553653E-3</v>
      </c>
      <c r="P68" s="60" t="s">
        <v>3760</v>
      </c>
    </row>
    <row r="69" spans="1:16" ht="15" x14ac:dyDescent="0.25">
      <c r="A69" s="60" t="s">
        <v>3761</v>
      </c>
      <c r="B69" s="9" t="s">
        <v>1209</v>
      </c>
      <c r="C69" s="3" t="s">
        <v>1210</v>
      </c>
      <c r="D69" s="3" t="s">
        <v>140</v>
      </c>
      <c r="E69" s="75" t="s">
        <v>3761</v>
      </c>
      <c r="F69" s="3" t="s">
        <v>1211</v>
      </c>
      <c r="G69" s="3" t="s">
        <v>585</v>
      </c>
      <c r="H69" s="3" t="s">
        <v>73</v>
      </c>
      <c r="I69" s="8">
        <v>9705.3467309999978</v>
      </c>
      <c r="J69" s="8">
        <v>7554</v>
      </c>
      <c r="K69" s="8">
        <v>0</v>
      </c>
      <c r="L69" s="8">
        <v>733.14189209299991</v>
      </c>
      <c r="M69" s="37">
        <v>3.882138692399999E-4</v>
      </c>
      <c r="N69" s="37">
        <v>7.6188462720974887E-4</v>
      </c>
      <c r="O69" s="37">
        <v>1.8711943069049544E-4</v>
      </c>
      <c r="P69" s="60" t="s">
        <v>3760</v>
      </c>
    </row>
    <row r="70" spans="1:16" ht="15" x14ac:dyDescent="0.25">
      <c r="A70" s="60" t="s">
        <v>3761</v>
      </c>
      <c r="B70" s="9" t="s">
        <v>1212</v>
      </c>
      <c r="C70" s="3" t="s">
        <v>1213</v>
      </c>
      <c r="D70" s="3" t="s">
        <v>140</v>
      </c>
      <c r="E70" s="75" t="s">
        <v>3761</v>
      </c>
      <c r="F70" s="3" t="s">
        <v>1214</v>
      </c>
      <c r="G70" s="3" t="s">
        <v>585</v>
      </c>
      <c r="H70" s="3" t="s">
        <v>73</v>
      </c>
      <c r="I70" s="8">
        <v>9051.6624239999983</v>
      </c>
      <c r="J70" s="8">
        <v>46400</v>
      </c>
      <c r="K70" s="8">
        <v>0</v>
      </c>
      <c r="L70" s="8">
        <v>4199.971364955999</v>
      </c>
      <c r="M70" s="37">
        <v>1.4140213323352122E-3</v>
      </c>
      <c r="N70" s="37">
        <v>4.3646307109063837E-3</v>
      </c>
      <c r="O70" s="37">
        <v>1.071956546478806E-3</v>
      </c>
      <c r="P70" s="60" t="s">
        <v>3760</v>
      </c>
    </row>
    <row r="71" spans="1:16" ht="15" x14ac:dyDescent="0.25">
      <c r="A71" s="60" t="s">
        <v>3761</v>
      </c>
      <c r="B71" s="9" t="s">
        <v>1215</v>
      </c>
      <c r="C71" s="3" t="s">
        <v>1216</v>
      </c>
      <c r="D71" s="3" t="s">
        <v>140</v>
      </c>
      <c r="E71" s="75" t="s">
        <v>3761</v>
      </c>
      <c r="F71" s="3" t="s">
        <v>1217</v>
      </c>
      <c r="G71" s="3" t="s">
        <v>585</v>
      </c>
      <c r="H71" s="3" t="s">
        <v>73</v>
      </c>
      <c r="I71" s="8">
        <v>59920.018103999995</v>
      </c>
      <c r="J71" s="8">
        <v>8830</v>
      </c>
      <c r="K71" s="8">
        <v>0</v>
      </c>
      <c r="L71" s="8">
        <v>5290.9375984859989</v>
      </c>
      <c r="M71" s="37">
        <v>1.1290107090740947E-3</v>
      </c>
      <c r="N71" s="37">
        <v>5.4983681375844794E-3</v>
      </c>
      <c r="O71" s="37">
        <v>1.3504033010871106E-3</v>
      </c>
      <c r="P71" s="60" t="s">
        <v>3760</v>
      </c>
    </row>
    <row r="72" spans="1:16" ht="15" x14ac:dyDescent="0.25">
      <c r="A72" s="60" t="s">
        <v>3761</v>
      </c>
      <c r="B72" s="9" t="s">
        <v>1218</v>
      </c>
      <c r="C72" s="3" t="s">
        <v>1219</v>
      </c>
      <c r="D72" s="3" t="s">
        <v>140</v>
      </c>
      <c r="E72" s="75" t="s">
        <v>3761</v>
      </c>
      <c r="F72" s="3" t="s">
        <v>1220</v>
      </c>
      <c r="G72" s="3" t="s">
        <v>850</v>
      </c>
      <c r="H72" s="3" t="s">
        <v>73</v>
      </c>
      <c r="I72" s="8">
        <v>127962.22754199998</v>
      </c>
      <c r="J72" s="8">
        <v>3253</v>
      </c>
      <c r="K72" s="8">
        <v>0</v>
      </c>
      <c r="L72" s="8">
        <v>4162.6112619299993</v>
      </c>
      <c r="M72" s="37">
        <v>1.3590485952630332E-3</v>
      </c>
      <c r="N72" s="37">
        <v>4.3258059097683373E-3</v>
      </c>
      <c r="O72" s="37">
        <v>1.0624211464639389E-3</v>
      </c>
      <c r="P72" s="60" t="s">
        <v>3760</v>
      </c>
    </row>
    <row r="73" spans="1:16" ht="15" x14ac:dyDescent="0.25">
      <c r="A73" s="60" t="s">
        <v>3761</v>
      </c>
      <c r="B73" s="9" t="s">
        <v>1221</v>
      </c>
      <c r="C73" s="3" t="s">
        <v>1222</v>
      </c>
      <c r="D73" s="3" t="s">
        <v>140</v>
      </c>
      <c r="E73" s="75" t="s">
        <v>3761</v>
      </c>
      <c r="F73" s="3" t="s">
        <v>1223</v>
      </c>
      <c r="G73" s="3" t="s">
        <v>850</v>
      </c>
      <c r="H73" s="3" t="s">
        <v>73</v>
      </c>
      <c r="I73" s="8">
        <v>135834.99919999996</v>
      </c>
      <c r="J73" s="8">
        <v>1817</v>
      </c>
      <c r="K73" s="8">
        <v>0</v>
      </c>
      <c r="L73" s="8">
        <v>2468.1219354779996</v>
      </c>
      <c r="M73" s="37">
        <v>1.4424913183972495E-3</v>
      </c>
      <c r="N73" s="37">
        <v>2.5648843436726237E-3</v>
      </c>
      <c r="O73" s="37">
        <v>6.2993750107896295E-4</v>
      </c>
      <c r="P73" s="60" t="s">
        <v>3760</v>
      </c>
    </row>
    <row r="74" spans="1:16" ht="15" x14ac:dyDescent="0.25">
      <c r="A74" s="60" t="s">
        <v>3761</v>
      </c>
      <c r="B74" s="9" t="s">
        <v>1224</v>
      </c>
      <c r="C74" s="3" t="s">
        <v>1225</v>
      </c>
      <c r="D74" s="3" t="s">
        <v>140</v>
      </c>
      <c r="E74" s="75" t="s">
        <v>3761</v>
      </c>
      <c r="F74" s="3" t="s">
        <v>864</v>
      </c>
      <c r="G74" s="3" t="s">
        <v>850</v>
      </c>
      <c r="H74" s="3" t="s">
        <v>73</v>
      </c>
      <c r="I74" s="8">
        <v>1352.0163479999999</v>
      </c>
      <c r="J74" s="8">
        <v>1639</v>
      </c>
      <c r="K74" s="8">
        <v>0</v>
      </c>
      <c r="L74" s="8">
        <v>22.159547942999996</v>
      </c>
      <c r="M74" s="37">
        <v>1.5277784597955493E-5</v>
      </c>
      <c r="N74" s="37">
        <v>2.3028310216308686E-5</v>
      </c>
      <c r="O74" s="37">
        <v>5.6557701042227621E-6</v>
      </c>
      <c r="P74" s="60" t="s">
        <v>3760</v>
      </c>
    </row>
    <row r="75" spans="1:16" ht="15" x14ac:dyDescent="0.25">
      <c r="A75" s="60" t="s">
        <v>3761</v>
      </c>
      <c r="B75" s="9" t="s">
        <v>1226</v>
      </c>
      <c r="C75" s="3" t="s">
        <v>1227</v>
      </c>
      <c r="D75" s="3" t="s">
        <v>140</v>
      </c>
      <c r="E75" s="75" t="s">
        <v>3761</v>
      </c>
      <c r="F75" s="3" t="s">
        <v>1228</v>
      </c>
      <c r="G75" s="3" t="s">
        <v>1229</v>
      </c>
      <c r="H75" s="3" t="s">
        <v>73</v>
      </c>
      <c r="I75" s="8">
        <v>33263.354755999993</v>
      </c>
      <c r="J75" s="8">
        <v>6944</v>
      </c>
      <c r="K75" s="8">
        <v>0</v>
      </c>
      <c r="L75" s="8">
        <v>2309.8073540489995</v>
      </c>
      <c r="M75" s="37">
        <v>1.9251745623852803E-3</v>
      </c>
      <c r="N75" s="37">
        <v>2.4003630591098793E-3</v>
      </c>
      <c r="O75" s="37">
        <v>5.8953095131486792E-4</v>
      </c>
      <c r="P75" s="60" t="s">
        <v>3760</v>
      </c>
    </row>
    <row r="76" spans="1:16" ht="15" x14ac:dyDescent="0.25">
      <c r="A76" s="60" t="s">
        <v>3761</v>
      </c>
      <c r="B76" s="9" t="s">
        <v>1230</v>
      </c>
      <c r="C76" s="3" t="s">
        <v>1231</v>
      </c>
      <c r="D76" s="3" t="s">
        <v>140</v>
      </c>
      <c r="E76" s="75" t="s">
        <v>3761</v>
      </c>
      <c r="F76" s="3" t="s">
        <v>1232</v>
      </c>
      <c r="G76" s="3" t="s">
        <v>1229</v>
      </c>
      <c r="H76" s="3" t="s">
        <v>73</v>
      </c>
      <c r="I76" s="8">
        <v>11249.126918999998</v>
      </c>
      <c r="J76" s="8">
        <v>39900</v>
      </c>
      <c r="K76" s="8">
        <v>0</v>
      </c>
      <c r="L76" s="8">
        <v>4488.4016406439987</v>
      </c>
      <c r="M76" s="37">
        <v>6.8479150674529365E-4</v>
      </c>
      <c r="N76" s="37">
        <v>4.6643688590583118E-3</v>
      </c>
      <c r="O76" s="37">
        <v>1.1455724584362623E-3</v>
      </c>
      <c r="P76" s="60" t="s">
        <v>3760</v>
      </c>
    </row>
    <row r="77" spans="1:16" ht="15" x14ac:dyDescent="0.25">
      <c r="A77" s="60" t="s">
        <v>3761</v>
      </c>
      <c r="B77" s="9" t="s">
        <v>1233</v>
      </c>
      <c r="C77" s="3" t="s">
        <v>1234</v>
      </c>
      <c r="D77" s="3" t="s">
        <v>140</v>
      </c>
      <c r="E77" s="75" t="s">
        <v>3761</v>
      </c>
      <c r="F77" s="3" t="s">
        <v>1235</v>
      </c>
      <c r="G77" s="3" t="s">
        <v>525</v>
      </c>
      <c r="H77" s="3" t="s">
        <v>73</v>
      </c>
      <c r="I77" s="8">
        <v>7201.4300559999992</v>
      </c>
      <c r="J77" s="8">
        <v>10760</v>
      </c>
      <c r="K77" s="8">
        <v>0</v>
      </c>
      <c r="L77" s="8">
        <v>774.87387404999981</v>
      </c>
      <c r="M77" s="37">
        <v>5.9069032622515805E-4</v>
      </c>
      <c r="N77" s="37">
        <v>8.0525270623912123E-4</v>
      </c>
      <c r="O77" s="37">
        <v>1.9777066313212666E-4</v>
      </c>
      <c r="P77" s="60" t="s">
        <v>3760</v>
      </c>
    </row>
    <row r="78" spans="1:16" ht="15" x14ac:dyDescent="0.25">
      <c r="A78" s="60" t="s">
        <v>3761</v>
      </c>
      <c r="B78" s="9" t="s">
        <v>1236</v>
      </c>
      <c r="C78" s="3" t="s">
        <v>1237</v>
      </c>
      <c r="D78" s="3" t="s">
        <v>140</v>
      </c>
      <c r="E78" s="75" t="s">
        <v>3761</v>
      </c>
      <c r="F78" s="3" t="s">
        <v>1238</v>
      </c>
      <c r="G78" s="3" t="s">
        <v>525</v>
      </c>
      <c r="H78" s="3" t="s">
        <v>73</v>
      </c>
      <c r="I78" s="8">
        <v>3134.6184699999994</v>
      </c>
      <c r="J78" s="8">
        <v>26550</v>
      </c>
      <c r="K78" s="8">
        <v>0</v>
      </c>
      <c r="L78" s="8">
        <v>832.24120378499993</v>
      </c>
      <c r="M78" s="37">
        <v>3.6508480141104099E-4</v>
      </c>
      <c r="N78" s="37">
        <v>8.6486911487782577E-4</v>
      </c>
      <c r="O78" s="37">
        <v>2.1241249740189101E-4</v>
      </c>
      <c r="P78" s="60" t="s">
        <v>3760</v>
      </c>
    </row>
    <row r="79" spans="1:16" ht="15" x14ac:dyDescent="0.25">
      <c r="A79" s="60" t="s">
        <v>3761</v>
      </c>
      <c r="B79" s="9" t="s">
        <v>1239</v>
      </c>
      <c r="C79" s="3" t="s">
        <v>1240</v>
      </c>
      <c r="D79" s="3" t="s">
        <v>140</v>
      </c>
      <c r="E79" s="75" t="s">
        <v>3761</v>
      </c>
      <c r="F79" s="3" t="s">
        <v>1241</v>
      </c>
      <c r="G79" s="3" t="s">
        <v>810</v>
      </c>
      <c r="H79" s="3" t="s">
        <v>73</v>
      </c>
      <c r="I79" s="8">
        <v>258188.036341</v>
      </c>
      <c r="J79" s="8">
        <v>1064</v>
      </c>
      <c r="K79" s="8">
        <v>0</v>
      </c>
      <c r="L79" s="8">
        <v>2747.1207066729994</v>
      </c>
      <c r="M79" s="37">
        <v>2.0638528947065945E-3</v>
      </c>
      <c r="N79" s="37">
        <v>2.8548212263912508E-3</v>
      </c>
      <c r="O79" s="37">
        <v>7.0114621496150523E-4</v>
      </c>
      <c r="P79" s="60" t="s">
        <v>3760</v>
      </c>
    </row>
    <row r="80" spans="1:16" ht="15" x14ac:dyDescent="0.25">
      <c r="A80" s="60" t="s">
        <v>3761</v>
      </c>
      <c r="B80" s="9" t="s">
        <v>1242</v>
      </c>
      <c r="C80" s="3" t="s">
        <v>1243</v>
      </c>
      <c r="D80" s="3" t="s">
        <v>140</v>
      </c>
      <c r="E80" s="75" t="s">
        <v>3761</v>
      </c>
      <c r="F80" s="3" t="s">
        <v>1244</v>
      </c>
      <c r="G80" s="3" t="s">
        <v>629</v>
      </c>
      <c r="H80" s="3" t="s">
        <v>73</v>
      </c>
      <c r="I80" s="8">
        <v>116031.50097199998</v>
      </c>
      <c r="J80" s="8">
        <v>4150</v>
      </c>
      <c r="K80" s="8">
        <v>0</v>
      </c>
      <c r="L80" s="8">
        <v>4815.3072903249986</v>
      </c>
      <c r="M80" s="37">
        <v>2.0437485638770078E-3</v>
      </c>
      <c r="N80" s="37">
        <v>5.0040908033724355E-3</v>
      </c>
      <c r="O80" s="37">
        <v>1.2290084204479048E-3</v>
      </c>
      <c r="P80" s="60" t="s">
        <v>3760</v>
      </c>
    </row>
    <row r="81" spans="1:16" ht="15" x14ac:dyDescent="0.25">
      <c r="A81" s="60" t="s">
        <v>3761</v>
      </c>
      <c r="B81" s="9" t="s">
        <v>1245</v>
      </c>
      <c r="C81" s="3" t="s">
        <v>1246</v>
      </c>
      <c r="D81" s="3" t="s">
        <v>140</v>
      </c>
      <c r="E81" s="75" t="s">
        <v>3761</v>
      </c>
      <c r="F81" s="3" t="s">
        <v>1247</v>
      </c>
      <c r="G81" s="3" t="s">
        <v>629</v>
      </c>
      <c r="H81" s="3" t="s">
        <v>73</v>
      </c>
      <c r="I81" s="8">
        <v>29015.729936999996</v>
      </c>
      <c r="J81" s="8">
        <v>1210</v>
      </c>
      <c r="K81" s="8">
        <v>0</v>
      </c>
      <c r="L81" s="8">
        <v>351.09033223599994</v>
      </c>
      <c r="M81" s="37">
        <v>1.5587202354239551E-4</v>
      </c>
      <c r="N81" s="37">
        <v>3.6485478428866018E-4</v>
      </c>
      <c r="O81" s="37">
        <v>8.9608606188614333E-5</v>
      </c>
      <c r="P81" s="60" t="s">
        <v>3760</v>
      </c>
    </row>
    <row r="82" spans="1:16" ht="15" x14ac:dyDescent="0.25">
      <c r="A82" s="60" t="s">
        <v>3761</v>
      </c>
      <c r="B82" s="9" t="s">
        <v>1248</v>
      </c>
      <c r="C82" s="3" t="s">
        <v>1249</v>
      </c>
      <c r="D82" s="3" t="s">
        <v>140</v>
      </c>
      <c r="E82" s="75" t="s">
        <v>3761</v>
      </c>
      <c r="F82" s="3" t="s">
        <v>472</v>
      </c>
      <c r="G82" s="3" t="s">
        <v>308</v>
      </c>
      <c r="H82" s="3" t="s">
        <v>73</v>
      </c>
      <c r="I82" s="8">
        <v>244336.75652099994</v>
      </c>
      <c r="J82" s="8">
        <v>3024</v>
      </c>
      <c r="K82" s="8">
        <v>0</v>
      </c>
      <c r="L82" s="8">
        <v>7388.743517208999</v>
      </c>
      <c r="M82" s="37">
        <v>1.3595225672224224E-3</v>
      </c>
      <c r="N82" s="37">
        <v>7.6784182719204569E-3</v>
      </c>
      <c r="O82" s="37">
        <v>1.8858252343365686E-3</v>
      </c>
      <c r="P82" s="60" t="s">
        <v>3760</v>
      </c>
    </row>
    <row r="83" spans="1:16" ht="15" x14ac:dyDescent="0.25">
      <c r="A83" s="60" t="s">
        <v>3761</v>
      </c>
      <c r="B83" s="9" t="s">
        <v>1250</v>
      </c>
      <c r="C83" s="3" t="s">
        <v>1251</v>
      </c>
      <c r="D83" s="3" t="s">
        <v>140</v>
      </c>
      <c r="E83" s="75" t="s">
        <v>3761</v>
      </c>
      <c r="F83" s="3" t="s">
        <v>836</v>
      </c>
      <c r="G83" s="3" t="s">
        <v>308</v>
      </c>
      <c r="H83" s="3" t="s">
        <v>73</v>
      </c>
      <c r="I83" s="8">
        <v>371404.23562499991</v>
      </c>
      <c r="J83" s="8">
        <v>884</v>
      </c>
      <c r="K83" s="8">
        <v>0</v>
      </c>
      <c r="L83" s="8">
        <v>3283.2134429269995</v>
      </c>
      <c r="M83" s="37">
        <v>2.4695020843417096E-3</v>
      </c>
      <c r="N83" s="37">
        <v>3.4119314105395082E-3</v>
      </c>
      <c r="O83" s="37">
        <v>8.3797289024366685E-4</v>
      </c>
      <c r="P83" s="60" t="s">
        <v>3760</v>
      </c>
    </row>
    <row r="84" spans="1:16" ht="15" x14ac:dyDescent="0.25">
      <c r="A84" s="60" t="s">
        <v>3761</v>
      </c>
      <c r="B84" s="9" t="s">
        <v>1252</v>
      </c>
      <c r="C84" s="3" t="s">
        <v>1253</v>
      </c>
      <c r="D84" s="3" t="s">
        <v>140</v>
      </c>
      <c r="E84" s="75" t="s">
        <v>3761</v>
      </c>
      <c r="F84" s="3" t="s">
        <v>542</v>
      </c>
      <c r="G84" s="3" t="s">
        <v>308</v>
      </c>
      <c r="H84" s="3" t="s">
        <v>73</v>
      </c>
      <c r="I84" s="8">
        <v>53324.837569999996</v>
      </c>
      <c r="J84" s="8">
        <v>8550</v>
      </c>
      <c r="K84" s="8">
        <v>0</v>
      </c>
      <c r="L84" s="8">
        <v>4559.2736122539982</v>
      </c>
      <c r="M84" s="37">
        <v>1.4569212966669088E-3</v>
      </c>
      <c r="N84" s="37">
        <v>4.7380193573480136E-3</v>
      </c>
      <c r="O84" s="37">
        <v>1.1636610755547255E-3</v>
      </c>
      <c r="P84" s="60" t="s">
        <v>3760</v>
      </c>
    </row>
    <row r="85" spans="1:16" ht="15" x14ac:dyDescent="0.25">
      <c r="A85" s="60" t="s">
        <v>3761</v>
      </c>
      <c r="B85" s="9" t="s">
        <v>1254</v>
      </c>
      <c r="C85" s="3" t="s">
        <v>1255</v>
      </c>
      <c r="D85" s="3" t="s">
        <v>140</v>
      </c>
      <c r="E85" s="75" t="s">
        <v>3761</v>
      </c>
      <c r="F85" s="3" t="s">
        <v>610</v>
      </c>
      <c r="G85" s="3" t="s">
        <v>308</v>
      </c>
      <c r="H85" s="3" t="s">
        <v>73</v>
      </c>
      <c r="I85" s="8">
        <v>2565993.5056729997</v>
      </c>
      <c r="J85" s="8">
        <v>169</v>
      </c>
      <c r="K85" s="8">
        <v>0</v>
      </c>
      <c r="L85" s="8">
        <v>4336.5290245879987</v>
      </c>
      <c r="M85" s="37">
        <v>3.7189177052401085E-3</v>
      </c>
      <c r="N85" s="37">
        <v>4.506542096305929E-3</v>
      </c>
      <c r="O85" s="37">
        <v>1.1068100882042934E-3</v>
      </c>
      <c r="P85" s="60" t="s">
        <v>3760</v>
      </c>
    </row>
    <row r="86" spans="1:16" ht="15" x14ac:dyDescent="0.25">
      <c r="A86" s="60" t="s">
        <v>3761</v>
      </c>
      <c r="B86" s="9" t="s">
        <v>1256</v>
      </c>
      <c r="C86" s="3" t="s">
        <v>1257</v>
      </c>
      <c r="D86" s="3" t="s">
        <v>140</v>
      </c>
      <c r="E86" s="75" t="s">
        <v>3761</v>
      </c>
      <c r="F86" s="3" t="s">
        <v>667</v>
      </c>
      <c r="G86" s="3" t="s">
        <v>308</v>
      </c>
      <c r="H86" s="3" t="s">
        <v>73</v>
      </c>
      <c r="I86" s="8">
        <v>4666.7952919999998</v>
      </c>
      <c r="J86" s="8">
        <v>22040</v>
      </c>
      <c r="K86" s="8">
        <v>0</v>
      </c>
      <c r="L86" s="8">
        <v>1028.5616822579998</v>
      </c>
      <c r="M86" s="37">
        <v>6.32071711254485E-4</v>
      </c>
      <c r="N86" s="37">
        <v>1.068886312869381E-3</v>
      </c>
      <c r="O86" s="37">
        <v>2.6251927285824903E-4</v>
      </c>
      <c r="P86" s="60" t="s">
        <v>3760</v>
      </c>
    </row>
    <row r="87" spans="1:16" ht="15" x14ac:dyDescent="0.25">
      <c r="A87" s="60" t="s">
        <v>3761</v>
      </c>
      <c r="B87" s="9" t="s">
        <v>1258</v>
      </c>
      <c r="C87" s="3" t="s">
        <v>1259</v>
      </c>
      <c r="D87" s="3" t="s">
        <v>140</v>
      </c>
      <c r="E87" s="75" t="s">
        <v>3761</v>
      </c>
      <c r="F87" s="3" t="s">
        <v>442</v>
      </c>
      <c r="G87" s="3" t="s">
        <v>308</v>
      </c>
      <c r="H87" s="3" t="s">
        <v>73</v>
      </c>
      <c r="I87" s="8">
        <v>12103.918857999999</v>
      </c>
      <c r="J87" s="8">
        <v>23770</v>
      </c>
      <c r="K87" s="8">
        <v>0</v>
      </c>
      <c r="L87" s="8">
        <v>2877.1015123639995</v>
      </c>
      <c r="M87" s="37">
        <v>9.9219256747368634E-4</v>
      </c>
      <c r="N87" s="37">
        <v>2.9898979131231943E-3</v>
      </c>
      <c r="O87" s="37">
        <v>7.3432114961454592E-4</v>
      </c>
      <c r="P87" s="60" t="s">
        <v>3760</v>
      </c>
    </row>
    <row r="88" spans="1:16" ht="15" x14ac:dyDescent="0.25">
      <c r="A88" s="60" t="s">
        <v>3761</v>
      </c>
      <c r="B88" s="9" t="s">
        <v>1260</v>
      </c>
      <c r="C88" s="3" t="s">
        <v>1261</v>
      </c>
      <c r="D88" s="3" t="s">
        <v>140</v>
      </c>
      <c r="E88" s="75" t="s">
        <v>3761</v>
      </c>
      <c r="F88" s="3" t="s">
        <v>451</v>
      </c>
      <c r="G88" s="3" t="s">
        <v>308</v>
      </c>
      <c r="H88" s="3" t="s">
        <v>73</v>
      </c>
      <c r="I88" s="8">
        <v>406273.77957999997</v>
      </c>
      <c r="J88" s="8">
        <v>1700</v>
      </c>
      <c r="K88" s="8">
        <v>0</v>
      </c>
      <c r="L88" s="8">
        <v>6906.6542528709988</v>
      </c>
      <c r="M88" s="37">
        <v>2.0904193350304535E-3</v>
      </c>
      <c r="N88" s="37">
        <v>7.1774287589717314E-3</v>
      </c>
      <c r="O88" s="37">
        <v>1.7627818376110091E-3</v>
      </c>
      <c r="P88" s="60" t="s">
        <v>3760</v>
      </c>
    </row>
    <row r="89" spans="1:16" ht="15" x14ac:dyDescent="0.25">
      <c r="A89" s="60" t="s">
        <v>3761</v>
      </c>
      <c r="B89" s="9" t="s">
        <v>1262</v>
      </c>
      <c r="C89" s="3" t="s">
        <v>1263</v>
      </c>
      <c r="D89" s="3" t="s">
        <v>140</v>
      </c>
      <c r="E89" s="75" t="s">
        <v>3761</v>
      </c>
      <c r="F89" s="3" t="s">
        <v>1264</v>
      </c>
      <c r="G89" s="3" t="s">
        <v>1265</v>
      </c>
      <c r="H89" s="3" t="s">
        <v>73</v>
      </c>
      <c r="I89" s="8">
        <v>1426.7935949999999</v>
      </c>
      <c r="J89" s="8">
        <v>4401</v>
      </c>
      <c r="K89" s="8">
        <v>0</v>
      </c>
      <c r="L89" s="8">
        <v>62.793186113999987</v>
      </c>
      <c r="M89" s="37">
        <v>4.6497803027604555E-5</v>
      </c>
      <c r="N89" s="37">
        <v>6.5254985030521962E-5</v>
      </c>
      <c r="O89" s="37">
        <v>1.6026672822296617E-5</v>
      </c>
      <c r="P89" s="60" t="s">
        <v>3760</v>
      </c>
    </row>
    <row r="90" spans="1:16" ht="15" x14ac:dyDescent="0.25">
      <c r="A90" s="60" t="s">
        <v>3761</v>
      </c>
      <c r="B90" s="9" t="s">
        <v>1266</v>
      </c>
      <c r="C90" s="3" t="s">
        <v>1267</v>
      </c>
      <c r="D90" s="3" t="s">
        <v>140</v>
      </c>
      <c r="E90" s="75" t="s">
        <v>3761</v>
      </c>
      <c r="F90" s="3" t="s">
        <v>1268</v>
      </c>
      <c r="G90" s="3" t="s">
        <v>1269</v>
      </c>
      <c r="H90" s="3" t="s">
        <v>73</v>
      </c>
      <c r="I90" s="8">
        <v>291055.83151299995</v>
      </c>
      <c r="J90" s="8">
        <v>1990</v>
      </c>
      <c r="K90" s="8">
        <v>0</v>
      </c>
      <c r="L90" s="8">
        <v>5792.0110471059988</v>
      </c>
      <c r="M90" s="37">
        <v>2.004995763195766E-3</v>
      </c>
      <c r="N90" s="37">
        <v>6.0190861073579557E-3</v>
      </c>
      <c r="O90" s="37">
        <v>1.4782920214714097E-3</v>
      </c>
      <c r="P90" s="60" t="s">
        <v>3760</v>
      </c>
    </row>
    <row r="91" spans="1:16" ht="15" x14ac:dyDescent="0.25">
      <c r="A91" s="60" t="s">
        <v>3761</v>
      </c>
      <c r="B91" s="9" t="s">
        <v>1270</v>
      </c>
      <c r="C91" s="3" t="s">
        <v>1271</v>
      </c>
      <c r="D91" s="3" t="s">
        <v>140</v>
      </c>
      <c r="E91" s="75" t="s">
        <v>3761</v>
      </c>
      <c r="F91" s="3" t="s">
        <v>1272</v>
      </c>
      <c r="G91" s="3" t="s">
        <v>1273</v>
      </c>
      <c r="H91" s="3" t="s">
        <v>73</v>
      </c>
      <c r="I91" s="8">
        <v>77888.553320999985</v>
      </c>
      <c r="J91" s="8">
        <v>4109</v>
      </c>
      <c r="K91" s="8">
        <v>0</v>
      </c>
      <c r="L91" s="8">
        <v>3200.4406556449994</v>
      </c>
      <c r="M91" s="37">
        <v>7.099451520131638E-4</v>
      </c>
      <c r="N91" s="37">
        <v>3.3259135266051677E-3</v>
      </c>
      <c r="O91" s="37">
        <v>8.1684683401919364E-4</v>
      </c>
      <c r="P91" s="60" t="s">
        <v>3760</v>
      </c>
    </row>
    <row r="92" spans="1:16" ht="15" x14ac:dyDescent="0.25">
      <c r="A92" s="60" t="s">
        <v>3761</v>
      </c>
      <c r="B92" s="9" t="s">
        <v>1274</v>
      </c>
      <c r="C92" s="3" t="s">
        <v>1275</v>
      </c>
      <c r="D92" s="3" t="s">
        <v>140</v>
      </c>
      <c r="E92" s="75" t="s">
        <v>3761</v>
      </c>
      <c r="F92" s="3" t="s">
        <v>1276</v>
      </c>
      <c r="G92" s="3" t="s">
        <v>1277</v>
      </c>
      <c r="H92" s="3" t="s">
        <v>73</v>
      </c>
      <c r="I92" s="8">
        <v>35843.834306999997</v>
      </c>
      <c r="J92" s="8">
        <v>7405</v>
      </c>
      <c r="K92" s="8">
        <v>0</v>
      </c>
      <c r="L92" s="8">
        <v>2654.2359304589995</v>
      </c>
      <c r="M92" s="37">
        <v>1.5434882231614212E-3</v>
      </c>
      <c r="N92" s="37">
        <v>2.7582949142782778E-3</v>
      </c>
      <c r="O92" s="37">
        <v>6.7743928096628762E-4</v>
      </c>
      <c r="P92" s="60" t="s">
        <v>3760</v>
      </c>
    </row>
    <row r="93" spans="1:16" ht="15" x14ac:dyDescent="0.25">
      <c r="A93" s="60" t="s">
        <v>3761</v>
      </c>
      <c r="B93" s="9" t="s">
        <v>1278</v>
      </c>
      <c r="C93" s="3" t="s">
        <v>1279</v>
      </c>
      <c r="D93" s="3" t="s">
        <v>140</v>
      </c>
      <c r="E93" s="75" t="s">
        <v>3761</v>
      </c>
      <c r="F93" s="3" t="s">
        <v>1280</v>
      </c>
      <c r="G93" s="3" t="s">
        <v>1277</v>
      </c>
      <c r="H93" s="3" t="s">
        <v>73</v>
      </c>
      <c r="I93" s="8">
        <v>18459.526040999997</v>
      </c>
      <c r="J93" s="8">
        <v>15690</v>
      </c>
      <c r="K93" s="8">
        <v>0</v>
      </c>
      <c r="L93" s="8">
        <v>2896.2996355269993</v>
      </c>
      <c r="M93" s="37">
        <v>1.2741375221047137E-3</v>
      </c>
      <c r="N93" s="37">
        <v>3.0098486962757049E-3</v>
      </c>
      <c r="O93" s="37">
        <v>7.3922107678462074E-4</v>
      </c>
      <c r="P93" s="60" t="s">
        <v>3760</v>
      </c>
    </row>
    <row r="94" spans="1:16" ht="15" x14ac:dyDescent="0.25">
      <c r="A94" s="60" t="s">
        <v>3761</v>
      </c>
      <c r="B94" s="9" t="s">
        <v>1281</v>
      </c>
      <c r="C94" s="3" t="s">
        <v>1282</v>
      </c>
      <c r="D94" s="3" t="s">
        <v>140</v>
      </c>
      <c r="E94" s="75" t="s">
        <v>3761</v>
      </c>
      <c r="F94" s="3" t="s">
        <v>1283</v>
      </c>
      <c r="G94" s="3" t="s">
        <v>1277</v>
      </c>
      <c r="H94" s="3" t="s">
        <v>73</v>
      </c>
      <c r="I94" s="8">
        <v>17199.075104999996</v>
      </c>
      <c r="J94" s="8">
        <v>24060</v>
      </c>
      <c r="K94" s="8">
        <v>0</v>
      </c>
      <c r="L94" s="8">
        <v>4138.0974700809993</v>
      </c>
      <c r="M94" s="37">
        <v>1.2486450278640679E-3</v>
      </c>
      <c r="N94" s="37">
        <v>4.3003310578115708E-3</v>
      </c>
      <c r="O94" s="37">
        <v>1.0561645038899413E-3</v>
      </c>
      <c r="P94" s="60" t="s">
        <v>3760</v>
      </c>
    </row>
    <row r="95" spans="1:16" ht="15" x14ac:dyDescent="0.25">
      <c r="A95" s="60" t="s">
        <v>3761</v>
      </c>
      <c r="B95" s="9" t="s">
        <v>1284</v>
      </c>
      <c r="C95" s="3" t="s">
        <v>1285</v>
      </c>
      <c r="D95" s="3" t="s">
        <v>140</v>
      </c>
      <c r="E95" s="75" t="s">
        <v>3761</v>
      </c>
      <c r="F95" s="3" t="s">
        <v>1286</v>
      </c>
      <c r="G95" s="3" t="s">
        <v>1277</v>
      </c>
      <c r="H95" s="3" t="s">
        <v>73</v>
      </c>
      <c r="I95" s="8">
        <v>11256.862495999998</v>
      </c>
      <c r="J95" s="8">
        <v>7154</v>
      </c>
      <c r="K95" s="8">
        <v>0</v>
      </c>
      <c r="L95" s="8">
        <v>805.31594297699996</v>
      </c>
      <c r="M95" s="37">
        <v>2.3237373038727924E-4</v>
      </c>
      <c r="N95" s="37">
        <v>8.3688825262663948E-4</v>
      </c>
      <c r="O95" s="37">
        <v>2.0554037683706729E-4</v>
      </c>
      <c r="P95" s="60" t="s">
        <v>3760</v>
      </c>
    </row>
    <row r="96" spans="1:16" ht="15" x14ac:dyDescent="0.25">
      <c r="A96" s="60" t="s">
        <v>3761</v>
      </c>
      <c r="B96" s="9" t="s">
        <v>1287</v>
      </c>
      <c r="C96" s="3" t="s">
        <v>1288</v>
      </c>
      <c r="D96" s="3" t="s">
        <v>140</v>
      </c>
      <c r="E96" s="75" t="s">
        <v>3761</v>
      </c>
      <c r="F96" s="3" t="s">
        <v>1289</v>
      </c>
      <c r="G96" s="3" t="s">
        <v>1277</v>
      </c>
      <c r="H96" s="3" t="s">
        <v>73</v>
      </c>
      <c r="I96" s="8">
        <v>2186.1414029999996</v>
      </c>
      <c r="J96" s="8">
        <v>20210</v>
      </c>
      <c r="K96" s="8">
        <v>0</v>
      </c>
      <c r="L96" s="8">
        <v>441.81917755899991</v>
      </c>
      <c r="M96" s="37">
        <v>1.5869683359317712E-4</v>
      </c>
      <c r="N96" s="37">
        <v>4.5914064251283631E-4</v>
      </c>
      <c r="O96" s="37">
        <v>1.1276528304359373E-4</v>
      </c>
      <c r="P96" s="60" t="s">
        <v>3760</v>
      </c>
    </row>
    <row r="97" spans="1:16" ht="15" x14ac:dyDescent="0.25">
      <c r="A97" s="60" t="s">
        <v>3761</v>
      </c>
      <c r="B97" s="9" t="s">
        <v>1290</v>
      </c>
      <c r="C97" s="3" t="s">
        <v>1291</v>
      </c>
      <c r="D97" s="3" t="s">
        <v>140</v>
      </c>
      <c r="E97" s="75" t="s">
        <v>3761</v>
      </c>
      <c r="F97" s="3" t="s">
        <v>1292</v>
      </c>
      <c r="G97" s="3" t="s">
        <v>1277</v>
      </c>
      <c r="H97" s="3" t="s">
        <v>73</v>
      </c>
      <c r="I97" s="8">
        <v>643858.68602499983</v>
      </c>
      <c r="J97" s="8">
        <v>1709</v>
      </c>
      <c r="K97" s="8">
        <v>0</v>
      </c>
      <c r="L97" s="8">
        <v>11003.544943809999</v>
      </c>
      <c r="M97" s="37">
        <v>2.4235681747870421E-3</v>
      </c>
      <c r="N97" s="37">
        <v>1.143493753107884E-2</v>
      </c>
      <c r="O97" s="37">
        <v>2.8084291563055617E-3</v>
      </c>
      <c r="P97" s="60" t="s">
        <v>3760</v>
      </c>
    </row>
    <row r="98" spans="1:16" ht="15" x14ac:dyDescent="0.25">
      <c r="A98" s="60" t="s">
        <v>3761</v>
      </c>
      <c r="B98" s="9" t="s">
        <v>1293</v>
      </c>
      <c r="C98" s="3" t="s">
        <v>1294</v>
      </c>
      <c r="D98" s="3" t="s">
        <v>140</v>
      </c>
      <c r="E98" s="75" t="s">
        <v>3761</v>
      </c>
      <c r="F98" s="3" t="s">
        <v>1295</v>
      </c>
      <c r="G98" s="3" t="s">
        <v>734</v>
      </c>
      <c r="H98" s="3" t="s">
        <v>73</v>
      </c>
      <c r="I98" s="8">
        <v>111795.12328999999</v>
      </c>
      <c r="J98" s="8">
        <v>4651</v>
      </c>
      <c r="K98" s="8">
        <v>0</v>
      </c>
      <c r="L98" s="8">
        <v>5199.5911841919988</v>
      </c>
      <c r="M98" s="37">
        <v>1.5631368195881052E-3</v>
      </c>
      <c r="N98" s="37">
        <v>5.4034404986759346E-3</v>
      </c>
      <c r="O98" s="37">
        <v>1.3270890024190661E-3</v>
      </c>
      <c r="P98" s="60" t="s">
        <v>3760</v>
      </c>
    </row>
    <row r="99" spans="1:16" ht="15" x14ac:dyDescent="0.25">
      <c r="A99" s="60" t="s">
        <v>3761</v>
      </c>
      <c r="B99" s="9" t="s">
        <v>1296</v>
      </c>
      <c r="C99" s="3" t="s">
        <v>1297</v>
      </c>
      <c r="D99" s="3" t="s">
        <v>140</v>
      </c>
      <c r="E99" s="75" t="s">
        <v>3761</v>
      </c>
      <c r="F99" s="3" t="s">
        <v>1298</v>
      </c>
      <c r="G99" s="3" t="s">
        <v>734</v>
      </c>
      <c r="H99" s="3" t="s">
        <v>73</v>
      </c>
      <c r="I99" s="8">
        <v>35707.480743999993</v>
      </c>
      <c r="J99" s="8">
        <v>19210</v>
      </c>
      <c r="K99" s="8">
        <v>0</v>
      </c>
      <c r="L99" s="8">
        <v>6859.4070509599997</v>
      </c>
      <c r="M99" s="37">
        <v>1.5570568034425285E-3</v>
      </c>
      <c r="N99" s="37">
        <v>7.128329236487891E-3</v>
      </c>
      <c r="O99" s="37">
        <v>1.750722958397238E-3</v>
      </c>
      <c r="P99" s="60" t="s">
        <v>3760</v>
      </c>
    </row>
    <row r="100" spans="1:16" ht="15" x14ac:dyDescent="0.25">
      <c r="A100" s="60" t="s">
        <v>3761</v>
      </c>
      <c r="B100" s="9" t="s">
        <v>1299</v>
      </c>
      <c r="C100" s="3" t="s">
        <v>1300</v>
      </c>
      <c r="D100" s="3" t="s">
        <v>140</v>
      </c>
      <c r="E100" s="75" t="s">
        <v>3761</v>
      </c>
      <c r="F100" s="3" t="s">
        <v>1301</v>
      </c>
      <c r="G100" s="3" t="s">
        <v>734</v>
      </c>
      <c r="H100" s="3" t="s">
        <v>73</v>
      </c>
      <c r="I100" s="8">
        <v>66617.533317999987</v>
      </c>
      <c r="J100" s="8">
        <v>6799</v>
      </c>
      <c r="K100" s="8">
        <v>0</v>
      </c>
      <c r="L100" s="8">
        <v>4529.3260899939996</v>
      </c>
      <c r="M100" s="37">
        <v>1.0487304180360855E-3</v>
      </c>
      <c r="N100" s="37">
        <v>4.7068977462670029E-3</v>
      </c>
      <c r="O100" s="37">
        <v>1.1560175847430301E-3</v>
      </c>
      <c r="P100" s="60" t="s">
        <v>3760</v>
      </c>
    </row>
    <row r="101" spans="1:16" ht="15" x14ac:dyDescent="0.25">
      <c r="A101" s="60" t="s">
        <v>3761</v>
      </c>
      <c r="B101" s="9" t="s">
        <v>1302</v>
      </c>
      <c r="C101" s="3" t="s">
        <v>1303</v>
      </c>
      <c r="D101" s="3" t="s">
        <v>140</v>
      </c>
      <c r="E101" s="75" t="s">
        <v>3761</v>
      </c>
      <c r="F101" s="3" t="s">
        <v>733</v>
      </c>
      <c r="G101" s="3" t="s">
        <v>734</v>
      </c>
      <c r="H101" s="3" t="s">
        <v>73</v>
      </c>
      <c r="I101" s="8">
        <v>26354.176210999995</v>
      </c>
      <c r="J101" s="8">
        <v>24050</v>
      </c>
      <c r="K101" s="8">
        <v>0</v>
      </c>
      <c r="L101" s="8">
        <v>6338.1793786439994</v>
      </c>
      <c r="M101" s="37">
        <v>1.7188253166262593E-3</v>
      </c>
      <c r="N101" s="37">
        <v>6.5866668992284804E-3</v>
      </c>
      <c r="O101" s="37">
        <v>1.6176902857921237E-3</v>
      </c>
      <c r="P101" s="60" t="s">
        <v>3760</v>
      </c>
    </row>
    <row r="102" spans="1:16" ht="15" x14ac:dyDescent="0.25">
      <c r="A102" s="60" t="s">
        <v>3761</v>
      </c>
      <c r="B102" s="9" t="s">
        <v>1304</v>
      </c>
      <c r="C102" s="3" t="s">
        <v>1305</v>
      </c>
      <c r="D102" s="3" t="s">
        <v>140</v>
      </c>
      <c r="E102" s="75" t="s">
        <v>3761</v>
      </c>
      <c r="F102" s="3" t="s">
        <v>1306</v>
      </c>
      <c r="G102" s="3" t="s">
        <v>462</v>
      </c>
      <c r="H102" s="3" t="s">
        <v>73</v>
      </c>
      <c r="I102" s="8">
        <v>12828.361835999998</v>
      </c>
      <c r="J102" s="8">
        <v>30260</v>
      </c>
      <c r="K102" s="8">
        <v>0</v>
      </c>
      <c r="L102" s="8">
        <v>3881.8622914329994</v>
      </c>
      <c r="M102" s="37">
        <v>2.195762755450483E-3</v>
      </c>
      <c r="N102" s="37">
        <v>4.0340502114055241E-3</v>
      </c>
      <c r="O102" s="37">
        <v>9.9076573010740444E-4</v>
      </c>
      <c r="P102" s="60" t="s">
        <v>3760</v>
      </c>
    </row>
    <row r="103" spans="1:16" ht="15" x14ac:dyDescent="0.25">
      <c r="A103" s="60" t="s">
        <v>3761</v>
      </c>
      <c r="B103" s="9" t="s">
        <v>1307</v>
      </c>
      <c r="C103" s="3" t="s">
        <v>1308</v>
      </c>
      <c r="D103" s="3" t="s">
        <v>140</v>
      </c>
      <c r="E103" s="75" t="s">
        <v>3761</v>
      </c>
      <c r="F103" s="3" t="s">
        <v>1309</v>
      </c>
      <c r="G103" s="3" t="s">
        <v>600</v>
      </c>
      <c r="H103" s="3" t="s">
        <v>73</v>
      </c>
      <c r="I103" s="8">
        <v>127954.328564</v>
      </c>
      <c r="J103" s="8">
        <v>1320</v>
      </c>
      <c r="K103" s="8">
        <v>0</v>
      </c>
      <c r="L103" s="8">
        <v>1688.9971366559998</v>
      </c>
      <c r="M103" s="37">
        <v>6.3868562816472494E-4</v>
      </c>
      <c r="N103" s="37">
        <v>1.755214055693676E-3</v>
      </c>
      <c r="O103" s="37">
        <v>4.3108187658830042E-4</v>
      </c>
      <c r="P103" s="60" t="s">
        <v>3760</v>
      </c>
    </row>
    <row r="104" spans="1:16" ht="15" x14ac:dyDescent="0.25">
      <c r="A104" s="60" t="s">
        <v>3761</v>
      </c>
      <c r="B104" s="9" t="s">
        <v>1310</v>
      </c>
      <c r="C104" s="3" t="s">
        <v>1311</v>
      </c>
      <c r="D104" s="3" t="s">
        <v>140</v>
      </c>
      <c r="E104" s="75" t="s">
        <v>3761</v>
      </c>
      <c r="F104" s="3" t="s">
        <v>1312</v>
      </c>
      <c r="G104" s="3" t="s">
        <v>1148</v>
      </c>
      <c r="H104" s="3" t="s">
        <v>73</v>
      </c>
      <c r="I104" s="8">
        <v>48999.809050999989</v>
      </c>
      <c r="J104" s="8">
        <v>3514</v>
      </c>
      <c r="K104" s="8">
        <v>0</v>
      </c>
      <c r="L104" s="8">
        <v>1721.8532900639998</v>
      </c>
      <c r="M104" s="37">
        <v>9.9810062851048869E-4</v>
      </c>
      <c r="N104" s="37">
        <v>1.789358330438823E-3</v>
      </c>
      <c r="O104" s="37">
        <v>4.3946773584241139E-4</v>
      </c>
      <c r="P104" s="60" t="s">
        <v>3760</v>
      </c>
    </row>
    <row r="105" spans="1:16" ht="15" x14ac:dyDescent="0.25">
      <c r="A105" s="60" t="s">
        <v>3761</v>
      </c>
      <c r="B105" s="9" t="s">
        <v>1313</v>
      </c>
      <c r="C105" s="3" t="s">
        <v>1314</v>
      </c>
      <c r="D105" s="3" t="s">
        <v>140</v>
      </c>
      <c r="E105" s="75" t="s">
        <v>3761</v>
      </c>
      <c r="F105" s="3" t="s">
        <v>1315</v>
      </c>
      <c r="G105" s="3" t="s">
        <v>1148</v>
      </c>
      <c r="H105" s="3" t="s">
        <v>73</v>
      </c>
      <c r="I105" s="8">
        <v>330.58381899999995</v>
      </c>
      <c r="J105" s="8">
        <v>11150</v>
      </c>
      <c r="K105" s="8">
        <v>0</v>
      </c>
      <c r="L105" s="8">
        <v>36.860095771999994</v>
      </c>
      <c r="M105" s="37">
        <v>7.0277937336392768E-6</v>
      </c>
      <c r="N105" s="37">
        <v>3.830519116291813E-5</v>
      </c>
      <c r="O105" s="37">
        <v>9.4077834187912615E-6</v>
      </c>
      <c r="P105" s="60" t="s">
        <v>3760</v>
      </c>
    </row>
    <row r="106" spans="1:16" ht="15" x14ac:dyDescent="0.25">
      <c r="A106" s="60" t="s">
        <v>3761</v>
      </c>
      <c r="B106" s="9" t="s">
        <v>1316</v>
      </c>
      <c r="C106" s="3" t="s">
        <v>1317</v>
      </c>
      <c r="D106" s="3" t="s">
        <v>140</v>
      </c>
      <c r="E106" s="75" t="s">
        <v>3761</v>
      </c>
      <c r="F106" s="3" t="s">
        <v>620</v>
      </c>
      <c r="G106" s="3" t="s">
        <v>478</v>
      </c>
      <c r="H106" s="3" t="s">
        <v>73</v>
      </c>
      <c r="I106" s="8">
        <v>268910.75162099994</v>
      </c>
      <c r="J106" s="8">
        <v>1494</v>
      </c>
      <c r="K106" s="8">
        <v>0</v>
      </c>
      <c r="L106" s="8">
        <v>4017.5266292239994</v>
      </c>
      <c r="M106" s="37">
        <v>1.6264382629445969E-3</v>
      </c>
      <c r="N106" s="37">
        <v>4.1750332523943232E-3</v>
      </c>
      <c r="O106" s="37">
        <v>1.0253912697556487E-3</v>
      </c>
      <c r="P106" s="60" t="s">
        <v>3760</v>
      </c>
    </row>
    <row r="107" spans="1:16" ht="15" x14ac:dyDescent="0.25">
      <c r="A107" s="60" t="s">
        <v>3761</v>
      </c>
      <c r="B107" s="9" t="s">
        <v>1318</v>
      </c>
      <c r="C107" s="3" t="s">
        <v>1319</v>
      </c>
      <c r="D107" s="3" t="s">
        <v>140</v>
      </c>
      <c r="E107" s="75" t="s">
        <v>3761</v>
      </c>
      <c r="F107" s="3" t="s">
        <v>1320</v>
      </c>
      <c r="G107" s="3" t="s">
        <v>478</v>
      </c>
      <c r="H107" s="3" t="s">
        <v>73</v>
      </c>
      <c r="I107" s="8">
        <v>269367.82333899994</v>
      </c>
      <c r="J107" s="8">
        <v>1798</v>
      </c>
      <c r="K107" s="8">
        <v>0</v>
      </c>
      <c r="L107" s="8">
        <v>4843.2334636429996</v>
      </c>
      <c r="M107" s="37">
        <v>1.4462361893730292E-3</v>
      </c>
      <c r="N107" s="37">
        <v>5.0331118187819344E-3</v>
      </c>
      <c r="O107" s="37">
        <v>1.2361360034014726E-3</v>
      </c>
      <c r="P107" s="60" t="s">
        <v>3760</v>
      </c>
    </row>
    <row r="108" spans="1:16" ht="17.45" customHeight="1" x14ac:dyDescent="0.2">
      <c r="A108" s="61" t="s">
        <v>3762</v>
      </c>
      <c r="B108" s="40"/>
      <c r="C108" s="41"/>
      <c r="D108" s="41"/>
      <c r="E108" s="41"/>
      <c r="F108" s="41"/>
      <c r="G108" s="41"/>
      <c r="H108" s="41"/>
      <c r="I108" s="12"/>
      <c r="J108" s="12"/>
      <c r="K108" s="12"/>
      <c r="L108" s="12"/>
      <c r="M108" s="12"/>
      <c r="N108" s="12"/>
      <c r="O108" s="12"/>
    </row>
    <row r="109" spans="1:16" ht="15" x14ac:dyDescent="0.25">
      <c r="A109" s="60" t="s">
        <v>3761</v>
      </c>
      <c r="B109" s="7" t="s">
        <v>1321</v>
      </c>
      <c r="C109" s="72" t="s">
        <v>3761</v>
      </c>
      <c r="D109" s="72" t="s">
        <v>3761</v>
      </c>
      <c r="E109" s="72" t="s">
        <v>3761</v>
      </c>
      <c r="F109" s="72" t="s">
        <v>3761</v>
      </c>
      <c r="G109" s="72" t="s">
        <v>3761</v>
      </c>
      <c r="H109" s="72" t="s">
        <v>3761</v>
      </c>
      <c r="I109" s="79" t="s">
        <v>3761</v>
      </c>
      <c r="J109" s="79" t="s">
        <v>3761</v>
      </c>
      <c r="K109" s="8">
        <v>0</v>
      </c>
      <c r="L109" s="8">
        <v>37407.589111864996</v>
      </c>
      <c r="M109" s="73" t="s">
        <v>3761</v>
      </c>
      <c r="N109" s="37">
        <v>3.8874148909899466E-2</v>
      </c>
      <c r="O109" s="37">
        <v>9.5475198643105719E-3</v>
      </c>
      <c r="P109" s="60" t="s">
        <v>3760</v>
      </c>
    </row>
    <row r="110" spans="1:16" ht="15" x14ac:dyDescent="0.25">
      <c r="A110" s="60" t="s">
        <v>3761</v>
      </c>
      <c r="B110" s="9" t="s">
        <v>1322</v>
      </c>
      <c r="C110" s="3" t="s">
        <v>1323</v>
      </c>
      <c r="D110" s="3" t="s">
        <v>140</v>
      </c>
      <c r="E110" s="75" t="s">
        <v>3761</v>
      </c>
      <c r="F110" s="3" t="s">
        <v>1324</v>
      </c>
      <c r="G110" s="3" t="s">
        <v>1158</v>
      </c>
      <c r="H110" s="3" t="s">
        <v>73</v>
      </c>
      <c r="I110" s="8">
        <v>14311.779857</v>
      </c>
      <c r="J110" s="8">
        <v>12070</v>
      </c>
      <c r="K110" s="8">
        <v>0</v>
      </c>
      <c r="L110" s="8">
        <v>1727.4318285209997</v>
      </c>
      <c r="M110" s="37">
        <v>1.5564849888025322E-3</v>
      </c>
      <c r="N110" s="37">
        <v>1.7951555747901899E-3</v>
      </c>
      <c r="O110" s="37">
        <v>4.4089154336373422E-4</v>
      </c>
      <c r="P110" s="60" t="s">
        <v>3760</v>
      </c>
    </row>
    <row r="111" spans="1:16" ht="15" x14ac:dyDescent="0.25">
      <c r="A111" s="60" t="s">
        <v>3761</v>
      </c>
      <c r="B111" s="9" t="s">
        <v>1325</v>
      </c>
      <c r="C111" s="3" t="s">
        <v>1326</v>
      </c>
      <c r="D111" s="3" t="s">
        <v>140</v>
      </c>
      <c r="E111" s="75" t="s">
        <v>3761</v>
      </c>
      <c r="F111" s="3" t="s">
        <v>1327</v>
      </c>
      <c r="G111" s="3" t="s">
        <v>1162</v>
      </c>
      <c r="H111" s="3" t="s">
        <v>73</v>
      </c>
      <c r="I111" s="8">
        <v>17833.196248999997</v>
      </c>
      <c r="J111" s="8">
        <v>4533</v>
      </c>
      <c r="K111" s="8">
        <v>0</v>
      </c>
      <c r="L111" s="8">
        <v>808.37878593999983</v>
      </c>
      <c r="M111" s="37">
        <v>2.6225288601470585E-3</v>
      </c>
      <c r="N111" s="37">
        <v>8.4007117396046925E-4</v>
      </c>
      <c r="O111" s="37">
        <v>2.0632210468226624E-4</v>
      </c>
      <c r="P111" s="60" t="s">
        <v>3760</v>
      </c>
    </row>
    <row r="112" spans="1:16" ht="15" x14ac:dyDescent="0.25">
      <c r="A112" s="60" t="s">
        <v>3761</v>
      </c>
      <c r="B112" s="9" t="s">
        <v>1328</v>
      </c>
      <c r="C112" s="3" t="s">
        <v>1329</v>
      </c>
      <c r="D112" s="3" t="s">
        <v>140</v>
      </c>
      <c r="E112" s="75" t="s">
        <v>3761</v>
      </c>
      <c r="F112" s="3" t="s">
        <v>1330</v>
      </c>
      <c r="G112" s="3" t="s">
        <v>819</v>
      </c>
      <c r="H112" s="3" t="s">
        <v>73</v>
      </c>
      <c r="I112" s="8">
        <v>9745.3979629999976</v>
      </c>
      <c r="J112" s="8">
        <v>5400</v>
      </c>
      <c r="K112" s="8">
        <v>0</v>
      </c>
      <c r="L112" s="8">
        <v>526.25149000399995</v>
      </c>
      <c r="M112" s="37">
        <v>7.5824419468923949E-4</v>
      </c>
      <c r="N112" s="37">
        <v>5.4688311308421632E-4</v>
      </c>
      <c r="O112" s="37">
        <v>1.343148990278708E-4</v>
      </c>
      <c r="P112" s="60" t="s">
        <v>3760</v>
      </c>
    </row>
    <row r="113" spans="1:16" ht="15" x14ac:dyDescent="0.25">
      <c r="A113" s="60" t="s">
        <v>3761</v>
      </c>
      <c r="B113" s="9" t="s">
        <v>1331</v>
      </c>
      <c r="C113" s="3" t="s">
        <v>1332</v>
      </c>
      <c r="D113" s="3" t="s">
        <v>140</v>
      </c>
      <c r="E113" s="75" t="s">
        <v>3761</v>
      </c>
      <c r="F113" s="3" t="s">
        <v>1333</v>
      </c>
      <c r="G113" s="3" t="s">
        <v>819</v>
      </c>
      <c r="H113" s="3" t="s">
        <v>73</v>
      </c>
      <c r="I113" s="8">
        <v>81741.102309999987</v>
      </c>
      <c r="J113" s="8">
        <v>720.6</v>
      </c>
      <c r="K113" s="8">
        <v>0</v>
      </c>
      <c r="L113" s="8">
        <v>589.02638287899993</v>
      </c>
      <c r="M113" s="37">
        <v>1.1234642109798302E-3</v>
      </c>
      <c r="N113" s="37">
        <v>6.1211908769161791E-4</v>
      </c>
      <c r="O113" s="37">
        <v>1.5033690287612013E-4</v>
      </c>
      <c r="P113" s="60" t="s">
        <v>3760</v>
      </c>
    </row>
    <row r="114" spans="1:16" ht="15" x14ac:dyDescent="0.25">
      <c r="A114" s="60" t="s">
        <v>3761</v>
      </c>
      <c r="B114" s="9" t="s">
        <v>1334</v>
      </c>
      <c r="C114" s="3" t="s">
        <v>1335</v>
      </c>
      <c r="D114" s="3" t="s">
        <v>140</v>
      </c>
      <c r="E114" s="75" t="s">
        <v>3761</v>
      </c>
      <c r="F114" s="3" t="s">
        <v>1336</v>
      </c>
      <c r="G114" s="3" t="s">
        <v>653</v>
      </c>
      <c r="H114" s="3" t="s">
        <v>73</v>
      </c>
      <c r="I114" s="8">
        <v>11757.180574999998</v>
      </c>
      <c r="J114" s="8">
        <v>565</v>
      </c>
      <c r="K114" s="8">
        <v>0</v>
      </c>
      <c r="L114" s="8">
        <v>66.428070251999983</v>
      </c>
      <c r="M114" s="37">
        <v>1.8053210741165275E-4</v>
      </c>
      <c r="N114" s="37">
        <v>6.9032374341238724E-5</v>
      </c>
      <c r="O114" s="37">
        <v>1.6954402444439384E-5</v>
      </c>
      <c r="P114" s="60" t="s">
        <v>3760</v>
      </c>
    </row>
    <row r="115" spans="1:16" ht="15" x14ac:dyDescent="0.25">
      <c r="A115" s="60" t="s">
        <v>3761</v>
      </c>
      <c r="B115" s="9" t="s">
        <v>1337</v>
      </c>
      <c r="C115" s="3" t="s">
        <v>1338</v>
      </c>
      <c r="D115" s="3" t="s">
        <v>140</v>
      </c>
      <c r="E115" s="75" t="s">
        <v>3761</v>
      </c>
      <c r="F115" s="3" t="s">
        <v>1339</v>
      </c>
      <c r="G115" s="3" t="s">
        <v>653</v>
      </c>
      <c r="H115" s="3" t="s">
        <v>73</v>
      </c>
      <c r="I115" s="8">
        <v>31204.197618999995</v>
      </c>
      <c r="J115" s="8">
        <v>379.8</v>
      </c>
      <c r="K115" s="8">
        <v>0</v>
      </c>
      <c r="L115" s="8">
        <v>118.51354249899998</v>
      </c>
      <c r="M115" s="37">
        <v>1.756662053553308E-3</v>
      </c>
      <c r="N115" s="37">
        <v>1.2315985093742736E-4</v>
      </c>
      <c r="O115" s="37">
        <v>3.0248150925078552E-5</v>
      </c>
      <c r="P115" s="60" t="s">
        <v>3760</v>
      </c>
    </row>
    <row r="116" spans="1:16" ht="15" x14ac:dyDescent="0.25">
      <c r="A116" s="60" t="s">
        <v>3761</v>
      </c>
      <c r="B116" s="9" t="s">
        <v>1340</v>
      </c>
      <c r="C116" s="3" t="s">
        <v>1341</v>
      </c>
      <c r="D116" s="3" t="s">
        <v>140</v>
      </c>
      <c r="E116" s="75" t="s">
        <v>3761</v>
      </c>
      <c r="F116" s="3" t="s">
        <v>1342</v>
      </c>
      <c r="G116" s="3" t="s">
        <v>653</v>
      </c>
      <c r="H116" s="3" t="s">
        <v>73</v>
      </c>
      <c r="I116" s="8">
        <v>44352.661004999994</v>
      </c>
      <c r="J116" s="8">
        <v>2774</v>
      </c>
      <c r="K116" s="8">
        <v>0</v>
      </c>
      <c r="L116" s="8">
        <v>1230.3428162779996</v>
      </c>
      <c r="M116" s="37">
        <v>2.2151364806794497E-3</v>
      </c>
      <c r="N116" s="37">
        <v>1.2785782507177322E-3</v>
      </c>
      <c r="O116" s="37">
        <v>3.1401976864101544E-4</v>
      </c>
      <c r="P116" s="60" t="s">
        <v>3760</v>
      </c>
    </row>
    <row r="117" spans="1:16" ht="15" x14ac:dyDescent="0.25">
      <c r="A117" s="60" t="s">
        <v>3761</v>
      </c>
      <c r="B117" s="9" t="s">
        <v>1343</v>
      </c>
      <c r="C117" s="3" t="s">
        <v>1344</v>
      </c>
      <c r="D117" s="3" t="s">
        <v>140</v>
      </c>
      <c r="E117" s="75" t="s">
        <v>3761</v>
      </c>
      <c r="F117" s="3" t="s">
        <v>1345</v>
      </c>
      <c r="G117" s="3" t="s">
        <v>585</v>
      </c>
      <c r="H117" s="3" t="s">
        <v>73</v>
      </c>
      <c r="I117" s="8">
        <v>2989.1529009999999</v>
      </c>
      <c r="J117" s="8">
        <v>9550</v>
      </c>
      <c r="K117" s="8">
        <v>0</v>
      </c>
      <c r="L117" s="8">
        <v>285.46410193599991</v>
      </c>
      <c r="M117" s="37">
        <v>5.9062332192718681E-4</v>
      </c>
      <c r="N117" s="37">
        <v>2.9665568593328462E-4</v>
      </c>
      <c r="O117" s="37">
        <v>7.2858856945610189E-5</v>
      </c>
      <c r="P117" s="60" t="s">
        <v>3760</v>
      </c>
    </row>
    <row r="118" spans="1:16" ht="15" x14ac:dyDescent="0.25">
      <c r="A118" s="60" t="s">
        <v>3761</v>
      </c>
      <c r="B118" s="9" t="s">
        <v>1346</v>
      </c>
      <c r="C118" s="3" t="s">
        <v>1347</v>
      </c>
      <c r="D118" s="3" t="s">
        <v>140</v>
      </c>
      <c r="E118" s="75" t="s">
        <v>3761</v>
      </c>
      <c r="F118" s="3" t="s">
        <v>584</v>
      </c>
      <c r="G118" s="3" t="s">
        <v>585</v>
      </c>
      <c r="H118" s="3" t="s">
        <v>73</v>
      </c>
      <c r="I118" s="8">
        <v>1277382.6856589997</v>
      </c>
      <c r="J118" s="8">
        <v>65.599999999999994</v>
      </c>
      <c r="K118" s="8">
        <v>0</v>
      </c>
      <c r="L118" s="8">
        <v>837.96304156799988</v>
      </c>
      <c r="M118" s="37">
        <v>1.009824119961806E-3</v>
      </c>
      <c r="N118" s="37">
        <v>8.7081527658713724E-4</v>
      </c>
      <c r="O118" s="37">
        <v>2.1387287913700334E-4</v>
      </c>
      <c r="P118" s="60" t="s">
        <v>3760</v>
      </c>
    </row>
    <row r="119" spans="1:16" ht="15" x14ac:dyDescent="0.25">
      <c r="A119" s="60" t="s">
        <v>3761</v>
      </c>
      <c r="B119" s="9" t="s">
        <v>1348</v>
      </c>
      <c r="C119" s="3" t="s">
        <v>1349</v>
      </c>
      <c r="D119" s="3" t="s">
        <v>140</v>
      </c>
      <c r="E119" s="75" t="s">
        <v>3761</v>
      </c>
      <c r="F119" s="3" t="s">
        <v>1350</v>
      </c>
      <c r="G119" s="3" t="s">
        <v>585</v>
      </c>
      <c r="H119" s="3" t="s">
        <v>73</v>
      </c>
      <c r="I119" s="8">
        <v>1066.8930599999999</v>
      </c>
      <c r="J119" s="8">
        <v>188000</v>
      </c>
      <c r="K119" s="8">
        <v>0</v>
      </c>
      <c r="L119" s="8">
        <v>2005.7589520529998</v>
      </c>
      <c r="M119" s="37">
        <v>2.1604241497666225E-3</v>
      </c>
      <c r="N119" s="37">
        <v>2.0843944779841716E-3</v>
      </c>
      <c r="O119" s="37">
        <v>5.1192883295627138E-4</v>
      </c>
      <c r="P119" s="60" t="s">
        <v>3760</v>
      </c>
    </row>
    <row r="120" spans="1:16" ht="15" x14ac:dyDescent="0.25">
      <c r="A120" s="60" t="s">
        <v>3761</v>
      </c>
      <c r="B120" s="9" t="s">
        <v>1351</v>
      </c>
      <c r="C120" s="3" t="s">
        <v>1352</v>
      </c>
      <c r="D120" s="3" t="s">
        <v>140</v>
      </c>
      <c r="E120" s="75" t="s">
        <v>3761</v>
      </c>
      <c r="F120" s="3" t="s">
        <v>1353</v>
      </c>
      <c r="G120" s="3" t="s">
        <v>585</v>
      </c>
      <c r="H120" s="3" t="s">
        <v>73</v>
      </c>
      <c r="I120" s="8">
        <v>20157.593999999997</v>
      </c>
      <c r="J120" s="8">
        <v>4.9000000000000004</v>
      </c>
      <c r="K120" s="8">
        <v>0</v>
      </c>
      <c r="L120" s="8">
        <v>0.98772194999999985</v>
      </c>
      <c r="M120" s="37">
        <v>8.2008542681123091E-4</v>
      </c>
      <c r="N120" s="37">
        <v>1.0264454640755636E-6</v>
      </c>
      <c r="O120" s="37">
        <v>2.5209576885160601E-7</v>
      </c>
      <c r="P120" s="60" t="s">
        <v>3760</v>
      </c>
    </row>
    <row r="121" spans="1:16" ht="15" x14ac:dyDescent="0.25">
      <c r="A121" s="60" t="s">
        <v>3761</v>
      </c>
      <c r="B121" s="9" t="s">
        <v>1354</v>
      </c>
      <c r="C121" s="3" t="s">
        <v>1355</v>
      </c>
      <c r="D121" s="3" t="s">
        <v>140</v>
      </c>
      <c r="E121" s="75" t="s">
        <v>3761</v>
      </c>
      <c r="F121" s="3" t="s">
        <v>1356</v>
      </c>
      <c r="G121" s="3" t="s">
        <v>1357</v>
      </c>
      <c r="H121" s="3" t="s">
        <v>73</v>
      </c>
      <c r="I121" s="8">
        <v>17789.529474999996</v>
      </c>
      <c r="J121" s="8">
        <v>1558</v>
      </c>
      <c r="K121" s="8">
        <v>0</v>
      </c>
      <c r="L121" s="8">
        <v>277.160869225</v>
      </c>
      <c r="M121" s="37">
        <v>3.9806545978112295E-3</v>
      </c>
      <c r="N121" s="37">
        <v>2.8802692603443889E-4</v>
      </c>
      <c r="O121" s="37">
        <v>7.0739627101388018E-5</v>
      </c>
      <c r="P121" s="60" t="s">
        <v>3760</v>
      </c>
    </row>
    <row r="122" spans="1:16" ht="15" x14ac:dyDescent="0.25">
      <c r="A122" s="60" t="s">
        <v>3761</v>
      </c>
      <c r="B122" s="9" t="s">
        <v>1358</v>
      </c>
      <c r="C122" s="3" t="s">
        <v>1359</v>
      </c>
      <c r="D122" s="3" t="s">
        <v>140</v>
      </c>
      <c r="E122" s="75" t="s">
        <v>3761</v>
      </c>
      <c r="F122" s="3" t="s">
        <v>1360</v>
      </c>
      <c r="G122" s="3" t="s">
        <v>850</v>
      </c>
      <c r="H122" s="3" t="s">
        <v>73</v>
      </c>
      <c r="I122" s="8">
        <v>7.0069999999999993E-3</v>
      </c>
      <c r="J122" s="8">
        <v>80.900000000000006</v>
      </c>
      <c r="K122" s="8">
        <v>0</v>
      </c>
      <c r="L122" s="8">
        <v>5.6049999999999989E-6</v>
      </c>
      <c r="M122" s="37">
        <v>1.6323144875283786E-10</v>
      </c>
      <c r="N122" s="37">
        <v>5.824743315812242E-12</v>
      </c>
      <c r="O122" s="37">
        <v>1.4305612874283615E-12</v>
      </c>
      <c r="P122" s="60" t="s">
        <v>3760</v>
      </c>
    </row>
    <row r="123" spans="1:16" ht="15" x14ac:dyDescent="0.25">
      <c r="A123" s="60" t="s">
        <v>3761</v>
      </c>
      <c r="B123" s="9" t="s">
        <v>1361</v>
      </c>
      <c r="C123" s="3" t="s">
        <v>1362</v>
      </c>
      <c r="D123" s="3" t="s">
        <v>140</v>
      </c>
      <c r="E123" s="75" t="s">
        <v>3761</v>
      </c>
      <c r="F123" s="3" t="s">
        <v>1363</v>
      </c>
      <c r="G123" s="3" t="s">
        <v>850</v>
      </c>
      <c r="H123" s="3" t="s">
        <v>73</v>
      </c>
      <c r="I123" s="8">
        <v>6129.043615999999</v>
      </c>
      <c r="J123" s="8">
        <v>11280</v>
      </c>
      <c r="K123" s="8">
        <v>0</v>
      </c>
      <c r="L123" s="8">
        <v>691.35611984699983</v>
      </c>
      <c r="M123" s="37">
        <v>9.3096983247826668E-4</v>
      </c>
      <c r="N123" s="37">
        <v>7.1846064904990202E-4</v>
      </c>
      <c r="O123" s="37">
        <v>1.7645446938087438E-4</v>
      </c>
      <c r="P123" s="60" t="s">
        <v>3760</v>
      </c>
    </row>
    <row r="124" spans="1:16" ht="15" x14ac:dyDescent="0.25">
      <c r="A124" s="60" t="s">
        <v>3761</v>
      </c>
      <c r="B124" s="9" t="s">
        <v>1364</v>
      </c>
      <c r="C124" s="3" t="s">
        <v>1365</v>
      </c>
      <c r="D124" s="3" t="s">
        <v>140</v>
      </c>
      <c r="E124" s="75" t="s">
        <v>3761</v>
      </c>
      <c r="F124" s="3" t="s">
        <v>1366</v>
      </c>
      <c r="G124" s="3" t="s">
        <v>467</v>
      </c>
      <c r="H124" s="3" t="s">
        <v>73</v>
      </c>
      <c r="I124" s="8">
        <v>11259.471851999999</v>
      </c>
      <c r="J124" s="8">
        <v>24970</v>
      </c>
      <c r="K124" s="8">
        <v>0</v>
      </c>
      <c r="L124" s="8">
        <v>2811.4901214789993</v>
      </c>
      <c r="M124" s="37">
        <v>9.1629816503906246E-4</v>
      </c>
      <c r="N124" s="37">
        <v>2.921714235960206E-3</v>
      </c>
      <c r="O124" s="37">
        <v>7.1757518782785345E-4</v>
      </c>
      <c r="P124" s="60" t="s">
        <v>3760</v>
      </c>
    </row>
    <row r="125" spans="1:16" ht="15" x14ac:dyDescent="0.25">
      <c r="A125" s="60" t="s">
        <v>3761</v>
      </c>
      <c r="B125" s="9" t="s">
        <v>1367</v>
      </c>
      <c r="C125" s="3" t="s">
        <v>1368</v>
      </c>
      <c r="D125" s="3" t="s">
        <v>140</v>
      </c>
      <c r="E125" s="75" t="s">
        <v>3761</v>
      </c>
      <c r="F125" s="3" t="s">
        <v>1369</v>
      </c>
      <c r="G125" s="3" t="s">
        <v>467</v>
      </c>
      <c r="H125" s="3" t="s">
        <v>73</v>
      </c>
      <c r="I125" s="8">
        <v>83427.808497000005</v>
      </c>
      <c r="J125" s="8">
        <v>311.2</v>
      </c>
      <c r="K125" s="8">
        <v>0</v>
      </c>
      <c r="L125" s="8">
        <v>259.62733999299991</v>
      </c>
      <c r="M125" s="37">
        <v>9.9363715478062551E-4</v>
      </c>
      <c r="N125" s="37">
        <v>2.6980599700737539E-4</v>
      </c>
      <c r="O125" s="37">
        <v>6.6264553390185009E-5</v>
      </c>
      <c r="P125" s="60" t="s">
        <v>3760</v>
      </c>
    </row>
    <row r="126" spans="1:16" ht="15" x14ac:dyDescent="0.25">
      <c r="A126" s="60" t="s">
        <v>3761</v>
      </c>
      <c r="B126" s="9" t="s">
        <v>1370</v>
      </c>
      <c r="C126" s="3" t="s">
        <v>1371</v>
      </c>
      <c r="D126" s="3" t="s">
        <v>140</v>
      </c>
      <c r="E126" s="75" t="s">
        <v>3761</v>
      </c>
      <c r="F126" s="3" t="s">
        <v>1372</v>
      </c>
      <c r="G126" s="3" t="s">
        <v>1126</v>
      </c>
      <c r="H126" s="3" t="s">
        <v>73</v>
      </c>
      <c r="I126" s="8">
        <v>46865.518437999992</v>
      </c>
      <c r="J126" s="8">
        <v>1976</v>
      </c>
      <c r="K126" s="8">
        <v>0</v>
      </c>
      <c r="L126" s="8">
        <v>926.06264433399997</v>
      </c>
      <c r="M126" s="37">
        <v>2.6497048854499422E-3</v>
      </c>
      <c r="N126" s="37">
        <v>9.6236881313253831E-4</v>
      </c>
      <c r="O126" s="37">
        <v>2.3635849575695986E-4</v>
      </c>
      <c r="P126" s="60" t="s">
        <v>3760</v>
      </c>
    </row>
    <row r="127" spans="1:16" ht="15" x14ac:dyDescent="0.25">
      <c r="A127" s="60" t="s">
        <v>3761</v>
      </c>
      <c r="B127" s="9" t="s">
        <v>1373</v>
      </c>
      <c r="C127" s="3" t="s">
        <v>1374</v>
      </c>
      <c r="D127" s="3" t="s">
        <v>140</v>
      </c>
      <c r="E127" s="75" t="s">
        <v>3761</v>
      </c>
      <c r="F127" s="3" t="s">
        <v>1375</v>
      </c>
      <c r="G127" s="3" t="s">
        <v>1126</v>
      </c>
      <c r="H127" s="3" t="s">
        <v>73</v>
      </c>
      <c r="I127" s="8">
        <v>29029.855773999996</v>
      </c>
      <c r="J127" s="8">
        <v>6480</v>
      </c>
      <c r="K127" s="8">
        <v>0</v>
      </c>
      <c r="L127" s="8">
        <v>1881.1346541309997</v>
      </c>
      <c r="M127" s="37">
        <v>2.3080721367161475E-3</v>
      </c>
      <c r="N127" s="37">
        <v>1.9548843002305649E-3</v>
      </c>
      <c r="O127" s="37">
        <v>4.8012103704545028E-4</v>
      </c>
      <c r="P127" s="60" t="s">
        <v>3760</v>
      </c>
    </row>
    <row r="128" spans="1:16" ht="15" x14ac:dyDescent="0.25">
      <c r="A128" s="60" t="s">
        <v>3761</v>
      </c>
      <c r="B128" s="9" t="s">
        <v>1376</v>
      </c>
      <c r="C128" s="3" t="s">
        <v>1377</v>
      </c>
      <c r="D128" s="3" t="s">
        <v>140</v>
      </c>
      <c r="E128" s="75" t="s">
        <v>3761</v>
      </c>
      <c r="F128" s="3" t="s">
        <v>1378</v>
      </c>
      <c r="G128" s="3" t="s">
        <v>1126</v>
      </c>
      <c r="H128" s="3" t="s">
        <v>73</v>
      </c>
      <c r="I128" s="8">
        <v>66984.045248999988</v>
      </c>
      <c r="J128" s="8">
        <v>1411</v>
      </c>
      <c r="K128" s="8">
        <v>0</v>
      </c>
      <c r="L128" s="8">
        <v>945.14487845999997</v>
      </c>
      <c r="M128" s="37">
        <v>6.6927306955255606E-4</v>
      </c>
      <c r="N128" s="37">
        <v>9.8219916383301704E-4</v>
      </c>
      <c r="O128" s="37">
        <v>2.4122884462730778E-4</v>
      </c>
      <c r="P128" s="60" t="s">
        <v>3760</v>
      </c>
    </row>
    <row r="129" spans="1:16" ht="15" x14ac:dyDescent="0.25">
      <c r="A129" s="60" t="s">
        <v>3761</v>
      </c>
      <c r="B129" s="9" t="s">
        <v>1379</v>
      </c>
      <c r="C129" s="3" t="s">
        <v>1380</v>
      </c>
      <c r="D129" s="3" t="s">
        <v>140</v>
      </c>
      <c r="E129" s="75" t="s">
        <v>3761</v>
      </c>
      <c r="F129" s="3" t="s">
        <v>1381</v>
      </c>
      <c r="G129" s="3" t="s">
        <v>1382</v>
      </c>
      <c r="H129" s="3" t="s">
        <v>73</v>
      </c>
      <c r="I129" s="8">
        <v>73445.94290699999</v>
      </c>
      <c r="J129" s="8">
        <v>371.2</v>
      </c>
      <c r="K129" s="8">
        <v>0</v>
      </c>
      <c r="L129" s="8">
        <v>272.63134006999991</v>
      </c>
      <c r="M129" s="37">
        <v>2.4683443117820458E-3</v>
      </c>
      <c r="N129" s="37">
        <v>2.8331981726202794E-4</v>
      </c>
      <c r="O129" s="37">
        <v>6.9583557688467185E-5</v>
      </c>
      <c r="P129" s="60" t="s">
        <v>3760</v>
      </c>
    </row>
    <row r="130" spans="1:16" ht="15" x14ac:dyDescent="0.25">
      <c r="A130" s="60" t="s">
        <v>3761</v>
      </c>
      <c r="B130" s="9" t="s">
        <v>1383</v>
      </c>
      <c r="C130" s="3" t="s">
        <v>1384</v>
      </c>
      <c r="D130" s="3" t="s">
        <v>140</v>
      </c>
      <c r="E130" s="75" t="s">
        <v>3761</v>
      </c>
      <c r="F130" s="3" t="s">
        <v>1385</v>
      </c>
      <c r="G130" s="3" t="s">
        <v>525</v>
      </c>
      <c r="H130" s="3" t="s">
        <v>73</v>
      </c>
      <c r="I130" s="8">
        <v>8976.5488479999985</v>
      </c>
      <c r="J130" s="8">
        <v>5880</v>
      </c>
      <c r="K130" s="8">
        <v>0</v>
      </c>
      <c r="L130" s="8">
        <v>527.82107226599987</v>
      </c>
      <c r="M130" s="37">
        <v>8.0232954940455956E-4</v>
      </c>
      <c r="N130" s="37">
        <v>5.4851423062020224E-4</v>
      </c>
      <c r="O130" s="37">
        <v>1.3471550270698789E-4</v>
      </c>
      <c r="P130" s="60" t="s">
        <v>3760</v>
      </c>
    </row>
    <row r="131" spans="1:16" ht="15" x14ac:dyDescent="0.25">
      <c r="A131" s="60" t="s">
        <v>3761</v>
      </c>
      <c r="B131" s="9" t="s">
        <v>1386</v>
      </c>
      <c r="C131" s="3" t="s">
        <v>1387</v>
      </c>
      <c r="D131" s="3" t="s">
        <v>140</v>
      </c>
      <c r="E131" s="75" t="s">
        <v>3761</v>
      </c>
      <c r="F131" s="3" t="s">
        <v>1388</v>
      </c>
      <c r="G131" s="3" t="s">
        <v>525</v>
      </c>
      <c r="H131" s="3" t="s">
        <v>73</v>
      </c>
      <c r="I131" s="8">
        <v>43680.585362999991</v>
      </c>
      <c r="J131" s="8">
        <v>4870</v>
      </c>
      <c r="K131" s="8">
        <v>0</v>
      </c>
      <c r="L131" s="8">
        <v>2127.2445069829996</v>
      </c>
      <c r="M131" s="37">
        <v>2.0924075539020047E-3</v>
      </c>
      <c r="N131" s="37">
        <v>2.2106428587239141E-3</v>
      </c>
      <c r="O131" s="37">
        <v>5.4293552909625523E-4</v>
      </c>
      <c r="P131" s="60" t="s">
        <v>3760</v>
      </c>
    </row>
    <row r="132" spans="1:16" ht="15" x14ac:dyDescent="0.25">
      <c r="A132" s="60" t="s">
        <v>3761</v>
      </c>
      <c r="B132" s="9" t="s">
        <v>1389</v>
      </c>
      <c r="C132" s="3" t="s">
        <v>1390</v>
      </c>
      <c r="D132" s="3" t="s">
        <v>140</v>
      </c>
      <c r="E132" s="75" t="s">
        <v>3761</v>
      </c>
      <c r="F132" s="3" t="s">
        <v>1391</v>
      </c>
      <c r="G132" s="3" t="s">
        <v>525</v>
      </c>
      <c r="H132" s="3" t="s">
        <v>73</v>
      </c>
      <c r="I132" s="8">
        <v>245862.99152299998</v>
      </c>
      <c r="J132" s="8">
        <v>91.9</v>
      </c>
      <c r="K132" s="8">
        <v>0</v>
      </c>
      <c r="L132" s="8">
        <v>225.94808920899996</v>
      </c>
      <c r="M132" s="37">
        <v>1.1317931987320478E-3</v>
      </c>
      <c r="N132" s="37">
        <v>2.3480635545774684E-4</v>
      </c>
      <c r="O132" s="37">
        <v>5.7668615413167764E-5</v>
      </c>
      <c r="P132" s="60" t="s">
        <v>3760</v>
      </c>
    </row>
    <row r="133" spans="1:16" ht="15" x14ac:dyDescent="0.25">
      <c r="A133" s="60" t="s">
        <v>3761</v>
      </c>
      <c r="B133" s="9" t="s">
        <v>1392</v>
      </c>
      <c r="C133" s="3" t="s">
        <v>1393</v>
      </c>
      <c r="D133" s="3" t="s">
        <v>140</v>
      </c>
      <c r="E133" s="75" t="s">
        <v>3761</v>
      </c>
      <c r="F133" s="3" t="s">
        <v>1394</v>
      </c>
      <c r="G133" s="3" t="s">
        <v>810</v>
      </c>
      <c r="H133" s="3" t="s">
        <v>73</v>
      </c>
      <c r="I133" s="8">
        <v>79088.015116999988</v>
      </c>
      <c r="J133" s="8">
        <v>286.2</v>
      </c>
      <c r="K133" s="8">
        <v>0</v>
      </c>
      <c r="L133" s="8">
        <v>226.34989891699999</v>
      </c>
      <c r="M133" s="37">
        <v>1.736723980223292E-3</v>
      </c>
      <c r="N133" s="37">
        <v>2.3522391806450894E-4</v>
      </c>
      <c r="O133" s="37">
        <v>5.7771169099729356E-5</v>
      </c>
      <c r="P133" s="60" t="s">
        <v>3760</v>
      </c>
    </row>
    <row r="134" spans="1:16" ht="15" x14ac:dyDescent="0.25">
      <c r="A134" s="60" t="s">
        <v>3761</v>
      </c>
      <c r="B134" s="9" t="s">
        <v>1395</v>
      </c>
      <c r="C134" s="3" t="s">
        <v>1396</v>
      </c>
      <c r="D134" s="3" t="s">
        <v>140</v>
      </c>
      <c r="E134" s="75" t="s">
        <v>3761</v>
      </c>
      <c r="F134" s="3" t="s">
        <v>1397</v>
      </c>
      <c r="G134" s="3" t="s">
        <v>810</v>
      </c>
      <c r="H134" s="3" t="s">
        <v>73</v>
      </c>
      <c r="I134" s="8">
        <v>45143.525964999993</v>
      </c>
      <c r="J134" s="8">
        <v>1263</v>
      </c>
      <c r="K134" s="8">
        <v>0</v>
      </c>
      <c r="L134" s="8">
        <v>570.16273290499987</v>
      </c>
      <c r="M134" s="37">
        <v>1.2319540863869115E-3</v>
      </c>
      <c r="N134" s="37">
        <v>5.925158907071614E-4</v>
      </c>
      <c r="O134" s="37">
        <v>1.4552234312725242E-4</v>
      </c>
      <c r="P134" s="60" t="s">
        <v>3760</v>
      </c>
    </row>
    <row r="135" spans="1:16" ht="15" x14ac:dyDescent="0.25">
      <c r="A135" s="60" t="s">
        <v>3761</v>
      </c>
      <c r="B135" s="9" t="s">
        <v>1398</v>
      </c>
      <c r="C135" s="3" t="s">
        <v>1399</v>
      </c>
      <c r="D135" s="3" t="s">
        <v>140</v>
      </c>
      <c r="E135" s="75" t="s">
        <v>3761</v>
      </c>
      <c r="F135" s="3" t="s">
        <v>1400</v>
      </c>
      <c r="G135" s="3" t="s">
        <v>629</v>
      </c>
      <c r="H135" s="3" t="s">
        <v>73</v>
      </c>
      <c r="I135" s="8">
        <v>58912.334721999992</v>
      </c>
      <c r="J135" s="8">
        <v>669.5</v>
      </c>
      <c r="K135" s="8">
        <v>0</v>
      </c>
      <c r="L135" s="8">
        <v>394.41808082299991</v>
      </c>
      <c r="M135" s="37">
        <v>9.4076372426619731E-4</v>
      </c>
      <c r="N135" s="37">
        <v>4.0988119177685315E-4</v>
      </c>
      <c r="O135" s="37">
        <v>1.006671253322345E-4</v>
      </c>
      <c r="P135" s="60" t="s">
        <v>3760</v>
      </c>
    </row>
    <row r="136" spans="1:16" ht="15" x14ac:dyDescent="0.25">
      <c r="A136" s="60" t="s">
        <v>3761</v>
      </c>
      <c r="B136" s="9" t="s">
        <v>1401</v>
      </c>
      <c r="C136" s="3" t="s">
        <v>1402</v>
      </c>
      <c r="D136" s="3" t="s">
        <v>140</v>
      </c>
      <c r="E136" s="75" t="s">
        <v>3761</v>
      </c>
      <c r="F136" s="3" t="s">
        <v>628</v>
      </c>
      <c r="G136" s="3" t="s">
        <v>629</v>
      </c>
      <c r="H136" s="3" t="s">
        <v>73</v>
      </c>
      <c r="I136" s="8">
        <v>2.6625999999999997E-2</v>
      </c>
      <c r="J136" s="8">
        <v>16390</v>
      </c>
      <c r="K136" s="8">
        <v>0</v>
      </c>
      <c r="L136" s="8">
        <v>4.3638749999999997E-3</v>
      </c>
      <c r="M136" s="37">
        <v>6.9978730418781142E-10</v>
      </c>
      <c r="N136" s="37">
        <v>4.5349601672239347E-9</v>
      </c>
      <c r="O136" s="37">
        <v>1.11378958754263E-9</v>
      </c>
      <c r="P136" s="60" t="s">
        <v>3760</v>
      </c>
    </row>
    <row r="137" spans="1:16" ht="15" x14ac:dyDescent="0.25">
      <c r="A137" s="60" t="s">
        <v>3761</v>
      </c>
      <c r="B137" s="9" t="s">
        <v>1403</v>
      </c>
      <c r="C137" s="3" t="s">
        <v>1404</v>
      </c>
      <c r="D137" s="3" t="s">
        <v>140</v>
      </c>
      <c r="E137" s="75" t="s">
        <v>3761</v>
      </c>
      <c r="F137" s="3" t="s">
        <v>1405</v>
      </c>
      <c r="G137" s="3" t="s">
        <v>629</v>
      </c>
      <c r="H137" s="3" t="s">
        <v>73</v>
      </c>
      <c r="I137" s="8">
        <v>3711.6196629999995</v>
      </c>
      <c r="J137" s="8">
        <v>2364</v>
      </c>
      <c r="K137" s="8">
        <v>0</v>
      </c>
      <c r="L137" s="8">
        <v>87.742688836999974</v>
      </c>
      <c r="M137" s="37">
        <v>9.1035464375045674E-4</v>
      </c>
      <c r="N137" s="37">
        <v>9.1182629850973984E-5</v>
      </c>
      <c r="O137" s="37">
        <v>2.2394521660140025E-5</v>
      </c>
      <c r="P137" s="60" t="s">
        <v>3760</v>
      </c>
    </row>
    <row r="138" spans="1:16" ht="15" x14ac:dyDescent="0.25">
      <c r="A138" s="60" t="s">
        <v>3761</v>
      </c>
      <c r="B138" s="9" t="s">
        <v>1406</v>
      </c>
      <c r="C138" s="3" t="s">
        <v>1407</v>
      </c>
      <c r="D138" s="3" t="s">
        <v>140</v>
      </c>
      <c r="E138" s="75" t="s">
        <v>3761</v>
      </c>
      <c r="F138" s="3" t="s">
        <v>1408</v>
      </c>
      <c r="G138" s="3" t="s">
        <v>629</v>
      </c>
      <c r="H138" s="3" t="s">
        <v>73</v>
      </c>
      <c r="I138" s="8">
        <v>131771.29866199996</v>
      </c>
      <c r="J138" s="8">
        <v>570.1</v>
      </c>
      <c r="K138" s="8">
        <v>0</v>
      </c>
      <c r="L138" s="8">
        <v>751.22817344799989</v>
      </c>
      <c r="M138" s="37">
        <v>2.5768209730939865E-3</v>
      </c>
      <c r="N138" s="37">
        <v>7.80679978936856E-4</v>
      </c>
      <c r="O138" s="37">
        <v>1.9173558304375155E-4</v>
      </c>
      <c r="P138" s="60" t="s">
        <v>3760</v>
      </c>
    </row>
    <row r="139" spans="1:16" ht="15" x14ac:dyDescent="0.25">
      <c r="A139" s="60" t="s">
        <v>3761</v>
      </c>
      <c r="B139" s="9" t="s">
        <v>1409</v>
      </c>
      <c r="C139" s="3" t="s">
        <v>1410</v>
      </c>
      <c r="D139" s="3" t="s">
        <v>140</v>
      </c>
      <c r="E139" s="75" t="s">
        <v>3761</v>
      </c>
      <c r="F139" s="3" t="s">
        <v>1411</v>
      </c>
      <c r="G139" s="3" t="s">
        <v>308</v>
      </c>
      <c r="H139" s="3" t="s">
        <v>73</v>
      </c>
      <c r="I139" s="8">
        <v>40596.757963999989</v>
      </c>
      <c r="J139" s="8">
        <v>1570</v>
      </c>
      <c r="K139" s="8">
        <v>0</v>
      </c>
      <c r="L139" s="8">
        <v>637.36910004599997</v>
      </c>
      <c r="M139" s="37">
        <v>2.6163461846791672E-3</v>
      </c>
      <c r="N139" s="37">
        <v>6.6235707496845736E-4</v>
      </c>
      <c r="O139" s="37">
        <v>1.6267538988918144E-4</v>
      </c>
      <c r="P139" s="60" t="s">
        <v>3760</v>
      </c>
    </row>
    <row r="140" spans="1:16" ht="15" x14ac:dyDescent="0.25">
      <c r="A140" s="60" t="s">
        <v>3761</v>
      </c>
      <c r="B140" s="9" t="s">
        <v>1412</v>
      </c>
      <c r="C140" s="3" t="s">
        <v>1413</v>
      </c>
      <c r="D140" s="3" t="s">
        <v>140</v>
      </c>
      <c r="E140" s="75" t="s">
        <v>3761</v>
      </c>
      <c r="F140" s="3" t="s">
        <v>1414</v>
      </c>
      <c r="G140" s="3" t="s">
        <v>308</v>
      </c>
      <c r="H140" s="3" t="s">
        <v>73</v>
      </c>
      <c r="I140" s="8">
        <v>40271.078950999996</v>
      </c>
      <c r="J140" s="8">
        <v>1179</v>
      </c>
      <c r="K140" s="8">
        <v>0</v>
      </c>
      <c r="L140" s="8">
        <v>474.79602082699989</v>
      </c>
      <c r="M140" s="37">
        <v>1.7855828688222791E-3</v>
      </c>
      <c r="N140" s="37">
        <v>4.9341033874867408E-4</v>
      </c>
      <c r="O140" s="37">
        <v>1.2118194590903411E-4</v>
      </c>
      <c r="P140" s="60" t="s">
        <v>3760</v>
      </c>
    </row>
    <row r="141" spans="1:16" ht="15" x14ac:dyDescent="0.25">
      <c r="A141" s="60" t="s">
        <v>3761</v>
      </c>
      <c r="B141" s="9" t="s">
        <v>1415</v>
      </c>
      <c r="C141" s="3" t="s">
        <v>1416</v>
      </c>
      <c r="D141" s="3" t="s">
        <v>140</v>
      </c>
      <c r="E141" s="75" t="s">
        <v>3761</v>
      </c>
      <c r="F141" s="3" t="s">
        <v>663</v>
      </c>
      <c r="G141" s="3" t="s">
        <v>308</v>
      </c>
      <c r="H141" s="3" t="s">
        <v>73</v>
      </c>
      <c r="I141" s="8">
        <v>165501.35060399998</v>
      </c>
      <c r="J141" s="8">
        <v>2040</v>
      </c>
      <c r="K141" s="8">
        <v>0</v>
      </c>
      <c r="L141" s="8">
        <v>3376.2275521069992</v>
      </c>
      <c r="M141" s="37">
        <v>3.5158296143878043E-3</v>
      </c>
      <c r="N141" s="37">
        <v>3.5085921261010485E-3</v>
      </c>
      <c r="O141" s="37">
        <v>8.6171283382574396E-4</v>
      </c>
      <c r="P141" s="60" t="s">
        <v>3760</v>
      </c>
    </row>
    <row r="142" spans="1:16" ht="15" x14ac:dyDescent="0.25">
      <c r="A142" s="60" t="s">
        <v>3761</v>
      </c>
      <c r="B142" s="9" t="s">
        <v>1417</v>
      </c>
      <c r="C142" s="3" t="s">
        <v>1418</v>
      </c>
      <c r="D142" s="3" t="s">
        <v>140</v>
      </c>
      <c r="E142" s="75" t="s">
        <v>3761</v>
      </c>
      <c r="F142" s="3" t="s">
        <v>1419</v>
      </c>
      <c r="G142" s="3" t="s">
        <v>308</v>
      </c>
      <c r="H142" s="3" t="s">
        <v>73</v>
      </c>
      <c r="I142" s="8">
        <v>168159.21591799997</v>
      </c>
      <c r="J142" s="8">
        <v>394</v>
      </c>
      <c r="K142" s="8">
        <v>0</v>
      </c>
      <c r="L142" s="8">
        <v>662.54731043599998</v>
      </c>
      <c r="M142" s="37">
        <v>1.777521511197148E-3</v>
      </c>
      <c r="N142" s="37">
        <v>6.8852239391105623E-4</v>
      </c>
      <c r="O142" s="37">
        <v>1.6910161166806825E-4</v>
      </c>
      <c r="P142" s="60" t="s">
        <v>3760</v>
      </c>
    </row>
    <row r="143" spans="1:16" ht="15" x14ac:dyDescent="0.25">
      <c r="A143" s="60" t="s">
        <v>3761</v>
      </c>
      <c r="B143" s="9" t="s">
        <v>1420</v>
      </c>
      <c r="C143" s="3" t="s">
        <v>1421</v>
      </c>
      <c r="D143" s="3" t="s">
        <v>140</v>
      </c>
      <c r="E143" s="75" t="s">
        <v>3761</v>
      </c>
      <c r="F143" s="3" t="s">
        <v>1422</v>
      </c>
      <c r="G143" s="3" t="s">
        <v>1423</v>
      </c>
      <c r="H143" s="3" t="s">
        <v>73</v>
      </c>
      <c r="I143" s="8">
        <v>510261.15490399994</v>
      </c>
      <c r="J143" s="8">
        <v>160.30000000000001</v>
      </c>
      <c r="K143" s="8">
        <v>0</v>
      </c>
      <c r="L143" s="8">
        <v>817.94863086299995</v>
      </c>
      <c r="M143" s="37">
        <v>1.7189012345187017E-3</v>
      </c>
      <c r="N143" s="37">
        <v>8.5001620344282518E-4</v>
      </c>
      <c r="O143" s="37">
        <v>2.0876461131447618E-4</v>
      </c>
      <c r="P143" s="60" t="s">
        <v>3760</v>
      </c>
    </row>
    <row r="144" spans="1:16" ht="15" x14ac:dyDescent="0.25">
      <c r="A144" s="60" t="s">
        <v>3761</v>
      </c>
      <c r="B144" s="9" t="s">
        <v>1424</v>
      </c>
      <c r="C144" s="3" t="s">
        <v>1425</v>
      </c>
      <c r="D144" s="3" t="s">
        <v>140</v>
      </c>
      <c r="E144" s="75" t="s">
        <v>3761</v>
      </c>
      <c r="F144" s="3" t="s">
        <v>1426</v>
      </c>
      <c r="G144" s="3" t="s">
        <v>1269</v>
      </c>
      <c r="H144" s="3" t="s">
        <v>73</v>
      </c>
      <c r="I144" s="8">
        <v>226571.07840999999</v>
      </c>
      <c r="J144" s="8">
        <v>130.1</v>
      </c>
      <c r="K144" s="8">
        <v>0</v>
      </c>
      <c r="L144" s="8">
        <v>294.76897278599995</v>
      </c>
      <c r="M144" s="37">
        <v>2.0944375269984442E-3</v>
      </c>
      <c r="N144" s="37">
        <v>3.06325353067635E-4</v>
      </c>
      <c r="O144" s="37">
        <v>7.5233734380495234E-5</v>
      </c>
      <c r="P144" s="60" t="s">
        <v>3760</v>
      </c>
    </row>
    <row r="145" spans="1:16" ht="15" x14ac:dyDescent="0.25">
      <c r="A145" s="60" t="s">
        <v>3761</v>
      </c>
      <c r="B145" s="9" t="s">
        <v>1427</v>
      </c>
      <c r="C145" s="3" t="s">
        <v>1428</v>
      </c>
      <c r="D145" s="3" t="s">
        <v>140</v>
      </c>
      <c r="E145" s="75" t="s">
        <v>3761</v>
      </c>
      <c r="F145" s="3" t="s">
        <v>1429</v>
      </c>
      <c r="G145" s="3" t="s">
        <v>1273</v>
      </c>
      <c r="H145" s="3" t="s">
        <v>73</v>
      </c>
      <c r="I145" s="8">
        <v>46735.779353999991</v>
      </c>
      <c r="J145" s="8">
        <v>43.6</v>
      </c>
      <c r="K145" s="8">
        <v>0</v>
      </c>
      <c r="L145" s="8">
        <v>20.376799797999997</v>
      </c>
      <c r="M145" s="37">
        <v>1.1654397444658556E-3</v>
      </c>
      <c r="N145" s="37">
        <v>2.1175669655850984E-5</v>
      </c>
      <c r="O145" s="37">
        <v>5.2007602056551035E-6</v>
      </c>
      <c r="P145" s="60" t="s">
        <v>3760</v>
      </c>
    </row>
    <row r="146" spans="1:16" ht="15" x14ac:dyDescent="0.25">
      <c r="A146" s="60" t="s">
        <v>3761</v>
      </c>
      <c r="B146" s="9" t="s">
        <v>1430</v>
      </c>
      <c r="C146" s="3" t="s">
        <v>1431</v>
      </c>
      <c r="D146" s="3" t="s">
        <v>140</v>
      </c>
      <c r="E146" s="75" t="s">
        <v>3761</v>
      </c>
      <c r="F146" s="3" t="s">
        <v>1432</v>
      </c>
      <c r="G146" s="3" t="s">
        <v>1273</v>
      </c>
      <c r="H146" s="3" t="s">
        <v>73</v>
      </c>
      <c r="I146" s="8">
        <v>97468.637988999995</v>
      </c>
      <c r="J146" s="8">
        <v>160.1</v>
      </c>
      <c r="K146" s="8">
        <v>0</v>
      </c>
      <c r="L146" s="8">
        <v>156.04728905499996</v>
      </c>
      <c r="M146" s="37">
        <v>9.9030905988272354E-4</v>
      </c>
      <c r="N146" s="37">
        <v>1.6216510327809672E-4</v>
      </c>
      <c r="O146" s="37">
        <v>3.982786988942488E-5</v>
      </c>
      <c r="P146" s="60" t="s">
        <v>3760</v>
      </c>
    </row>
    <row r="147" spans="1:16" ht="15" x14ac:dyDescent="0.25">
      <c r="A147" s="60" t="s">
        <v>3761</v>
      </c>
      <c r="B147" s="9" t="s">
        <v>1433</v>
      </c>
      <c r="C147" s="3" t="s">
        <v>1434</v>
      </c>
      <c r="D147" s="3" t="s">
        <v>140</v>
      </c>
      <c r="E147" s="75" t="s">
        <v>3761</v>
      </c>
      <c r="F147" s="3" t="s">
        <v>1435</v>
      </c>
      <c r="G147" s="3" t="s">
        <v>1277</v>
      </c>
      <c r="H147" s="3" t="s">
        <v>73</v>
      </c>
      <c r="I147" s="8">
        <v>119351.04458199999</v>
      </c>
      <c r="J147" s="8">
        <v>519</v>
      </c>
      <c r="K147" s="8">
        <v>0</v>
      </c>
      <c r="L147" s="8">
        <v>619.43192138299992</v>
      </c>
      <c r="M147" s="37">
        <v>1.1208484627643874E-3</v>
      </c>
      <c r="N147" s="37">
        <v>6.4371667148552432E-4</v>
      </c>
      <c r="O147" s="37">
        <v>1.5809729293985515E-4</v>
      </c>
      <c r="P147" s="60" t="s">
        <v>3760</v>
      </c>
    </row>
    <row r="148" spans="1:16" ht="15" x14ac:dyDescent="0.25">
      <c r="A148" s="60" t="s">
        <v>3761</v>
      </c>
      <c r="B148" s="9" t="s">
        <v>1436</v>
      </c>
      <c r="C148" s="3" t="s">
        <v>1437</v>
      </c>
      <c r="D148" s="3" t="s">
        <v>140</v>
      </c>
      <c r="E148" s="75" t="s">
        <v>3761</v>
      </c>
      <c r="F148" s="3" t="s">
        <v>1438</v>
      </c>
      <c r="G148" s="3" t="s">
        <v>1277</v>
      </c>
      <c r="H148" s="3" t="s">
        <v>73</v>
      </c>
      <c r="I148" s="8">
        <v>13963.081333999999</v>
      </c>
      <c r="J148" s="8">
        <v>293.60000000000002</v>
      </c>
      <c r="K148" s="8">
        <v>0</v>
      </c>
      <c r="L148" s="8">
        <v>40.995606570999989</v>
      </c>
      <c r="M148" s="37">
        <v>1.1181568454127496E-4</v>
      </c>
      <c r="N148" s="37">
        <v>4.2602834139536248E-5</v>
      </c>
      <c r="O148" s="37">
        <v>1.0463287727942258E-5</v>
      </c>
      <c r="P148" s="60" t="s">
        <v>3760</v>
      </c>
    </row>
    <row r="149" spans="1:16" ht="15" x14ac:dyDescent="0.25">
      <c r="A149" s="60" t="s">
        <v>3761</v>
      </c>
      <c r="B149" s="9" t="s">
        <v>1439</v>
      </c>
      <c r="C149" s="3" t="s">
        <v>1440</v>
      </c>
      <c r="D149" s="3" t="s">
        <v>140</v>
      </c>
      <c r="E149" s="75" t="s">
        <v>3761</v>
      </c>
      <c r="F149" s="3" t="s">
        <v>1441</v>
      </c>
      <c r="G149" s="3" t="s">
        <v>734</v>
      </c>
      <c r="H149" s="3" t="s">
        <v>73</v>
      </c>
      <c r="I149" s="8">
        <v>46052.918466999996</v>
      </c>
      <c r="J149" s="8">
        <v>659.5</v>
      </c>
      <c r="K149" s="8">
        <v>0</v>
      </c>
      <c r="L149" s="8">
        <v>303.71899729299992</v>
      </c>
      <c r="M149" s="37">
        <v>1.0391168627554861E-3</v>
      </c>
      <c r="N149" s="37">
        <v>3.156262621530059E-4</v>
      </c>
      <c r="O149" s="37">
        <v>7.7518044564482623E-5</v>
      </c>
      <c r="P149" s="60" t="s">
        <v>3760</v>
      </c>
    </row>
    <row r="150" spans="1:16" ht="15" x14ac:dyDescent="0.25">
      <c r="A150" s="60" t="s">
        <v>3761</v>
      </c>
      <c r="B150" s="9" t="s">
        <v>1442</v>
      </c>
      <c r="C150" s="3" t="s">
        <v>1443</v>
      </c>
      <c r="D150" s="3" t="s">
        <v>140</v>
      </c>
      <c r="E150" s="75" t="s">
        <v>3761</v>
      </c>
      <c r="F150" s="3" t="s">
        <v>1444</v>
      </c>
      <c r="G150" s="3" t="s">
        <v>734</v>
      </c>
      <c r="H150" s="3" t="s">
        <v>73</v>
      </c>
      <c r="I150" s="8">
        <v>46052.918466999996</v>
      </c>
      <c r="J150" s="8">
        <v>1477</v>
      </c>
      <c r="K150" s="8">
        <v>0</v>
      </c>
      <c r="L150" s="8">
        <v>680.20160576499984</v>
      </c>
      <c r="M150" s="37">
        <v>9.8359462722257202E-4</v>
      </c>
      <c r="N150" s="37">
        <v>7.0686882365467217E-4</v>
      </c>
      <c r="O150" s="37">
        <v>1.7360750844853116E-4</v>
      </c>
      <c r="P150" s="60" t="s">
        <v>3760</v>
      </c>
    </row>
    <row r="151" spans="1:16" ht="15" x14ac:dyDescent="0.25">
      <c r="A151" s="60" t="s">
        <v>3761</v>
      </c>
      <c r="B151" s="9" t="s">
        <v>1445</v>
      </c>
      <c r="C151" s="3" t="s">
        <v>1446</v>
      </c>
      <c r="D151" s="3" t="s">
        <v>140</v>
      </c>
      <c r="E151" s="75" t="s">
        <v>3761</v>
      </c>
      <c r="F151" s="3" t="s">
        <v>1447</v>
      </c>
      <c r="G151" s="3" t="s">
        <v>462</v>
      </c>
      <c r="H151" s="3" t="s">
        <v>73</v>
      </c>
      <c r="I151" s="8">
        <v>83630.194742999985</v>
      </c>
      <c r="J151" s="8">
        <v>433</v>
      </c>
      <c r="K151" s="8">
        <v>0</v>
      </c>
      <c r="L151" s="8">
        <v>362.11874323599994</v>
      </c>
      <c r="M151" s="37">
        <v>1.5202306037577328E-3</v>
      </c>
      <c r="N151" s="37">
        <v>3.7631556274651573E-4</v>
      </c>
      <c r="O151" s="37">
        <v>9.2423381895741734E-5</v>
      </c>
      <c r="P151" s="60" t="s">
        <v>3760</v>
      </c>
    </row>
    <row r="152" spans="1:16" ht="15" x14ac:dyDescent="0.25">
      <c r="A152" s="60" t="s">
        <v>3761</v>
      </c>
      <c r="B152" s="9" t="s">
        <v>1448</v>
      </c>
      <c r="C152" s="3" t="s">
        <v>1449</v>
      </c>
      <c r="D152" s="3" t="s">
        <v>140</v>
      </c>
      <c r="E152" s="75" t="s">
        <v>3761</v>
      </c>
      <c r="F152" s="3" t="s">
        <v>1450</v>
      </c>
      <c r="G152" s="3" t="s">
        <v>462</v>
      </c>
      <c r="H152" s="3" t="s">
        <v>73</v>
      </c>
      <c r="I152" s="8">
        <v>14961.615432999999</v>
      </c>
      <c r="J152" s="8">
        <v>2162</v>
      </c>
      <c r="K152" s="8">
        <v>0</v>
      </c>
      <c r="L152" s="8">
        <v>323.47012566399991</v>
      </c>
      <c r="M152" s="37">
        <v>3.06236488374811E-3</v>
      </c>
      <c r="N152" s="37">
        <v>3.3615173101272613E-4</v>
      </c>
      <c r="O152" s="37">
        <v>8.2559114971365863E-5</v>
      </c>
      <c r="P152" s="60" t="s">
        <v>3760</v>
      </c>
    </row>
    <row r="153" spans="1:16" ht="15" x14ac:dyDescent="0.25">
      <c r="A153" s="60" t="s">
        <v>3761</v>
      </c>
      <c r="B153" s="9" t="s">
        <v>1451</v>
      </c>
      <c r="C153" s="3" t="s">
        <v>1452</v>
      </c>
      <c r="D153" s="3" t="s">
        <v>140</v>
      </c>
      <c r="E153" s="75" t="s">
        <v>3761</v>
      </c>
      <c r="F153" s="3" t="s">
        <v>1453</v>
      </c>
      <c r="G153" s="3" t="s">
        <v>462</v>
      </c>
      <c r="H153" s="3" t="s">
        <v>73</v>
      </c>
      <c r="I153" s="8">
        <v>60906.992559999991</v>
      </c>
      <c r="J153" s="8">
        <v>449.6</v>
      </c>
      <c r="K153" s="8">
        <v>0</v>
      </c>
      <c r="L153" s="8">
        <v>273.83783843799995</v>
      </c>
      <c r="M153" s="37">
        <v>6.6530800546398742E-4</v>
      </c>
      <c r="N153" s="37">
        <v>2.8457361624588997E-4</v>
      </c>
      <c r="O153" s="37">
        <v>6.9891491650751997E-5</v>
      </c>
      <c r="P153" s="60" t="s">
        <v>3760</v>
      </c>
    </row>
    <row r="154" spans="1:16" ht="15" x14ac:dyDescent="0.25">
      <c r="A154" s="60" t="s">
        <v>3761</v>
      </c>
      <c r="B154" s="9" t="s">
        <v>1454</v>
      </c>
      <c r="C154" s="3" t="s">
        <v>1455</v>
      </c>
      <c r="D154" s="3" t="s">
        <v>140</v>
      </c>
      <c r="E154" s="75" t="s">
        <v>3761</v>
      </c>
      <c r="F154" s="3" t="s">
        <v>1456</v>
      </c>
      <c r="G154" s="3" t="s">
        <v>462</v>
      </c>
      <c r="H154" s="3" t="s">
        <v>73</v>
      </c>
      <c r="I154" s="8">
        <v>1661558.0510589997</v>
      </c>
      <c r="J154" s="8">
        <v>142.1</v>
      </c>
      <c r="K154" s="8">
        <v>0</v>
      </c>
      <c r="L154" s="8">
        <v>2361.0739904979991</v>
      </c>
      <c r="M154" s="37">
        <v>3.253378719018945E-3</v>
      </c>
      <c r="N154" s="37">
        <v>2.4536395975542124E-3</v>
      </c>
      <c r="O154" s="37">
        <v>6.0261570875297724E-4</v>
      </c>
      <c r="P154" s="60" t="s">
        <v>3760</v>
      </c>
    </row>
    <row r="155" spans="1:16" ht="15" x14ac:dyDescent="0.25">
      <c r="A155" s="60" t="s">
        <v>3761</v>
      </c>
      <c r="B155" s="9" t="s">
        <v>1457</v>
      </c>
      <c r="C155" s="3" t="s">
        <v>1458</v>
      </c>
      <c r="D155" s="3" t="s">
        <v>140</v>
      </c>
      <c r="E155" s="75" t="s">
        <v>3761</v>
      </c>
      <c r="F155" s="3" t="s">
        <v>1459</v>
      </c>
      <c r="G155" s="3" t="s">
        <v>600</v>
      </c>
      <c r="H155" s="3" t="s">
        <v>73</v>
      </c>
      <c r="I155" s="8">
        <v>34937.062091999993</v>
      </c>
      <c r="J155" s="8">
        <v>5280</v>
      </c>
      <c r="K155" s="8">
        <v>0</v>
      </c>
      <c r="L155" s="8">
        <v>1844.6768784469998</v>
      </c>
      <c r="M155" s="37">
        <v>2.3728742917454517E-3</v>
      </c>
      <c r="N155" s="37">
        <v>1.9169972020637925E-3</v>
      </c>
      <c r="O155" s="37">
        <v>4.7081593757724736E-4</v>
      </c>
      <c r="P155" s="60" t="s">
        <v>3760</v>
      </c>
    </row>
    <row r="156" spans="1:16" ht="15" x14ac:dyDescent="0.25">
      <c r="A156" s="60" t="s">
        <v>3761</v>
      </c>
      <c r="B156" s="9" t="s">
        <v>1460</v>
      </c>
      <c r="C156" s="3" t="s">
        <v>1461</v>
      </c>
      <c r="D156" s="3" t="s">
        <v>140</v>
      </c>
      <c r="E156" s="75" t="s">
        <v>3761</v>
      </c>
      <c r="F156" s="3" t="s">
        <v>599</v>
      </c>
      <c r="G156" s="3" t="s">
        <v>600</v>
      </c>
      <c r="H156" s="3" t="s">
        <v>73</v>
      </c>
      <c r="I156" s="8">
        <v>88476.741026999982</v>
      </c>
      <c r="J156" s="8">
        <v>1429</v>
      </c>
      <c r="K156" s="8">
        <v>0</v>
      </c>
      <c r="L156" s="8">
        <v>1264.3326291849996</v>
      </c>
      <c r="M156" s="37">
        <v>1.1270611441090682E-3</v>
      </c>
      <c r="N156" s="37">
        <v>1.3139006299390983E-3</v>
      </c>
      <c r="O156" s="37">
        <v>3.2269497123007645E-4</v>
      </c>
      <c r="P156" s="60" t="s">
        <v>3760</v>
      </c>
    </row>
    <row r="157" spans="1:16" ht="15" x14ac:dyDescent="0.25">
      <c r="A157" s="60" t="s">
        <v>3761</v>
      </c>
      <c r="B157" s="9" t="s">
        <v>1462</v>
      </c>
      <c r="C157" s="3" t="s">
        <v>1463</v>
      </c>
      <c r="D157" s="3" t="s">
        <v>140</v>
      </c>
      <c r="E157" s="75" t="s">
        <v>3761</v>
      </c>
      <c r="F157" s="3" t="s">
        <v>1464</v>
      </c>
      <c r="G157" s="3" t="s">
        <v>600</v>
      </c>
      <c r="H157" s="3" t="s">
        <v>73</v>
      </c>
      <c r="I157" s="8">
        <v>42961.814020999991</v>
      </c>
      <c r="J157" s="8">
        <v>658.1</v>
      </c>
      <c r="K157" s="8">
        <v>0</v>
      </c>
      <c r="L157" s="8">
        <v>282.73169788899992</v>
      </c>
      <c r="M157" s="37">
        <v>1.3811337832630303E-3</v>
      </c>
      <c r="N157" s="37">
        <v>2.9381615833134681E-4</v>
      </c>
      <c r="O157" s="37">
        <v>7.2161466856180968E-5</v>
      </c>
      <c r="P157" s="60" t="s">
        <v>3760</v>
      </c>
    </row>
    <row r="158" spans="1:16" ht="15" x14ac:dyDescent="0.25">
      <c r="A158" s="60" t="s">
        <v>3761</v>
      </c>
      <c r="B158" s="9" t="s">
        <v>1465</v>
      </c>
      <c r="C158" s="3" t="s">
        <v>1466</v>
      </c>
      <c r="D158" s="3" t="s">
        <v>140</v>
      </c>
      <c r="E158" s="75" t="s">
        <v>3761</v>
      </c>
      <c r="F158" s="3" t="s">
        <v>1467</v>
      </c>
      <c r="G158" s="3" t="s">
        <v>600</v>
      </c>
      <c r="H158" s="3" t="s">
        <v>73</v>
      </c>
      <c r="I158" s="8">
        <v>46806.128262999991</v>
      </c>
      <c r="J158" s="8">
        <v>1579</v>
      </c>
      <c r="K158" s="8">
        <v>0</v>
      </c>
      <c r="L158" s="8">
        <v>739.06876527599991</v>
      </c>
      <c r="M158" s="37">
        <v>1.1701532065749997E-3</v>
      </c>
      <c r="N158" s="37">
        <v>7.6804386270597474E-4</v>
      </c>
      <c r="O158" s="37">
        <v>1.8863214350603463E-4</v>
      </c>
      <c r="P158" s="60" t="s">
        <v>3760</v>
      </c>
    </row>
    <row r="159" spans="1:16" ht="15" x14ac:dyDescent="0.25">
      <c r="A159" s="60" t="s">
        <v>3761</v>
      </c>
      <c r="B159" s="9" t="s">
        <v>1468</v>
      </c>
      <c r="C159" s="3" t="s">
        <v>1469</v>
      </c>
      <c r="D159" s="3" t="s">
        <v>140</v>
      </c>
      <c r="E159" s="75" t="s">
        <v>3761</v>
      </c>
      <c r="F159" s="3" t="s">
        <v>1470</v>
      </c>
      <c r="G159" s="3" t="s">
        <v>1148</v>
      </c>
      <c r="H159" s="3" t="s">
        <v>73</v>
      </c>
      <c r="I159" s="8">
        <v>1932.9974399999999</v>
      </c>
      <c r="J159" s="8">
        <v>589.1</v>
      </c>
      <c r="K159" s="8">
        <v>0</v>
      </c>
      <c r="L159" s="8">
        <v>11.387287691999997</v>
      </c>
      <c r="M159" s="37">
        <v>5.0696743872078698E-5</v>
      </c>
      <c r="N159" s="37">
        <v>1.183372486515754E-5</v>
      </c>
      <c r="O159" s="37">
        <v>2.9063716219419545E-6</v>
      </c>
      <c r="P159" s="60" t="s">
        <v>3760</v>
      </c>
    </row>
    <row r="160" spans="1:16" ht="15" x14ac:dyDescent="0.25">
      <c r="A160" s="60" t="s">
        <v>3761</v>
      </c>
      <c r="B160" s="9" t="s">
        <v>1471</v>
      </c>
      <c r="C160" s="3" t="s">
        <v>1472</v>
      </c>
      <c r="D160" s="3" t="s">
        <v>140</v>
      </c>
      <c r="E160" s="75" t="s">
        <v>3761</v>
      </c>
      <c r="F160" s="3" t="s">
        <v>1473</v>
      </c>
      <c r="G160" s="3" t="s">
        <v>1148</v>
      </c>
      <c r="H160" s="3" t="s">
        <v>73</v>
      </c>
      <c r="I160" s="8">
        <v>4916.2956859999995</v>
      </c>
      <c r="J160" s="8">
        <v>1885</v>
      </c>
      <c r="K160" s="8">
        <v>0</v>
      </c>
      <c r="L160" s="8">
        <v>92.672173681999979</v>
      </c>
      <c r="M160" s="37">
        <v>1.7842856158790416E-3</v>
      </c>
      <c r="N160" s="37">
        <v>9.6305374525605835E-5</v>
      </c>
      <c r="O160" s="37">
        <v>2.3652671559555154E-5</v>
      </c>
      <c r="P160" s="60" t="s">
        <v>3760</v>
      </c>
    </row>
    <row r="161" spans="1:16" ht="15" x14ac:dyDescent="0.25">
      <c r="A161" s="60" t="s">
        <v>3761</v>
      </c>
      <c r="B161" s="9" t="s">
        <v>1474</v>
      </c>
      <c r="C161" s="3" t="s">
        <v>1475</v>
      </c>
      <c r="D161" s="3" t="s">
        <v>140</v>
      </c>
      <c r="E161" s="75" t="s">
        <v>3761</v>
      </c>
      <c r="F161" s="3" t="s">
        <v>1476</v>
      </c>
      <c r="G161" s="3" t="s">
        <v>478</v>
      </c>
      <c r="H161" s="3" t="s">
        <v>73</v>
      </c>
      <c r="I161" s="8">
        <v>11462.668089999997</v>
      </c>
      <c r="J161" s="8">
        <v>5197</v>
      </c>
      <c r="K161" s="8">
        <v>0</v>
      </c>
      <c r="L161" s="8">
        <v>595.71486064099986</v>
      </c>
      <c r="M161" s="37">
        <v>4.7125027349587539E-3</v>
      </c>
      <c r="N161" s="37">
        <v>6.1906978637799926E-4</v>
      </c>
      <c r="O161" s="37">
        <v>1.5204399963939267E-4</v>
      </c>
      <c r="P161" s="60" t="s">
        <v>3760</v>
      </c>
    </row>
    <row r="162" spans="1:16" ht="17.45" customHeight="1" x14ac:dyDescent="0.2">
      <c r="A162" s="61" t="s">
        <v>3762</v>
      </c>
      <c r="B162" s="40"/>
      <c r="C162" s="41"/>
      <c r="D162" s="41"/>
      <c r="E162" s="41"/>
      <c r="F162" s="41"/>
      <c r="G162" s="41"/>
      <c r="H162" s="41"/>
      <c r="I162" s="12"/>
      <c r="J162" s="12"/>
      <c r="K162" s="12"/>
      <c r="L162" s="12"/>
      <c r="M162" s="12"/>
      <c r="N162" s="12"/>
      <c r="O162" s="12"/>
    </row>
    <row r="163" spans="1:16" ht="15" x14ac:dyDescent="0.25">
      <c r="A163" s="60" t="s">
        <v>3761</v>
      </c>
      <c r="B163" s="7" t="s">
        <v>1477</v>
      </c>
      <c r="C163" s="72" t="s">
        <v>3761</v>
      </c>
      <c r="D163" s="72" t="s">
        <v>3761</v>
      </c>
      <c r="E163" s="72" t="s">
        <v>3761</v>
      </c>
      <c r="F163" s="72" t="s">
        <v>3761</v>
      </c>
      <c r="G163" s="72" t="s">
        <v>3761</v>
      </c>
      <c r="H163" s="72" t="s">
        <v>3761</v>
      </c>
      <c r="I163" s="79" t="s">
        <v>3761</v>
      </c>
      <c r="J163" s="79" t="s">
        <v>3761</v>
      </c>
      <c r="K163" s="8">
        <v>0</v>
      </c>
      <c r="L163" s="8">
        <v>0</v>
      </c>
      <c r="M163" s="73" t="s">
        <v>3761</v>
      </c>
      <c r="N163" s="37">
        <v>0</v>
      </c>
      <c r="O163" s="37">
        <v>0</v>
      </c>
      <c r="P163" s="60" t="s">
        <v>3760</v>
      </c>
    </row>
    <row r="164" spans="1:16" ht="15" x14ac:dyDescent="0.25">
      <c r="A164" s="60" t="s">
        <v>3761</v>
      </c>
      <c r="B164" s="80" t="s">
        <v>3761</v>
      </c>
      <c r="C164" s="75" t="s">
        <v>3761</v>
      </c>
      <c r="D164" s="3" t="s">
        <v>86</v>
      </c>
      <c r="E164" s="3" t="s">
        <v>86</v>
      </c>
      <c r="F164" s="3" t="s">
        <v>86</v>
      </c>
      <c r="G164" s="3" t="s">
        <v>86</v>
      </c>
      <c r="H164" s="3" t="s">
        <v>86</v>
      </c>
      <c r="I164" s="8">
        <v>0</v>
      </c>
      <c r="J164" s="8">
        <v>0</v>
      </c>
      <c r="K164" s="8">
        <v>0</v>
      </c>
      <c r="L164" s="8">
        <v>0</v>
      </c>
      <c r="M164" s="37">
        <v>0</v>
      </c>
      <c r="N164" s="37">
        <v>0</v>
      </c>
      <c r="O164" s="37">
        <v>0</v>
      </c>
      <c r="P164" s="60" t="s">
        <v>3760</v>
      </c>
    </row>
    <row r="165" spans="1:16" ht="17.45" customHeight="1" x14ac:dyDescent="0.2">
      <c r="A165" s="61" t="s">
        <v>3762</v>
      </c>
      <c r="B165" s="40"/>
      <c r="C165" s="41"/>
      <c r="D165" s="41"/>
      <c r="E165" s="41"/>
      <c r="F165" s="41"/>
      <c r="G165" s="41"/>
      <c r="H165" s="41"/>
      <c r="I165" s="12"/>
      <c r="J165" s="12"/>
      <c r="K165" s="12"/>
      <c r="L165" s="12"/>
      <c r="M165" s="12"/>
      <c r="N165" s="12"/>
      <c r="O165" s="12"/>
    </row>
    <row r="166" spans="1:16" ht="15" x14ac:dyDescent="0.25">
      <c r="A166" s="60" t="s">
        <v>3761</v>
      </c>
      <c r="B166" s="13" t="s">
        <v>108</v>
      </c>
      <c r="C166" s="72" t="s">
        <v>3761</v>
      </c>
      <c r="D166" s="72" t="s">
        <v>3761</v>
      </c>
      <c r="E166" s="72" t="s">
        <v>3761</v>
      </c>
      <c r="F166" s="72" t="s">
        <v>3761</v>
      </c>
      <c r="G166" s="72" t="s">
        <v>3761</v>
      </c>
      <c r="H166" s="72" t="s">
        <v>3761</v>
      </c>
      <c r="I166" s="79" t="s">
        <v>3761</v>
      </c>
      <c r="J166" s="79" t="s">
        <v>3761</v>
      </c>
      <c r="K166" s="8">
        <v>0</v>
      </c>
      <c r="L166" s="8">
        <v>250098.73308544193</v>
      </c>
      <c r="M166" s="73" t="s">
        <v>3761</v>
      </c>
      <c r="N166" s="37">
        <v>0.25990382227163927</v>
      </c>
      <c r="O166" s="37">
        <v>6.3832571915595368E-2</v>
      </c>
      <c r="P166" s="60" t="s">
        <v>3760</v>
      </c>
    </row>
    <row r="167" spans="1:16" ht="15" x14ac:dyDescent="0.25">
      <c r="A167" s="60" t="s">
        <v>3761</v>
      </c>
      <c r="B167" s="7" t="s">
        <v>870</v>
      </c>
      <c r="C167" s="72" t="s">
        <v>3761</v>
      </c>
      <c r="D167" s="72" t="s">
        <v>3761</v>
      </c>
      <c r="E167" s="72" t="s">
        <v>3761</v>
      </c>
      <c r="F167" s="72" t="s">
        <v>3761</v>
      </c>
      <c r="G167" s="72" t="s">
        <v>3761</v>
      </c>
      <c r="H167" s="72" t="s">
        <v>3761</v>
      </c>
      <c r="I167" s="79" t="s">
        <v>3761</v>
      </c>
      <c r="J167" s="79" t="s">
        <v>3761</v>
      </c>
      <c r="K167" s="8">
        <v>0</v>
      </c>
      <c r="L167" s="8">
        <v>106024.185218888</v>
      </c>
      <c r="M167" s="73" t="s">
        <v>3761</v>
      </c>
      <c r="N167" s="37">
        <v>0.11018084998539825</v>
      </c>
      <c r="O167" s="37">
        <v>2.706049864500901E-2</v>
      </c>
      <c r="P167" s="60" t="s">
        <v>3760</v>
      </c>
    </row>
    <row r="168" spans="1:16" ht="15" x14ac:dyDescent="0.25">
      <c r="A168" s="60" t="s">
        <v>3761</v>
      </c>
      <c r="B168" s="9" t="s">
        <v>1478</v>
      </c>
      <c r="C168" s="3" t="s">
        <v>1479</v>
      </c>
      <c r="D168" s="3" t="s">
        <v>226</v>
      </c>
      <c r="E168" s="3" t="s">
        <v>878</v>
      </c>
      <c r="F168" s="75" t="s">
        <v>3761</v>
      </c>
      <c r="G168" s="3" t="s">
        <v>1480</v>
      </c>
      <c r="H168" s="3" t="s">
        <v>51</v>
      </c>
      <c r="I168" s="8">
        <v>24376.597741999998</v>
      </c>
      <c r="J168" s="8">
        <v>1500</v>
      </c>
      <c r="K168" s="8">
        <v>0</v>
      </c>
      <c r="L168" s="8">
        <v>1326.2088001699997</v>
      </c>
      <c r="M168" s="37">
        <v>7.897474574876434E-4</v>
      </c>
      <c r="N168" s="37">
        <v>1.3782026483785158E-3</v>
      </c>
      <c r="O168" s="37">
        <v>3.3848759474933409E-4</v>
      </c>
      <c r="P168" s="60" t="s">
        <v>3760</v>
      </c>
    </row>
    <row r="169" spans="1:16" ht="15" x14ac:dyDescent="0.25">
      <c r="A169" s="60" t="s">
        <v>3761</v>
      </c>
      <c r="B169" s="9" t="s">
        <v>1481</v>
      </c>
      <c r="C169" s="3" t="s">
        <v>1482</v>
      </c>
      <c r="D169" s="3" t="s">
        <v>226</v>
      </c>
      <c r="E169" s="3" t="s">
        <v>878</v>
      </c>
      <c r="F169" s="75" t="s">
        <v>3761</v>
      </c>
      <c r="G169" s="3" t="s">
        <v>1483</v>
      </c>
      <c r="H169" s="3" t="s">
        <v>51</v>
      </c>
      <c r="I169" s="8">
        <v>27975.855341999995</v>
      </c>
      <c r="J169" s="8">
        <v>501</v>
      </c>
      <c r="K169" s="8">
        <v>0</v>
      </c>
      <c r="L169" s="8">
        <v>508.35682057999992</v>
      </c>
      <c r="M169" s="37">
        <v>2.1696296303017611E-5</v>
      </c>
      <c r="N169" s="37">
        <v>5.2828688540961974E-4</v>
      </c>
      <c r="O169" s="37">
        <v>1.2974765168990426E-4</v>
      </c>
      <c r="P169" s="60" t="s">
        <v>3760</v>
      </c>
    </row>
    <row r="170" spans="1:16" ht="15" x14ac:dyDescent="0.25">
      <c r="A170" s="60" t="s">
        <v>3761</v>
      </c>
      <c r="B170" s="9" t="s">
        <v>1484</v>
      </c>
      <c r="C170" s="3" t="s">
        <v>1485</v>
      </c>
      <c r="D170" s="3" t="s">
        <v>226</v>
      </c>
      <c r="E170" s="3" t="s">
        <v>878</v>
      </c>
      <c r="F170" s="75" t="s">
        <v>3761</v>
      </c>
      <c r="G170" s="3" t="s">
        <v>970</v>
      </c>
      <c r="H170" s="3" t="s">
        <v>51</v>
      </c>
      <c r="I170" s="8">
        <v>6349.9279799999995</v>
      </c>
      <c r="J170" s="8">
        <v>8789</v>
      </c>
      <c r="K170" s="8">
        <v>0</v>
      </c>
      <c r="L170" s="8">
        <v>2024.2111819859997</v>
      </c>
      <c r="M170" s="37">
        <v>5.431462277425132E-5</v>
      </c>
      <c r="N170" s="37">
        <v>2.1035701252569762E-3</v>
      </c>
      <c r="O170" s="37">
        <v>5.1663838617819406E-4</v>
      </c>
      <c r="P170" s="60" t="s">
        <v>3760</v>
      </c>
    </row>
    <row r="171" spans="1:16" ht="15" x14ac:dyDescent="0.25">
      <c r="A171" s="60" t="s">
        <v>3761</v>
      </c>
      <c r="B171" s="9" t="s">
        <v>1486</v>
      </c>
      <c r="C171" s="3" t="s">
        <v>1487</v>
      </c>
      <c r="D171" s="3" t="s">
        <v>226</v>
      </c>
      <c r="E171" s="3" t="s">
        <v>878</v>
      </c>
      <c r="F171" s="75" t="s">
        <v>3761</v>
      </c>
      <c r="G171" s="3" t="s">
        <v>970</v>
      </c>
      <c r="H171" s="3" t="s">
        <v>51</v>
      </c>
      <c r="I171" s="8">
        <v>1176.9288439999998</v>
      </c>
      <c r="J171" s="8">
        <v>21905</v>
      </c>
      <c r="K171" s="8">
        <v>0</v>
      </c>
      <c r="L171" s="8">
        <v>935.06331641199984</v>
      </c>
      <c r="M171" s="37">
        <v>2.8179740725922401E-5</v>
      </c>
      <c r="N171" s="37">
        <v>9.7172235542052185E-4</v>
      </c>
      <c r="O171" s="37">
        <v>2.3865573269462695E-4</v>
      </c>
      <c r="P171" s="60" t="s">
        <v>3760</v>
      </c>
    </row>
    <row r="172" spans="1:16" ht="15" x14ac:dyDescent="0.25">
      <c r="A172" s="60" t="s">
        <v>3761</v>
      </c>
      <c r="B172" s="9" t="s">
        <v>1488</v>
      </c>
      <c r="C172" s="3" t="s">
        <v>1489</v>
      </c>
      <c r="D172" s="3" t="s">
        <v>226</v>
      </c>
      <c r="E172" s="3" t="s">
        <v>878</v>
      </c>
      <c r="F172" s="75" t="s">
        <v>3761</v>
      </c>
      <c r="G172" s="3" t="s">
        <v>1009</v>
      </c>
      <c r="H172" s="3" t="s">
        <v>51</v>
      </c>
      <c r="I172" s="8">
        <v>66007.680864999988</v>
      </c>
      <c r="J172" s="8">
        <v>1914</v>
      </c>
      <c r="K172" s="8">
        <v>0</v>
      </c>
      <c r="L172" s="8">
        <v>4582.3046915339992</v>
      </c>
      <c r="M172" s="37">
        <v>5.6006014740595043E-4</v>
      </c>
      <c r="N172" s="37">
        <v>4.7619533671771179E-3</v>
      </c>
      <c r="O172" s="37">
        <v>1.1695392861569849E-3</v>
      </c>
      <c r="P172" s="60" t="s">
        <v>3760</v>
      </c>
    </row>
    <row r="173" spans="1:16" ht="15" x14ac:dyDescent="0.25">
      <c r="A173" s="60" t="s">
        <v>3761</v>
      </c>
      <c r="B173" s="9" t="s">
        <v>1490</v>
      </c>
      <c r="C173" s="3" t="s">
        <v>1491</v>
      </c>
      <c r="D173" s="3" t="s">
        <v>226</v>
      </c>
      <c r="E173" s="3" t="s">
        <v>878</v>
      </c>
      <c r="F173" s="75" t="s">
        <v>3761</v>
      </c>
      <c r="G173" s="3" t="s">
        <v>1492</v>
      </c>
      <c r="H173" s="3" t="s">
        <v>51</v>
      </c>
      <c r="I173" s="8">
        <v>22963.873928999998</v>
      </c>
      <c r="J173" s="8">
        <v>6938</v>
      </c>
      <c r="K173" s="8">
        <v>0</v>
      </c>
      <c r="L173" s="8">
        <v>5778.6581699689987</v>
      </c>
      <c r="M173" s="37">
        <v>5.1167687461396748E-4</v>
      </c>
      <c r="N173" s="37">
        <v>6.005209732362308E-3</v>
      </c>
      <c r="O173" s="37">
        <v>1.4748839734592812E-3</v>
      </c>
      <c r="P173" s="60" t="s">
        <v>3760</v>
      </c>
    </row>
    <row r="174" spans="1:16" ht="15" x14ac:dyDescent="0.25">
      <c r="A174" s="60" t="s">
        <v>3761</v>
      </c>
      <c r="B174" s="9" t="s">
        <v>1493</v>
      </c>
      <c r="C174" s="3" t="s">
        <v>1494</v>
      </c>
      <c r="D174" s="3" t="s">
        <v>226</v>
      </c>
      <c r="E174" s="3" t="s">
        <v>878</v>
      </c>
      <c r="F174" s="75" t="s">
        <v>3761</v>
      </c>
      <c r="G174" s="3" t="s">
        <v>1492</v>
      </c>
      <c r="H174" s="3" t="s">
        <v>51</v>
      </c>
      <c r="I174" s="8">
        <v>9025.5688649999975</v>
      </c>
      <c r="J174" s="8">
        <v>2724</v>
      </c>
      <c r="K174" s="8">
        <v>0</v>
      </c>
      <c r="L174" s="8">
        <v>891.72151009599997</v>
      </c>
      <c r="M174" s="37">
        <v>4.536925412620552E-4</v>
      </c>
      <c r="N174" s="37">
        <v>9.2668133907184227E-4</v>
      </c>
      <c r="O174" s="37">
        <v>2.2759362560401366E-4</v>
      </c>
      <c r="P174" s="60" t="s">
        <v>3760</v>
      </c>
    </row>
    <row r="175" spans="1:16" ht="15" x14ac:dyDescent="0.25">
      <c r="A175" s="60" t="s">
        <v>3761</v>
      </c>
      <c r="B175" s="9" t="s">
        <v>1495</v>
      </c>
      <c r="C175" s="3" t="s">
        <v>1496</v>
      </c>
      <c r="D175" s="3" t="s">
        <v>226</v>
      </c>
      <c r="E175" s="3" t="s">
        <v>878</v>
      </c>
      <c r="F175" s="75" t="s">
        <v>3761</v>
      </c>
      <c r="G175" s="3" t="s">
        <v>1497</v>
      </c>
      <c r="H175" s="3" t="s">
        <v>51</v>
      </c>
      <c r="I175" s="8">
        <v>24569.482679999997</v>
      </c>
      <c r="J175" s="8">
        <v>9360</v>
      </c>
      <c r="K175" s="8">
        <v>0</v>
      </c>
      <c r="L175" s="8">
        <v>8341.0248802279984</v>
      </c>
      <c r="M175" s="37">
        <v>4.3247580944823753E-4</v>
      </c>
      <c r="N175" s="37">
        <v>8.6680337052866471E-3</v>
      </c>
      <c r="O175" s="37">
        <v>2.1288755202731424E-3</v>
      </c>
      <c r="P175" s="60" t="s">
        <v>3760</v>
      </c>
    </row>
    <row r="176" spans="1:16" ht="15" x14ac:dyDescent="0.25">
      <c r="A176" s="60" t="s">
        <v>3761</v>
      </c>
      <c r="B176" s="9" t="s">
        <v>1498</v>
      </c>
      <c r="C176" s="3" t="s">
        <v>1499</v>
      </c>
      <c r="D176" s="3" t="s">
        <v>226</v>
      </c>
      <c r="E176" s="3" t="s">
        <v>878</v>
      </c>
      <c r="F176" s="75" t="s">
        <v>3761</v>
      </c>
      <c r="G176" s="3" t="s">
        <v>1500</v>
      </c>
      <c r="H176" s="3" t="s">
        <v>51</v>
      </c>
      <c r="I176" s="8">
        <v>24397.562277999998</v>
      </c>
      <c r="J176" s="8">
        <v>2224</v>
      </c>
      <c r="K176" s="8">
        <v>0</v>
      </c>
      <c r="L176" s="8">
        <v>1968.0166742329998</v>
      </c>
      <c r="M176" s="37">
        <v>2.93659666894075E-4</v>
      </c>
      <c r="N176" s="37">
        <v>2.0451725189376819E-3</v>
      </c>
      <c r="O176" s="37">
        <v>5.0229589066391484E-4</v>
      </c>
      <c r="P176" s="60" t="s">
        <v>3760</v>
      </c>
    </row>
    <row r="177" spans="1:16" ht="15" x14ac:dyDescent="0.25">
      <c r="A177" s="60" t="s">
        <v>3761</v>
      </c>
      <c r="B177" s="9" t="s">
        <v>1501</v>
      </c>
      <c r="C177" s="3" t="s">
        <v>1502</v>
      </c>
      <c r="D177" s="3" t="s">
        <v>226</v>
      </c>
      <c r="E177" s="3" t="s">
        <v>878</v>
      </c>
      <c r="F177" s="75" t="s">
        <v>3761</v>
      </c>
      <c r="G177" s="3" t="s">
        <v>910</v>
      </c>
      <c r="H177" s="3" t="s">
        <v>51</v>
      </c>
      <c r="I177" s="8">
        <v>29375.013867999995</v>
      </c>
      <c r="J177" s="8">
        <v>165</v>
      </c>
      <c r="K177" s="8">
        <v>0</v>
      </c>
      <c r="L177" s="8">
        <v>175.79623913299997</v>
      </c>
      <c r="M177" s="37">
        <v>7.7041881305465196E-4</v>
      </c>
      <c r="N177" s="37">
        <v>1.826883084451155E-4</v>
      </c>
      <c r="O177" s="37">
        <v>4.4868384331698233E-5</v>
      </c>
      <c r="P177" s="60" t="s">
        <v>3760</v>
      </c>
    </row>
    <row r="178" spans="1:16" ht="15" x14ac:dyDescent="0.25">
      <c r="A178" s="60" t="s">
        <v>3761</v>
      </c>
      <c r="B178" s="9" t="s">
        <v>1503</v>
      </c>
      <c r="C178" s="3" t="s">
        <v>1504</v>
      </c>
      <c r="D178" s="3" t="s">
        <v>226</v>
      </c>
      <c r="E178" s="3" t="s">
        <v>878</v>
      </c>
      <c r="F178" s="75" t="s">
        <v>3761</v>
      </c>
      <c r="G178" s="3" t="s">
        <v>910</v>
      </c>
      <c r="H178" s="3" t="s">
        <v>51</v>
      </c>
      <c r="I178" s="8">
        <v>84612.921357999992</v>
      </c>
      <c r="J178" s="8">
        <v>3087</v>
      </c>
      <c r="K178" s="8">
        <v>0</v>
      </c>
      <c r="L178" s="8">
        <v>9473.7272000559969</v>
      </c>
      <c r="M178" s="37">
        <v>1.7987635783891364E-3</v>
      </c>
      <c r="N178" s="37">
        <v>9.8451434762452817E-3</v>
      </c>
      <c r="O178" s="37">
        <v>2.4179745548719351E-3</v>
      </c>
      <c r="P178" s="60" t="s">
        <v>3760</v>
      </c>
    </row>
    <row r="179" spans="1:16" ht="15" x14ac:dyDescent="0.25">
      <c r="A179" s="60" t="s">
        <v>3761</v>
      </c>
      <c r="B179" s="9" t="s">
        <v>1505</v>
      </c>
      <c r="C179" s="3" t="s">
        <v>1506</v>
      </c>
      <c r="D179" s="3" t="s">
        <v>226</v>
      </c>
      <c r="E179" s="3" t="s">
        <v>878</v>
      </c>
      <c r="F179" s="75" t="s">
        <v>3761</v>
      </c>
      <c r="G179" s="3" t="s">
        <v>1507</v>
      </c>
      <c r="H179" s="3" t="s">
        <v>51</v>
      </c>
      <c r="I179" s="8">
        <v>25833.044382999997</v>
      </c>
      <c r="J179" s="8">
        <v>1916</v>
      </c>
      <c r="K179" s="8">
        <v>0</v>
      </c>
      <c r="L179" s="8">
        <v>1795.2240198969996</v>
      </c>
      <c r="M179" s="37">
        <v>5.1546737450108013E-4</v>
      </c>
      <c r="N179" s="37">
        <v>1.8656055504514958E-3</v>
      </c>
      <c r="O179" s="37">
        <v>4.5819410974597157E-4</v>
      </c>
      <c r="P179" s="60" t="s">
        <v>3760</v>
      </c>
    </row>
    <row r="180" spans="1:16" ht="15" x14ac:dyDescent="0.25">
      <c r="A180" s="60" t="s">
        <v>3761</v>
      </c>
      <c r="B180" s="9" t="s">
        <v>1508</v>
      </c>
      <c r="C180" s="3" t="s">
        <v>1509</v>
      </c>
      <c r="D180" s="3" t="s">
        <v>226</v>
      </c>
      <c r="E180" s="3" t="s">
        <v>878</v>
      </c>
      <c r="F180" s="75" t="s">
        <v>3761</v>
      </c>
      <c r="G180" s="3" t="s">
        <v>890</v>
      </c>
      <c r="H180" s="3" t="s">
        <v>51</v>
      </c>
      <c r="I180" s="8">
        <v>25794.590716999995</v>
      </c>
      <c r="J180" s="8">
        <v>110.5</v>
      </c>
      <c r="K180" s="8">
        <v>0</v>
      </c>
      <c r="L180" s="8">
        <v>103.38046323099999</v>
      </c>
      <c r="M180" s="37">
        <v>9.276644285485658E-4</v>
      </c>
      <c r="N180" s="37">
        <v>1.0743348121147915E-4</v>
      </c>
      <c r="O180" s="37">
        <v>2.6385742832235463E-5</v>
      </c>
      <c r="P180" s="60" t="s">
        <v>3760</v>
      </c>
    </row>
    <row r="181" spans="1:16" ht="15" x14ac:dyDescent="0.25">
      <c r="A181" s="60" t="s">
        <v>3761</v>
      </c>
      <c r="B181" s="9" t="s">
        <v>1510</v>
      </c>
      <c r="C181" s="3" t="s">
        <v>1511</v>
      </c>
      <c r="D181" s="3" t="s">
        <v>226</v>
      </c>
      <c r="E181" s="3" t="s">
        <v>878</v>
      </c>
      <c r="F181" s="75" t="s">
        <v>3761</v>
      </c>
      <c r="G181" s="3" t="s">
        <v>890</v>
      </c>
      <c r="H181" s="3" t="s">
        <v>51</v>
      </c>
      <c r="I181" s="8">
        <v>791857.07609999983</v>
      </c>
      <c r="J181" s="8">
        <v>1044</v>
      </c>
      <c r="K181" s="8">
        <v>0</v>
      </c>
      <c r="L181" s="8">
        <v>29984.365020466994</v>
      </c>
      <c r="M181" s="37">
        <v>7.0640282050115472E-4</v>
      </c>
      <c r="N181" s="37">
        <v>3.1159898257241671E-2</v>
      </c>
      <c r="O181" s="37">
        <v>7.6528941706335771E-3</v>
      </c>
      <c r="P181" s="60" t="s">
        <v>3760</v>
      </c>
    </row>
    <row r="182" spans="1:16" ht="15" x14ac:dyDescent="0.25">
      <c r="A182" s="60" t="s">
        <v>3761</v>
      </c>
      <c r="B182" s="9" t="s">
        <v>1512</v>
      </c>
      <c r="C182" s="3" t="s">
        <v>1513</v>
      </c>
      <c r="D182" s="3" t="s">
        <v>226</v>
      </c>
      <c r="E182" s="3" t="s">
        <v>878</v>
      </c>
      <c r="F182" s="75" t="s">
        <v>3761</v>
      </c>
      <c r="G182" s="3" t="s">
        <v>1514</v>
      </c>
      <c r="H182" s="3" t="s">
        <v>51</v>
      </c>
      <c r="I182" s="8">
        <v>32447.663636999998</v>
      </c>
      <c r="J182" s="8">
        <v>13739</v>
      </c>
      <c r="K182" s="8">
        <v>0</v>
      </c>
      <c r="L182" s="8">
        <v>16169.109807374</v>
      </c>
      <c r="M182" s="37">
        <v>1.1213732415549676E-3</v>
      </c>
      <c r="N182" s="37">
        <v>1.6803017711531826E-2</v>
      </c>
      <c r="O182" s="37">
        <v>4.1268336382885816E-3</v>
      </c>
      <c r="P182" s="60" t="s">
        <v>3760</v>
      </c>
    </row>
    <row r="183" spans="1:16" ht="15" x14ac:dyDescent="0.25">
      <c r="A183" s="60" t="s">
        <v>3761</v>
      </c>
      <c r="B183" s="9" t="s">
        <v>1515</v>
      </c>
      <c r="C183" s="3" t="s">
        <v>1516</v>
      </c>
      <c r="D183" s="3" t="s">
        <v>226</v>
      </c>
      <c r="E183" s="3" t="s">
        <v>878</v>
      </c>
      <c r="F183" s="75" t="s">
        <v>3761</v>
      </c>
      <c r="G183" s="3" t="s">
        <v>1514</v>
      </c>
      <c r="H183" s="3" t="s">
        <v>51</v>
      </c>
      <c r="I183" s="8">
        <v>79139.18764199999</v>
      </c>
      <c r="J183" s="8">
        <v>3052</v>
      </c>
      <c r="K183" s="8">
        <v>0</v>
      </c>
      <c r="L183" s="8">
        <v>8760.3946807459979</v>
      </c>
      <c r="M183" s="37">
        <v>7.1637391628097283E-4</v>
      </c>
      <c r="N183" s="37">
        <v>9.1038448457720581E-3</v>
      </c>
      <c r="O183" s="37">
        <v>2.2359110602798516E-3</v>
      </c>
      <c r="P183" s="60" t="s">
        <v>3760</v>
      </c>
    </row>
    <row r="184" spans="1:16" ht="15" x14ac:dyDescent="0.25">
      <c r="A184" s="60" t="s">
        <v>3761</v>
      </c>
      <c r="B184" s="9" t="s">
        <v>1517</v>
      </c>
      <c r="C184" s="3" t="s">
        <v>1518</v>
      </c>
      <c r="D184" s="3" t="s">
        <v>226</v>
      </c>
      <c r="E184" s="3" t="s">
        <v>878</v>
      </c>
      <c r="F184" s="75" t="s">
        <v>3761</v>
      </c>
      <c r="G184" s="3" t="s">
        <v>1519</v>
      </c>
      <c r="H184" s="3" t="s">
        <v>51</v>
      </c>
      <c r="I184" s="8">
        <v>9397.8575349999974</v>
      </c>
      <c r="J184" s="8">
        <v>3963.0000000000005</v>
      </c>
      <c r="K184" s="8">
        <v>0</v>
      </c>
      <c r="L184" s="8">
        <v>1350.8293401829999</v>
      </c>
      <c r="M184" s="37">
        <v>5.7215569439920598E-5</v>
      </c>
      <c r="N184" s="37">
        <v>1.4037884335475453E-3</v>
      </c>
      <c r="O184" s="37">
        <v>3.4477148260271128E-4</v>
      </c>
      <c r="P184" s="60" t="s">
        <v>3760</v>
      </c>
    </row>
    <row r="185" spans="1:16" ht="15" x14ac:dyDescent="0.25">
      <c r="A185" s="60" t="s">
        <v>3761</v>
      </c>
      <c r="B185" s="9" t="s">
        <v>1520</v>
      </c>
      <c r="C185" s="3" t="s">
        <v>1521</v>
      </c>
      <c r="D185" s="3" t="s">
        <v>226</v>
      </c>
      <c r="E185" s="3" t="s">
        <v>878</v>
      </c>
      <c r="F185" s="75" t="s">
        <v>3761</v>
      </c>
      <c r="G185" s="3" t="s">
        <v>1519</v>
      </c>
      <c r="H185" s="3" t="s">
        <v>51</v>
      </c>
      <c r="I185" s="8">
        <v>73340.531652999984</v>
      </c>
      <c r="J185" s="8">
        <v>969</v>
      </c>
      <c r="K185" s="8">
        <v>0</v>
      </c>
      <c r="L185" s="8">
        <v>2577.5991894529998</v>
      </c>
      <c r="M185" s="37">
        <v>1.4939083376143184E-3</v>
      </c>
      <c r="N185" s="37">
        <v>2.6786536395378086E-3</v>
      </c>
      <c r="O185" s="37">
        <v>6.5787932469905171E-4</v>
      </c>
      <c r="P185" s="60" t="s">
        <v>3760</v>
      </c>
    </row>
    <row r="186" spans="1:16" ht="15" x14ac:dyDescent="0.25">
      <c r="A186" s="60" t="s">
        <v>3761</v>
      </c>
      <c r="B186" s="9" t="s">
        <v>1522</v>
      </c>
      <c r="C186" s="3" t="s">
        <v>1523</v>
      </c>
      <c r="D186" s="3" t="s">
        <v>226</v>
      </c>
      <c r="E186" s="3" t="s">
        <v>878</v>
      </c>
      <c r="F186" s="75" t="s">
        <v>3761</v>
      </c>
      <c r="G186" s="3" t="s">
        <v>1519</v>
      </c>
      <c r="H186" s="3" t="s">
        <v>51</v>
      </c>
      <c r="I186" s="8">
        <v>11091.360380999999</v>
      </c>
      <c r="J186" s="8">
        <v>872.00000000000011</v>
      </c>
      <c r="K186" s="8">
        <v>0</v>
      </c>
      <c r="L186" s="8">
        <v>350.79133479799992</v>
      </c>
      <c r="M186" s="37">
        <v>3.0202959638654612E-5</v>
      </c>
      <c r="N186" s="37">
        <v>3.6454406469393485E-4</v>
      </c>
      <c r="O186" s="37">
        <v>8.9532293225216809E-5</v>
      </c>
      <c r="P186" s="60" t="s">
        <v>3760</v>
      </c>
    </row>
    <row r="187" spans="1:16" ht="15" x14ac:dyDescent="0.25">
      <c r="A187" s="60" t="s">
        <v>3761</v>
      </c>
      <c r="B187" s="9" t="s">
        <v>1524</v>
      </c>
      <c r="C187" s="3" t="s">
        <v>1525</v>
      </c>
      <c r="D187" s="3" t="s">
        <v>226</v>
      </c>
      <c r="E187" s="3" t="s">
        <v>878</v>
      </c>
      <c r="F187" s="75" t="s">
        <v>3761</v>
      </c>
      <c r="G187" s="3" t="s">
        <v>1519</v>
      </c>
      <c r="H187" s="3" t="s">
        <v>51</v>
      </c>
      <c r="I187" s="8">
        <v>1894.1794159999997</v>
      </c>
      <c r="J187" s="8">
        <v>2894</v>
      </c>
      <c r="K187" s="8">
        <v>0</v>
      </c>
      <c r="L187" s="8">
        <v>198.82326199899998</v>
      </c>
      <c r="M187" s="37">
        <v>3.3986980953662574E-5</v>
      </c>
      <c r="N187" s="37">
        <v>2.0661810282902079E-4</v>
      </c>
      <c r="O187" s="37">
        <v>5.0745559617483656E-5</v>
      </c>
      <c r="P187" s="60" t="s">
        <v>3760</v>
      </c>
    </row>
    <row r="188" spans="1:16" ht="15" x14ac:dyDescent="0.25">
      <c r="A188" s="60" t="s">
        <v>3761</v>
      </c>
      <c r="B188" s="9" t="s">
        <v>1526</v>
      </c>
      <c r="C188" s="3" t="s">
        <v>1527</v>
      </c>
      <c r="D188" s="3" t="s">
        <v>226</v>
      </c>
      <c r="E188" s="3" t="s">
        <v>878</v>
      </c>
      <c r="F188" s="75" t="s">
        <v>3761</v>
      </c>
      <c r="G188" s="3" t="s">
        <v>1032</v>
      </c>
      <c r="H188" s="3" t="s">
        <v>51</v>
      </c>
      <c r="I188" s="8">
        <v>8164.6215359999987</v>
      </c>
      <c r="J188" s="8">
        <v>1207</v>
      </c>
      <c r="K188" s="8">
        <v>0</v>
      </c>
      <c r="L188" s="8">
        <v>357.42990351099991</v>
      </c>
      <c r="M188" s="37">
        <v>2.6240374047918776E-4</v>
      </c>
      <c r="N188" s="37">
        <v>3.714428976533652E-4</v>
      </c>
      <c r="O188" s="37">
        <v>9.1226651727402525E-5</v>
      </c>
      <c r="P188" s="60" t="s">
        <v>3760</v>
      </c>
    </row>
    <row r="189" spans="1:16" ht="15" x14ac:dyDescent="0.25">
      <c r="A189" s="60" t="s">
        <v>3761</v>
      </c>
      <c r="B189" s="9" t="s">
        <v>1528</v>
      </c>
      <c r="C189" s="3" t="s">
        <v>1529</v>
      </c>
      <c r="D189" s="3" t="s">
        <v>226</v>
      </c>
      <c r="E189" s="3" t="s">
        <v>878</v>
      </c>
      <c r="F189" s="75" t="s">
        <v>3761</v>
      </c>
      <c r="G189" s="3" t="s">
        <v>1032</v>
      </c>
      <c r="H189" s="3" t="s">
        <v>51</v>
      </c>
      <c r="I189" s="8">
        <v>11568.387645999997</v>
      </c>
      <c r="J189" s="8">
        <v>19951</v>
      </c>
      <c r="K189" s="8">
        <v>0</v>
      </c>
      <c r="L189" s="8">
        <v>8371.1487128320005</v>
      </c>
      <c r="M189" s="37">
        <v>1.8266709730739274E-4</v>
      </c>
      <c r="N189" s="37">
        <v>8.6993385389363895E-3</v>
      </c>
      <c r="O189" s="37">
        <v>2.1365640106838931E-3</v>
      </c>
      <c r="P189" s="60" t="s">
        <v>3760</v>
      </c>
    </row>
    <row r="190" spans="1:16" ht="17.45" customHeight="1" x14ac:dyDescent="0.2">
      <c r="A190" s="61" t="s">
        <v>3762</v>
      </c>
      <c r="B190" s="40"/>
      <c r="C190" s="41"/>
      <c r="D190" s="41"/>
      <c r="E190" s="41"/>
      <c r="F190" s="41"/>
      <c r="G190" s="41"/>
      <c r="H190" s="41"/>
      <c r="I190" s="12"/>
      <c r="J190" s="12"/>
      <c r="K190" s="12"/>
      <c r="L190" s="12"/>
      <c r="M190" s="12"/>
      <c r="N190" s="12"/>
      <c r="O190" s="12"/>
    </row>
    <row r="191" spans="1:16" ht="15" x14ac:dyDescent="0.25">
      <c r="A191" s="60" t="s">
        <v>3761</v>
      </c>
      <c r="B191" s="7" t="s">
        <v>251</v>
      </c>
      <c r="C191" s="72" t="s">
        <v>3761</v>
      </c>
      <c r="D191" s="72" t="s">
        <v>3761</v>
      </c>
      <c r="E191" s="72" t="s">
        <v>3761</v>
      </c>
      <c r="F191" s="72" t="s">
        <v>3761</v>
      </c>
      <c r="G191" s="72" t="s">
        <v>3761</v>
      </c>
      <c r="H191" s="72" t="s">
        <v>3761</v>
      </c>
      <c r="I191" s="79" t="s">
        <v>3761</v>
      </c>
      <c r="J191" s="79" t="s">
        <v>3761</v>
      </c>
      <c r="K191" s="8">
        <v>0</v>
      </c>
      <c r="L191" s="8">
        <v>144074.547866554</v>
      </c>
      <c r="M191" s="73" t="s">
        <v>3761</v>
      </c>
      <c r="N191" s="37">
        <v>0.14972297228624112</v>
      </c>
      <c r="O191" s="37">
        <v>3.6772073270586375E-2</v>
      </c>
      <c r="P191" s="60" t="s">
        <v>3760</v>
      </c>
    </row>
    <row r="192" spans="1:16" ht="15" x14ac:dyDescent="0.25">
      <c r="A192" s="60" t="s">
        <v>3761</v>
      </c>
      <c r="B192" s="9" t="s">
        <v>1530</v>
      </c>
      <c r="C192" s="3" t="s">
        <v>1531</v>
      </c>
      <c r="D192" s="3" t="s">
        <v>226</v>
      </c>
      <c r="E192" s="3" t="s">
        <v>878</v>
      </c>
      <c r="F192" s="75" t="s">
        <v>3761</v>
      </c>
      <c r="G192" s="3" t="s">
        <v>1532</v>
      </c>
      <c r="H192" s="3" t="s">
        <v>51</v>
      </c>
      <c r="I192" s="8">
        <v>3821.9521269999996</v>
      </c>
      <c r="J192" s="8">
        <v>45324</v>
      </c>
      <c r="K192" s="8">
        <v>0</v>
      </c>
      <c r="L192" s="8">
        <v>6282.9127575469993</v>
      </c>
      <c r="M192" s="37">
        <v>1.5404966358146976E-5</v>
      </c>
      <c r="N192" s="37">
        <v>6.5292335572441308E-3</v>
      </c>
      <c r="O192" s="37">
        <v>1.6035846143151674E-3</v>
      </c>
      <c r="P192" s="60" t="s">
        <v>3760</v>
      </c>
    </row>
    <row r="193" spans="1:16" ht="15" x14ac:dyDescent="0.25">
      <c r="A193" s="60" t="s">
        <v>3761</v>
      </c>
      <c r="B193" s="9" t="s">
        <v>1533</v>
      </c>
      <c r="C193" s="3" t="s">
        <v>1534</v>
      </c>
      <c r="D193" s="3" t="s">
        <v>226</v>
      </c>
      <c r="E193" s="3" t="s">
        <v>878</v>
      </c>
      <c r="F193" s="75" t="s">
        <v>3761</v>
      </c>
      <c r="G193" s="3" t="s">
        <v>1532</v>
      </c>
      <c r="H193" s="3" t="s">
        <v>51</v>
      </c>
      <c r="I193" s="8">
        <v>2812.5286619999997</v>
      </c>
      <c r="J193" s="8">
        <v>46814</v>
      </c>
      <c r="K193" s="8">
        <v>0</v>
      </c>
      <c r="L193" s="8">
        <v>4775.5155470369991</v>
      </c>
      <c r="M193" s="37">
        <v>1.8651635836241299E-5</v>
      </c>
      <c r="N193" s="37">
        <v>4.9627390298235879E-3</v>
      </c>
      <c r="O193" s="37">
        <v>1.2188523941308487E-3</v>
      </c>
      <c r="P193" s="60" t="s">
        <v>3760</v>
      </c>
    </row>
    <row r="194" spans="1:16" ht="15" x14ac:dyDescent="0.25">
      <c r="A194" s="60" t="s">
        <v>3761</v>
      </c>
      <c r="B194" s="9" t="s">
        <v>1535</v>
      </c>
      <c r="C194" s="3" t="s">
        <v>1536</v>
      </c>
      <c r="D194" s="3" t="s">
        <v>226</v>
      </c>
      <c r="E194" s="3" t="s">
        <v>878</v>
      </c>
      <c r="F194" s="75" t="s">
        <v>3761</v>
      </c>
      <c r="G194" s="3" t="s">
        <v>1532</v>
      </c>
      <c r="H194" s="3" t="s">
        <v>51</v>
      </c>
      <c r="I194" s="8">
        <v>10843.416129999998</v>
      </c>
      <c r="J194" s="8">
        <v>8414</v>
      </c>
      <c r="K194" s="8">
        <v>0</v>
      </c>
      <c r="L194" s="8">
        <v>3309.1479752749997</v>
      </c>
      <c r="M194" s="37">
        <v>7.5411423526376278E-6</v>
      </c>
      <c r="N194" s="37">
        <v>3.4388827029467749E-3</v>
      </c>
      <c r="O194" s="37">
        <v>8.4459214768962715E-4</v>
      </c>
      <c r="P194" s="60" t="s">
        <v>3760</v>
      </c>
    </row>
    <row r="195" spans="1:16" ht="15" x14ac:dyDescent="0.25">
      <c r="A195" s="60" t="s">
        <v>3761</v>
      </c>
      <c r="B195" s="9" t="s">
        <v>1537</v>
      </c>
      <c r="C195" s="3" t="s">
        <v>1538</v>
      </c>
      <c r="D195" s="3" t="s">
        <v>226</v>
      </c>
      <c r="E195" s="3" t="s">
        <v>878</v>
      </c>
      <c r="F195" s="75" t="s">
        <v>3761</v>
      </c>
      <c r="G195" s="3" t="s">
        <v>1539</v>
      </c>
      <c r="H195" s="3" t="s">
        <v>51</v>
      </c>
      <c r="I195" s="8">
        <v>15546.923905999998</v>
      </c>
      <c r="J195" s="8">
        <v>4022.9999999999995</v>
      </c>
      <c r="K195" s="8">
        <v>0</v>
      </c>
      <c r="L195" s="8">
        <v>2268.5171196129995</v>
      </c>
      <c r="M195" s="37">
        <v>2.4161318120036039E-5</v>
      </c>
      <c r="N195" s="37">
        <v>2.3574540462571745E-3</v>
      </c>
      <c r="O195" s="37">
        <v>5.7899246586741329E-4</v>
      </c>
      <c r="P195" s="60" t="s">
        <v>3760</v>
      </c>
    </row>
    <row r="196" spans="1:16" ht="15" x14ac:dyDescent="0.25">
      <c r="A196" s="60" t="s">
        <v>3761</v>
      </c>
      <c r="B196" s="9" t="s">
        <v>1540</v>
      </c>
      <c r="C196" s="3" t="s">
        <v>1541</v>
      </c>
      <c r="D196" s="3" t="s">
        <v>226</v>
      </c>
      <c r="E196" s="3" t="s">
        <v>878</v>
      </c>
      <c r="F196" s="75" t="s">
        <v>3761</v>
      </c>
      <c r="G196" s="3" t="s">
        <v>1539</v>
      </c>
      <c r="H196" s="3" t="s">
        <v>51</v>
      </c>
      <c r="I196" s="8">
        <v>12026.334252999999</v>
      </c>
      <c r="J196" s="8">
        <v>4126</v>
      </c>
      <c r="K196" s="8">
        <v>0</v>
      </c>
      <c r="L196" s="8">
        <v>1799.7411614949997</v>
      </c>
      <c r="M196" s="37">
        <v>3.6663764132274889E-5</v>
      </c>
      <c r="N196" s="37">
        <v>1.870299786014302E-3</v>
      </c>
      <c r="O196" s="37">
        <v>4.5934701748904583E-4</v>
      </c>
      <c r="P196" s="60" t="s">
        <v>3760</v>
      </c>
    </row>
    <row r="197" spans="1:16" ht="15" x14ac:dyDescent="0.25">
      <c r="A197" s="60" t="s">
        <v>3761</v>
      </c>
      <c r="B197" s="9" t="s">
        <v>1542</v>
      </c>
      <c r="C197" s="3" t="s">
        <v>1543</v>
      </c>
      <c r="D197" s="3" t="s">
        <v>226</v>
      </c>
      <c r="E197" s="3" t="s">
        <v>878</v>
      </c>
      <c r="F197" s="75" t="s">
        <v>3761</v>
      </c>
      <c r="G197" s="3" t="s">
        <v>1544</v>
      </c>
      <c r="H197" s="3" t="s">
        <v>51</v>
      </c>
      <c r="I197" s="8">
        <v>120208.58993899998</v>
      </c>
      <c r="J197" s="8">
        <v>252.99999999999997</v>
      </c>
      <c r="K197" s="8">
        <v>0</v>
      </c>
      <c r="L197" s="8">
        <v>1103.071285819</v>
      </c>
      <c r="M197" s="37">
        <v>7.2902248187732294E-4</v>
      </c>
      <c r="N197" s="37">
        <v>1.1463170560104615E-3</v>
      </c>
      <c r="O197" s="37">
        <v>2.8153632092176397E-4</v>
      </c>
      <c r="P197" s="60" t="s">
        <v>3760</v>
      </c>
    </row>
    <row r="198" spans="1:16" ht="15" x14ac:dyDescent="0.25">
      <c r="A198" s="60" t="s">
        <v>3761</v>
      </c>
      <c r="B198" s="9" t="s">
        <v>1545</v>
      </c>
      <c r="C198" s="3" t="s">
        <v>1546</v>
      </c>
      <c r="D198" s="3" t="s">
        <v>226</v>
      </c>
      <c r="E198" s="3" t="s">
        <v>878</v>
      </c>
      <c r="F198" s="75" t="s">
        <v>3761</v>
      </c>
      <c r="G198" s="3" t="s">
        <v>1547</v>
      </c>
      <c r="H198" s="3" t="s">
        <v>51</v>
      </c>
      <c r="I198" s="8">
        <v>704.11793099999988</v>
      </c>
      <c r="J198" s="8">
        <v>24175</v>
      </c>
      <c r="K198" s="8">
        <v>0</v>
      </c>
      <c r="L198" s="8">
        <v>617.38978868099991</v>
      </c>
      <c r="M198" s="37">
        <v>3.8337557435450959E-6</v>
      </c>
      <c r="N198" s="37">
        <v>6.4159447722932875E-4</v>
      </c>
      <c r="O198" s="37">
        <v>1.5757608045327662E-4</v>
      </c>
      <c r="P198" s="60" t="s">
        <v>3760</v>
      </c>
    </row>
    <row r="199" spans="1:16" ht="15" x14ac:dyDescent="0.25">
      <c r="A199" s="60" t="s">
        <v>3761</v>
      </c>
      <c r="B199" s="9" t="s">
        <v>1548</v>
      </c>
      <c r="C199" s="3" t="s">
        <v>1549</v>
      </c>
      <c r="D199" s="3" t="s">
        <v>226</v>
      </c>
      <c r="E199" s="3" t="s">
        <v>878</v>
      </c>
      <c r="F199" s="75" t="s">
        <v>3761</v>
      </c>
      <c r="G199" s="3" t="s">
        <v>1480</v>
      </c>
      <c r="H199" s="3" t="s">
        <v>51</v>
      </c>
      <c r="I199" s="8">
        <v>2570.6780699999995</v>
      </c>
      <c r="J199" s="8">
        <v>66.7</v>
      </c>
      <c r="K199" s="8">
        <v>0</v>
      </c>
      <c r="L199" s="8">
        <v>6.2190072579999987</v>
      </c>
      <c r="M199" s="37">
        <v>2.3909303195095882E-4</v>
      </c>
      <c r="N199" s="37">
        <v>6.4628226506732065E-6</v>
      </c>
      <c r="O199" s="37">
        <v>1.587274046303444E-6</v>
      </c>
      <c r="P199" s="60" t="s">
        <v>3760</v>
      </c>
    </row>
    <row r="200" spans="1:16" ht="15" x14ac:dyDescent="0.25">
      <c r="A200" s="60" t="s">
        <v>3761</v>
      </c>
      <c r="B200" s="9" t="s">
        <v>1550</v>
      </c>
      <c r="C200" s="3" t="s">
        <v>1551</v>
      </c>
      <c r="D200" s="3" t="s">
        <v>226</v>
      </c>
      <c r="E200" s="3" t="s">
        <v>878</v>
      </c>
      <c r="F200" s="75" t="s">
        <v>3761</v>
      </c>
      <c r="G200" s="3" t="s">
        <v>1552</v>
      </c>
      <c r="H200" s="3" t="s">
        <v>51</v>
      </c>
      <c r="I200" s="8">
        <v>3407.9307839999997</v>
      </c>
      <c r="J200" s="8">
        <v>5764</v>
      </c>
      <c r="K200" s="8">
        <v>0</v>
      </c>
      <c r="L200" s="8">
        <v>712.46296385099981</v>
      </c>
      <c r="M200" s="37">
        <v>5.0067018651224701E-6</v>
      </c>
      <c r="N200" s="37">
        <v>7.4039498420247832E-4</v>
      </c>
      <c r="O200" s="37">
        <v>1.8184155839638048E-4</v>
      </c>
      <c r="P200" s="60" t="s">
        <v>3760</v>
      </c>
    </row>
    <row r="201" spans="1:16" ht="15" x14ac:dyDescent="0.25">
      <c r="A201" s="60" t="s">
        <v>3761</v>
      </c>
      <c r="B201" s="9" t="s">
        <v>1553</v>
      </c>
      <c r="C201" s="3" t="s">
        <v>1554</v>
      </c>
      <c r="D201" s="3" t="s">
        <v>226</v>
      </c>
      <c r="E201" s="3" t="s">
        <v>878</v>
      </c>
      <c r="F201" s="75" t="s">
        <v>3761</v>
      </c>
      <c r="G201" s="3" t="s">
        <v>998</v>
      </c>
      <c r="H201" s="3" t="s">
        <v>51</v>
      </c>
      <c r="I201" s="8">
        <v>6815.861566999999</v>
      </c>
      <c r="J201" s="8">
        <v>6116</v>
      </c>
      <c r="K201" s="8">
        <v>0</v>
      </c>
      <c r="L201" s="8">
        <v>1511.9443049649997</v>
      </c>
      <c r="M201" s="37">
        <v>5.7297863030442626E-5</v>
      </c>
      <c r="N201" s="37">
        <v>1.5712198901383177E-3</v>
      </c>
      <c r="O201" s="37">
        <v>3.8589277277978763E-4</v>
      </c>
      <c r="P201" s="60" t="s">
        <v>3760</v>
      </c>
    </row>
    <row r="202" spans="1:16" ht="15" x14ac:dyDescent="0.25">
      <c r="A202" s="60" t="s">
        <v>3761</v>
      </c>
      <c r="B202" s="9" t="s">
        <v>1555</v>
      </c>
      <c r="C202" s="3" t="s">
        <v>1556</v>
      </c>
      <c r="D202" s="3" t="s">
        <v>226</v>
      </c>
      <c r="E202" s="3" t="s">
        <v>878</v>
      </c>
      <c r="F202" s="75" t="s">
        <v>3761</v>
      </c>
      <c r="G202" s="3" t="s">
        <v>998</v>
      </c>
      <c r="H202" s="3" t="s">
        <v>51</v>
      </c>
      <c r="I202" s="8">
        <v>11003.673370999999</v>
      </c>
      <c r="J202" s="8">
        <v>6141</v>
      </c>
      <c r="K202" s="8">
        <v>0</v>
      </c>
      <c r="L202" s="8">
        <v>2450.8929545909996</v>
      </c>
      <c r="M202" s="37">
        <v>1.0206163736620476E-5</v>
      </c>
      <c r="N202" s="37">
        <v>2.5469799027698923E-3</v>
      </c>
      <c r="O202" s="37">
        <v>6.2554015708631613E-4</v>
      </c>
      <c r="P202" s="60" t="s">
        <v>3760</v>
      </c>
    </row>
    <row r="203" spans="1:16" ht="15" x14ac:dyDescent="0.25">
      <c r="A203" s="60" t="s">
        <v>3761</v>
      </c>
      <c r="B203" s="9" t="s">
        <v>1557</v>
      </c>
      <c r="C203" s="3" t="s">
        <v>1558</v>
      </c>
      <c r="D203" s="3" t="s">
        <v>226</v>
      </c>
      <c r="E203" s="3" t="s">
        <v>878</v>
      </c>
      <c r="F203" s="75" t="s">
        <v>3761</v>
      </c>
      <c r="G203" s="3" t="s">
        <v>970</v>
      </c>
      <c r="H203" s="3" t="s">
        <v>51</v>
      </c>
      <c r="I203" s="8">
        <v>12307.981424999998</v>
      </c>
      <c r="J203" s="8">
        <v>19253</v>
      </c>
      <c r="K203" s="8">
        <v>0</v>
      </c>
      <c r="L203" s="8">
        <v>8594.7410926139983</v>
      </c>
      <c r="M203" s="37">
        <v>7.9137010657279241E-7</v>
      </c>
      <c r="N203" s="37">
        <v>8.9316968296771111E-3</v>
      </c>
      <c r="O203" s="37">
        <v>2.193631379583109E-3</v>
      </c>
      <c r="P203" s="60" t="s">
        <v>3760</v>
      </c>
    </row>
    <row r="204" spans="1:16" ht="15" x14ac:dyDescent="0.25">
      <c r="A204" s="60" t="s">
        <v>3761</v>
      </c>
      <c r="B204" s="9" t="s">
        <v>1559</v>
      </c>
      <c r="C204" s="3" t="s">
        <v>1560</v>
      </c>
      <c r="D204" s="3" t="s">
        <v>226</v>
      </c>
      <c r="E204" s="3" t="s">
        <v>878</v>
      </c>
      <c r="F204" s="75" t="s">
        <v>3761</v>
      </c>
      <c r="G204" s="3" t="s">
        <v>1561</v>
      </c>
      <c r="H204" s="3" t="s">
        <v>51</v>
      </c>
      <c r="I204" s="8">
        <v>3512.4782139999998</v>
      </c>
      <c r="J204" s="8">
        <v>42651</v>
      </c>
      <c r="K204" s="8">
        <v>0</v>
      </c>
      <c r="L204" s="8">
        <v>5433.6343899019985</v>
      </c>
      <c r="M204" s="37">
        <v>3.7750791363597131E-6</v>
      </c>
      <c r="N204" s="37">
        <v>5.6466593386528463E-3</v>
      </c>
      <c r="O204" s="37">
        <v>1.3868237302824664E-3</v>
      </c>
      <c r="P204" s="60" t="s">
        <v>3760</v>
      </c>
    </row>
    <row r="205" spans="1:16" ht="15" x14ac:dyDescent="0.25">
      <c r="A205" s="60" t="s">
        <v>3761</v>
      </c>
      <c r="B205" s="9" t="s">
        <v>1562</v>
      </c>
      <c r="C205" s="3" t="s">
        <v>1563</v>
      </c>
      <c r="D205" s="3" t="s">
        <v>226</v>
      </c>
      <c r="E205" s="3" t="s">
        <v>878</v>
      </c>
      <c r="F205" s="75" t="s">
        <v>3761</v>
      </c>
      <c r="G205" s="3" t="s">
        <v>1561</v>
      </c>
      <c r="H205" s="3" t="s">
        <v>51</v>
      </c>
      <c r="I205" s="8">
        <v>6037.6141009999992</v>
      </c>
      <c r="J205" s="8">
        <v>26035.000000000004</v>
      </c>
      <c r="K205" s="8">
        <v>0</v>
      </c>
      <c r="L205" s="8">
        <v>5701.2552985979992</v>
      </c>
      <c r="M205" s="37">
        <v>3.8151801179634552E-6</v>
      </c>
      <c r="N205" s="37">
        <v>5.924772291212816E-3</v>
      </c>
      <c r="O205" s="37">
        <v>1.4551284781302628E-3</v>
      </c>
      <c r="P205" s="60" t="s">
        <v>3760</v>
      </c>
    </row>
    <row r="206" spans="1:16" ht="15" x14ac:dyDescent="0.25">
      <c r="A206" s="60" t="s">
        <v>3761</v>
      </c>
      <c r="B206" s="9" t="s">
        <v>1564</v>
      </c>
      <c r="C206" s="3" t="s">
        <v>1565</v>
      </c>
      <c r="D206" s="3" t="s">
        <v>226</v>
      </c>
      <c r="E206" s="3" t="s">
        <v>878</v>
      </c>
      <c r="F206" s="75" t="s">
        <v>3761</v>
      </c>
      <c r="G206" s="3" t="s">
        <v>1009</v>
      </c>
      <c r="H206" s="3" t="s">
        <v>51</v>
      </c>
      <c r="I206" s="8">
        <v>24083.598738999997</v>
      </c>
      <c r="J206" s="8">
        <v>7579</v>
      </c>
      <c r="K206" s="8">
        <v>0</v>
      </c>
      <c r="L206" s="8">
        <v>6620.348404935</v>
      </c>
      <c r="M206" s="37">
        <v>3.9903845339039207E-4</v>
      </c>
      <c r="N206" s="37">
        <v>6.8798983264930225E-3</v>
      </c>
      <c r="O206" s="37">
        <v>1.6897081422637137E-3</v>
      </c>
      <c r="P206" s="60" t="s">
        <v>3760</v>
      </c>
    </row>
    <row r="207" spans="1:16" ht="15" x14ac:dyDescent="0.25">
      <c r="A207" s="60" t="s">
        <v>3761</v>
      </c>
      <c r="B207" s="9" t="s">
        <v>1566</v>
      </c>
      <c r="C207" s="3" t="s">
        <v>1567</v>
      </c>
      <c r="D207" s="3" t="s">
        <v>873</v>
      </c>
      <c r="E207" s="3" t="s">
        <v>878</v>
      </c>
      <c r="F207" s="75" t="s">
        <v>3761</v>
      </c>
      <c r="G207" s="3" t="s">
        <v>1009</v>
      </c>
      <c r="H207" s="3" t="s">
        <v>49</v>
      </c>
      <c r="I207" s="8">
        <v>16019.049059999998</v>
      </c>
      <c r="J207" s="8">
        <v>4118</v>
      </c>
      <c r="K207" s="8">
        <v>0</v>
      </c>
      <c r="L207" s="8">
        <v>2646.3098684469996</v>
      </c>
      <c r="M207" s="37">
        <v>2.1535576491326372E-5</v>
      </c>
      <c r="N207" s="37">
        <v>2.7500581120079642E-3</v>
      </c>
      <c r="O207" s="37">
        <v>6.7541631620694352E-4</v>
      </c>
      <c r="P207" s="60" t="s">
        <v>3760</v>
      </c>
    </row>
    <row r="208" spans="1:16" ht="15" x14ac:dyDescent="0.25">
      <c r="A208" s="60" t="s">
        <v>3761</v>
      </c>
      <c r="B208" s="9" t="s">
        <v>1568</v>
      </c>
      <c r="C208" s="3" t="s">
        <v>1569</v>
      </c>
      <c r="D208" s="3" t="s">
        <v>873</v>
      </c>
      <c r="E208" s="3" t="s">
        <v>878</v>
      </c>
      <c r="F208" s="75" t="s">
        <v>3761</v>
      </c>
      <c r="G208" s="3" t="s">
        <v>1497</v>
      </c>
      <c r="H208" s="3" t="s">
        <v>55</v>
      </c>
      <c r="I208" s="8">
        <v>14692.828855999998</v>
      </c>
      <c r="J208" s="8">
        <v>21430</v>
      </c>
      <c r="K208" s="8">
        <v>0</v>
      </c>
      <c r="L208" s="8">
        <v>1694.6159289019997</v>
      </c>
      <c r="M208" s="37">
        <v>1.454927119709823E-5</v>
      </c>
      <c r="N208" s="37">
        <v>1.7610531319787474E-3</v>
      </c>
      <c r="O208" s="37">
        <v>4.3251595806363137E-4</v>
      </c>
      <c r="P208" s="60" t="s">
        <v>3760</v>
      </c>
    </row>
    <row r="209" spans="1:16" ht="15" x14ac:dyDescent="0.25">
      <c r="A209" s="60" t="s">
        <v>3761</v>
      </c>
      <c r="B209" s="9" t="s">
        <v>1570</v>
      </c>
      <c r="C209" s="3" t="s">
        <v>1571</v>
      </c>
      <c r="D209" s="3" t="s">
        <v>226</v>
      </c>
      <c r="E209" s="3" t="s">
        <v>878</v>
      </c>
      <c r="F209" s="75" t="s">
        <v>3761</v>
      </c>
      <c r="G209" s="3" t="s">
        <v>1572</v>
      </c>
      <c r="H209" s="3" t="s">
        <v>51</v>
      </c>
      <c r="I209" s="8">
        <v>317.18669499999993</v>
      </c>
      <c r="J209" s="8">
        <v>0.05</v>
      </c>
      <c r="K209" s="8">
        <v>0</v>
      </c>
      <c r="L209" s="8">
        <v>5.748429999999999E-4</v>
      </c>
      <c r="M209" s="37">
        <v>0</v>
      </c>
      <c r="N209" s="37">
        <v>5.973796470814374E-10</v>
      </c>
      <c r="O209" s="37">
        <v>1.4671688530761492E-10</v>
      </c>
      <c r="P209" s="60" t="s">
        <v>3760</v>
      </c>
    </row>
    <row r="210" spans="1:16" ht="15" x14ac:dyDescent="0.25">
      <c r="A210" s="60" t="s">
        <v>3761</v>
      </c>
      <c r="B210" s="9" t="s">
        <v>1573</v>
      </c>
      <c r="C210" s="3" t="s">
        <v>1574</v>
      </c>
      <c r="D210" s="3" t="s">
        <v>226</v>
      </c>
      <c r="E210" s="3" t="s">
        <v>878</v>
      </c>
      <c r="F210" s="75" t="s">
        <v>3761</v>
      </c>
      <c r="G210" s="3" t="s">
        <v>910</v>
      </c>
      <c r="H210" s="3" t="s">
        <v>51</v>
      </c>
      <c r="I210" s="8">
        <v>12469.139937999998</v>
      </c>
      <c r="J210" s="8">
        <v>7751.0000000000009</v>
      </c>
      <c r="K210" s="8">
        <v>0</v>
      </c>
      <c r="L210" s="8">
        <v>3505.4339734439995</v>
      </c>
      <c r="M210" s="37">
        <v>4.9025014853992094E-6</v>
      </c>
      <c r="N210" s="37">
        <v>3.6428640688383747E-3</v>
      </c>
      <c r="O210" s="37">
        <v>8.946901227556049E-4</v>
      </c>
      <c r="P210" s="60" t="s">
        <v>3760</v>
      </c>
    </row>
    <row r="211" spans="1:16" ht="15" x14ac:dyDescent="0.25">
      <c r="A211" s="60" t="s">
        <v>3761</v>
      </c>
      <c r="B211" s="9" t="s">
        <v>1575</v>
      </c>
      <c r="C211" s="3" t="s">
        <v>1576</v>
      </c>
      <c r="D211" s="3" t="s">
        <v>226</v>
      </c>
      <c r="E211" s="3" t="s">
        <v>878</v>
      </c>
      <c r="F211" s="75" t="s">
        <v>3761</v>
      </c>
      <c r="G211" s="3" t="s">
        <v>910</v>
      </c>
      <c r="H211" s="3" t="s">
        <v>51</v>
      </c>
      <c r="I211" s="8">
        <v>19520.402210999997</v>
      </c>
      <c r="J211" s="8">
        <v>13969</v>
      </c>
      <c r="K211" s="8">
        <v>0</v>
      </c>
      <c r="L211" s="8">
        <v>9890.1216800619986</v>
      </c>
      <c r="M211" s="37">
        <v>3.2984795895572823E-6</v>
      </c>
      <c r="N211" s="37">
        <v>1.0277862649154484E-2</v>
      </c>
      <c r="O211" s="37">
        <v>2.5242507053439152E-3</v>
      </c>
      <c r="P211" s="60" t="s">
        <v>3760</v>
      </c>
    </row>
    <row r="212" spans="1:16" ht="15" x14ac:dyDescent="0.25">
      <c r="A212" s="60" t="s">
        <v>3761</v>
      </c>
      <c r="B212" s="9" t="s">
        <v>1577</v>
      </c>
      <c r="C212" s="3" t="s">
        <v>1578</v>
      </c>
      <c r="D212" s="3" t="s">
        <v>226</v>
      </c>
      <c r="E212" s="3" t="s">
        <v>878</v>
      </c>
      <c r="F212" s="75" t="s">
        <v>3761</v>
      </c>
      <c r="G212" s="3" t="s">
        <v>910</v>
      </c>
      <c r="H212" s="3" t="s">
        <v>51</v>
      </c>
      <c r="I212" s="8">
        <v>1581.1672249999997</v>
      </c>
      <c r="J212" s="8">
        <v>14093</v>
      </c>
      <c r="K212" s="8">
        <v>0</v>
      </c>
      <c r="L212" s="8">
        <v>808.21854420599993</v>
      </c>
      <c r="M212" s="37">
        <v>2.7618641484716154E-7</v>
      </c>
      <c r="N212" s="37">
        <v>8.3990464996956291E-4</v>
      </c>
      <c r="O212" s="37">
        <v>2.0628120626633569E-4</v>
      </c>
      <c r="P212" s="60" t="s">
        <v>3760</v>
      </c>
    </row>
    <row r="213" spans="1:16" ht="15" x14ac:dyDescent="0.25">
      <c r="A213" s="60" t="s">
        <v>3761</v>
      </c>
      <c r="B213" s="9" t="s">
        <v>1579</v>
      </c>
      <c r="C213" s="3" t="s">
        <v>1580</v>
      </c>
      <c r="D213" s="3" t="s">
        <v>226</v>
      </c>
      <c r="E213" s="3" t="s">
        <v>878</v>
      </c>
      <c r="F213" s="75" t="s">
        <v>3761</v>
      </c>
      <c r="G213" s="3" t="s">
        <v>910</v>
      </c>
      <c r="H213" s="3" t="s">
        <v>51</v>
      </c>
      <c r="I213" s="8">
        <v>8167.767993999998</v>
      </c>
      <c r="J213" s="8">
        <v>15194</v>
      </c>
      <c r="K213" s="8">
        <v>0</v>
      </c>
      <c r="L213" s="8">
        <v>4501.1456964229992</v>
      </c>
      <c r="M213" s="37">
        <v>7.9037587407816688E-7</v>
      </c>
      <c r="N213" s="37">
        <v>4.6776125439316517E-3</v>
      </c>
      <c r="O213" s="37">
        <v>1.1488251172841241E-3</v>
      </c>
      <c r="P213" s="60" t="s">
        <v>3760</v>
      </c>
    </row>
    <row r="214" spans="1:16" ht="15" x14ac:dyDescent="0.25">
      <c r="A214" s="60" t="s">
        <v>3761</v>
      </c>
      <c r="B214" s="9" t="s">
        <v>1581</v>
      </c>
      <c r="C214" s="3" t="s">
        <v>1582</v>
      </c>
      <c r="D214" s="3" t="s">
        <v>226</v>
      </c>
      <c r="E214" s="3" t="s">
        <v>878</v>
      </c>
      <c r="F214" s="75" t="s">
        <v>3761</v>
      </c>
      <c r="G214" s="3" t="s">
        <v>910</v>
      </c>
      <c r="H214" s="3" t="s">
        <v>51</v>
      </c>
      <c r="I214" s="8">
        <v>67441.453296999985</v>
      </c>
      <c r="J214" s="8">
        <v>150</v>
      </c>
      <c r="K214" s="8">
        <v>0</v>
      </c>
      <c r="L214" s="8">
        <v>366.91522632099998</v>
      </c>
      <c r="M214" s="37">
        <v>4.7979076690880964E-4</v>
      </c>
      <c r="N214" s="37">
        <v>3.8130009134397524E-4</v>
      </c>
      <c r="O214" s="37">
        <v>9.36475858238784E-5</v>
      </c>
      <c r="P214" s="60" t="s">
        <v>3760</v>
      </c>
    </row>
    <row r="215" spans="1:16" ht="15" x14ac:dyDescent="0.25">
      <c r="A215" s="60" t="s">
        <v>3761</v>
      </c>
      <c r="B215" s="9" t="s">
        <v>1583</v>
      </c>
      <c r="C215" s="3" t="s">
        <v>1584</v>
      </c>
      <c r="D215" s="3" t="s">
        <v>226</v>
      </c>
      <c r="E215" s="3" t="s">
        <v>878</v>
      </c>
      <c r="F215" s="75" t="s">
        <v>3761</v>
      </c>
      <c r="G215" s="3" t="s">
        <v>910</v>
      </c>
      <c r="H215" s="3" t="s">
        <v>51</v>
      </c>
      <c r="I215" s="8">
        <v>7688.1828479999995</v>
      </c>
      <c r="J215" s="8">
        <v>29488</v>
      </c>
      <c r="K215" s="8">
        <v>0</v>
      </c>
      <c r="L215" s="8">
        <v>8222.7403556599984</v>
      </c>
      <c r="M215" s="37">
        <v>2.4383707098001903E-5</v>
      </c>
      <c r="N215" s="37">
        <v>8.5451118508992271E-3</v>
      </c>
      <c r="O215" s="37">
        <v>2.0986858214776293E-3</v>
      </c>
      <c r="P215" s="60" t="s">
        <v>3760</v>
      </c>
    </row>
    <row r="216" spans="1:16" ht="15" x14ac:dyDescent="0.25">
      <c r="A216" s="60" t="s">
        <v>3761</v>
      </c>
      <c r="B216" s="9" t="s">
        <v>1585</v>
      </c>
      <c r="C216" s="3" t="s">
        <v>1586</v>
      </c>
      <c r="D216" s="3" t="s">
        <v>226</v>
      </c>
      <c r="E216" s="3" t="s">
        <v>878</v>
      </c>
      <c r="F216" s="75" t="s">
        <v>3761</v>
      </c>
      <c r="G216" s="3" t="s">
        <v>910</v>
      </c>
      <c r="H216" s="3" t="s">
        <v>51</v>
      </c>
      <c r="I216" s="8">
        <v>38699.588872999993</v>
      </c>
      <c r="J216" s="8">
        <v>3779</v>
      </c>
      <c r="K216" s="8">
        <v>0</v>
      </c>
      <c r="L216" s="8">
        <v>5304.3332197209984</v>
      </c>
      <c r="M216" s="37">
        <v>4.0694844910508765E-6</v>
      </c>
      <c r="N216" s="37">
        <v>5.5122889324550799E-3</v>
      </c>
      <c r="O216" s="37">
        <v>1.3538222586535413E-3</v>
      </c>
      <c r="P216" s="60" t="s">
        <v>3760</v>
      </c>
    </row>
    <row r="217" spans="1:16" ht="15" x14ac:dyDescent="0.25">
      <c r="A217" s="60" t="s">
        <v>3761</v>
      </c>
      <c r="B217" s="9" t="s">
        <v>1587</v>
      </c>
      <c r="C217" s="3" t="s">
        <v>1588</v>
      </c>
      <c r="D217" s="3" t="s">
        <v>1589</v>
      </c>
      <c r="E217" s="3" t="s">
        <v>878</v>
      </c>
      <c r="F217" s="75" t="s">
        <v>3761</v>
      </c>
      <c r="G217" s="3" t="s">
        <v>910</v>
      </c>
      <c r="H217" s="3" t="s">
        <v>52</v>
      </c>
      <c r="I217" s="8">
        <v>895.21553699999993</v>
      </c>
      <c r="J217" s="8">
        <v>29360.000000000004</v>
      </c>
      <c r="K217" s="8">
        <v>0</v>
      </c>
      <c r="L217" s="8">
        <v>121.66645184999999</v>
      </c>
      <c r="M217" s="37">
        <v>9.413706579479926E-8</v>
      </c>
      <c r="N217" s="37">
        <v>1.2643636970060296E-4</v>
      </c>
      <c r="O217" s="37">
        <v>3.1052866368488269E-5</v>
      </c>
      <c r="P217" s="60" t="s">
        <v>3760</v>
      </c>
    </row>
    <row r="218" spans="1:16" ht="15" x14ac:dyDescent="0.25">
      <c r="A218" s="60" t="s">
        <v>3761</v>
      </c>
      <c r="B218" s="9" t="s">
        <v>1590</v>
      </c>
      <c r="C218" s="3" t="s">
        <v>1591</v>
      </c>
      <c r="D218" s="3" t="s">
        <v>1592</v>
      </c>
      <c r="E218" s="3" t="s">
        <v>878</v>
      </c>
      <c r="F218" s="75" t="s">
        <v>3761</v>
      </c>
      <c r="G218" s="3" t="s">
        <v>1593</v>
      </c>
      <c r="H218" s="3" t="s">
        <v>58</v>
      </c>
      <c r="I218" s="8">
        <v>83010.507736999993</v>
      </c>
      <c r="J218" s="8">
        <v>1200</v>
      </c>
      <c r="K218" s="8">
        <v>0</v>
      </c>
      <c r="L218" s="8">
        <v>4602.9990622839996</v>
      </c>
      <c r="M218" s="37">
        <v>1.9597010804140629E-3</v>
      </c>
      <c r="N218" s="37">
        <v>4.783459058113961E-3</v>
      </c>
      <c r="O218" s="37">
        <v>1.1748210998345299E-3</v>
      </c>
      <c r="P218" s="60" t="s">
        <v>3760</v>
      </c>
    </row>
    <row r="219" spans="1:16" ht="15" x14ac:dyDescent="0.25">
      <c r="A219" s="60" t="s">
        <v>3761</v>
      </c>
      <c r="B219" s="9" t="s">
        <v>1594</v>
      </c>
      <c r="C219" s="3" t="s">
        <v>1595</v>
      </c>
      <c r="D219" s="3" t="s">
        <v>226</v>
      </c>
      <c r="E219" s="3" t="s">
        <v>878</v>
      </c>
      <c r="F219" s="75" t="s">
        <v>3761</v>
      </c>
      <c r="G219" s="3" t="s">
        <v>883</v>
      </c>
      <c r="H219" s="3" t="s">
        <v>51</v>
      </c>
      <c r="I219" s="8">
        <v>8820.7722589999976</v>
      </c>
      <c r="J219" s="8">
        <v>2580</v>
      </c>
      <c r="K219" s="8">
        <v>0</v>
      </c>
      <c r="L219" s="8">
        <v>825.4178772539999</v>
      </c>
      <c r="M219" s="37">
        <v>1.3796788068293436E-4</v>
      </c>
      <c r="N219" s="37">
        <v>8.577782806935177E-4</v>
      </c>
      <c r="O219" s="37">
        <v>2.106709832561762E-4</v>
      </c>
      <c r="P219" s="60" t="s">
        <v>3760</v>
      </c>
    </row>
    <row r="220" spans="1:16" ht="15" x14ac:dyDescent="0.25">
      <c r="A220" s="60" t="s">
        <v>3761</v>
      </c>
      <c r="B220" s="9" t="s">
        <v>1596</v>
      </c>
      <c r="C220" s="3" t="s">
        <v>1597</v>
      </c>
      <c r="D220" s="3" t="s">
        <v>1592</v>
      </c>
      <c r="E220" s="3" t="s">
        <v>878</v>
      </c>
      <c r="F220" s="75" t="s">
        <v>3761</v>
      </c>
      <c r="G220" s="3" t="s">
        <v>883</v>
      </c>
      <c r="H220" s="3" t="s">
        <v>58</v>
      </c>
      <c r="I220" s="8">
        <v>139565.78964199996</v>
      </c>
      <c r="J220" s="8">
        <v>1044</v>
      </c>
      <c r="K220" s="8">
        <v>0</v>
      </c>
      <c r="L220" s="8">
        <v>6732.9601787229994</v>
      </c>
      <c r="M220" s="37">
        <v>7.6065527025686566E-4</v>
      </c>
      <c r="N220" s="37">
        <v>6.9969250306238717E-3</v>
      </c>
      <c r="O220" s="37">
        <v>1.7184499877748202E-3</v>
      </c>
      <c r="P220" s="60" t="s">
        <v>3760</v>
      </c>
    </row>
    <row r="221" spans="1:16" ht="15" x14ac:dyDescent="0.25">
      <c r="A221" s="60" t="s">
        <v>3761</v>
      </c>
      <c r="B221" s="9" t="s">
        <v>1598</v>
      </c>
      <c r="C221" s="3" t="s">
        <v>1599</v>
      </c>
      <c r="D221" s="3" t="s">
        <v>1592</v>
      </c>
      <c r="E221" s="3" t="s">
        <v>878</v>
      </c>
      <c r="F221" s="75" t="s">
        <v>3761</v>
      </c>
      <c r="G221" s="3" t="s">
        <v>890</v>
      </c>
      <c r="H221" s="3" t="s">
        <v>58</v>
      </c>
      <c r="I221" s="8">
        <v>3520.5896529999995</v>
      </c>
      <c r="J221" s="8">
        <v>10600</v>
      </c>
      <c r="K221" s="8">
        <v>0</v>
      </c>
      <c r="L221" s="8">
        <v>1724.4390288899997</v>
      </c>
      <c r="M221" s="37">
        <v>2.2714566069605901E-6</v>
      </c>
      <c r="N221" s="37">
        <v>1.7920454428283286E-3</v>
      </c>
      <c r="O221" s="37">
        <v>4.4012769264238925E-4</v>
      </c>
      <c r="P221" s="60" t="s">
        <v>3760</v>
      </c>
    </row>
    <row r="222" spans="1:16" ht="15" x14ac:dyDescent="0.25">
      <c r="A222" s="60" t="s">
        <v>3761</v>
      </c>
      <c r="B222" s="9" t="s">
        <v>1600</v>
      </c>
      <c r="C222" s="3" t="s">
        <v>1601</v>
      </c>
      <c r="D222" s="3" t="s">
        <v>226</v>
      </c>
      <c r="E222" s="3" t="s">
        <v>878</v>
      </c>
      <c r="F222" s="75" t="s">
        <v>3761</v>
      </c>
      <c r="G222" s="3" t="s">
        <v>890</v>
      </c>
      <c r="H222" s="3" t="s">
        <v>51</v>
      </c>
      <c r="I222" s="8">
        <v>15603.253339999997</v>
      </c>
      <c r="J222" s="8">
        <v>10345</v>
      </c>
      <c r="K222" s="8">
        <v>0</v>
      </c>
      <c r="L222" s="8">
        <v>5854.5458359559989</v>
      </c>
      <c r="M222" s="37">
        <v>4.5422625707106099E-6</v>
      </c>
      <c r="N222" s="37">
        <v>6.0840725646924363E-3</v>
      </c>
      <c r="O222" s="37">
        <v>1.4942527436919836E-3</v>
      </c>
      <c r="P222" s="60" t="s">
        <v>3760</v>
      </c>
    </row>
    <row r="223" spans="1:16" ht="15" x14ac:dyDescent="0.25">
      <c r="A223" s="60" t="s">
        <v>3761</v>
      </c>
      <c r="B223" s="9" t="s">
        <v>1602</v>
      </c>
      <c r="C223" s="3" t="s">
        <v>1603</v>
      </c>
      <c r="D223" s="3" t="s">
        <v>873</v>
      </c>
      <c r="E223" s="3" t="s">
        <v>878</v>
      </c>
      <c r="F223" s="75" t="s">
        <v>3761</v>
      </c>
      <c r="G223" s="3" t="s">
        <v>1604</v>
      </c>
      <c r="H223" s="3" t="s">
        <v>49</v>
      </c>
      <c r="I223" s="8">
        <v>423031.36623099993</v>
      </c>
      <c r="J223" s="8">
        <v>247.5</v>
      </c>
      <c r="K223" s="8">
        <v>0</v>
      </c>
      <c r="L223" s="8">
        <v>4200.1557561739992</v>
      </c>
      <c r="M223" s="37">
        <v>2.75227202552852E-4</v>
      </c>
      <c r="N223" s="37">
        <v>4.3648223311587549E-3</v>
      </c>
      <c r="O223" s="37">
        <v>1.0720036085552045E-3</v>
      </c>
      <c r="P223" s="60" t="s">
        <v>3760</v>
      </c>
    </row>
    <row r="224" spans="1:16" ht="15" x14ac:dyDescent="0.25">
      <c r="A224" s="60" t="s">
        <v>3761</v>
      </c>
      <c r="B224" s="9" t="s">
        <v>1605</v>
      </c>
      <c r="C224" s="3" t="s">
        <v>1606</v>
      </c>
      <c r="D224" s="3" t="s">
        <v>226</v>
      </c>
      <c r="E224" s="3" t="s">
        <v>878</v>
      </c>
      <c r="F224" s="75" t="s">
        <v>3761</v>
      </c>
      <c r="G224" s="3" t="s">
        <v>960</v>
      </c>
      <c r="H224" s="3" t="s">
        <v>51</v>
      </c>
      <c r="I224" s="8">
        <v>31485.481145999995</v>
      </c>
      <c r="J224" s="8">
        <v>369.01</v>
      </c>
      <c r="K224" s="8">
        <v>0</v>
      </c>
      <c r="L224" s="8">
        <v>421.40144954999994</v>
      </c>
      <c r="M224" s="37">
        <v>1.3817457497649946E-3</v>
      </c>
      <c r="N224" s="37">
        <v>4.3792244006065164E-4</v>
      </c>
      <c r="O224" s="37">
        <v>1.0755407675154786E-4</v>
      </c>
      <c r="P224" s="60" t="s">
        <v>3760</v>
      </c>
    </row>
    <row r="225" spans="1:16" ht="15" x14ac:dyDescent="0.25">
      <c r="A225" s="60" t="s">
        <v>3761</v>
      </c>
      <c r="B225" s="9" t="s">
        <v>1607</v>
      </c>
      <c r="C225" s="3" t="s">
        <v>1608</v>
      </c>
      <c r="D225" s="3" t="s">
        <v>226</v>
      </c>
      <c r="E225" s="3" t="s">
        <v>878</v>
      </c>
      <c r="F225" s="75" t="s">
        <v>3761</v>
      </c>
      <c r="G225" s="3" t="s">
        <v>1609</v>
      </c>
      <c r="H225" s="3" t="s">
        <v>51</v>
      </c>
      <c r="I225" s="8">
        <v>2816.4717219999998</v>
      </c>
      <c r="J225" s="8">
        <v>14241.999999999998</v>
      </c>
      <c r="K225" s="8">
        <v>0</v>
      </c>
      <c r="L225" s="8">
        <v>1454.8691406329999</v>
      </c>
      <c r="M225" s="37">
        <v>6.100725080567636E-6</v>
      </c>
      <c r="N225" s="37">
        <v>1.5119071012102711E-3</v>
      </c>
      <c r="O225" s="37">
        <v>3.7132550773661706E-4</v>
      </c>
      <c r="P225" s="60" t="s">
        <v>3760</v>
      </c>
    </row>
    <row r="226" spans="1:16" ht="15" x14ac:dyDescent="0.25">
      <c r="A226" s="60" t="s">
        <v>3761</v>
      </c>
      <c r="B226" s="9" t="s">
        <v>1610</v>
      </c>
      <c r="C226" s="3" t="s">
        <v>1611</v>
      </c>
      <c r="D226" s="3" t="s">
        <v>873</v>
      </c>
      <c r="E226" s="3" t="s">
        <v>878</v>
      </c>
      <c r="F226" s="75" t="s">
        <v>3761</v>
      </c>
      <c r="G226" s="3" t="s">
        <v>1514</v>
      </c>
      <c r="H226" s="3" t="s">
        <v>49</v>
      </c>
      <c r="I226" s="8">
        <v>1242.6273239999998</v>
      </c>
      <c r="J226" s="8">
        <v>68170</v>
      </c>
      <c r="K226" s="8">
        <v>0</v>
      </c>
      <c r="L226" s="8">
        <v>3398.2225351819998</v>
      </c>
      <c r="M226" s="37">
        <v>3.0823839257188099E-6</v>
      </c>
      <c r="N226" s="37">
        <v>3.5314494197045297E-3</v>
      </c>
      <c r="O226" s="37">
        <v>8.6732660212275343E-4</v>
      </c>
      <c r="P226" s="60" t="s">
        <v>3760</v>
      </c>
    </row>
    <row r="227" spans="1:16" ht="15" x14ac:dyDescent="0.25">
      <c r="A227" s="60" t="s">
        <v>3761</v>
      </c>
      <c r="B227" s="9" t="s">
        <v>1612</v>
      </c>
      <c r="C227" s="3" t="s">
        <v>1613</v>
      </c>
      <c r="D227" s="3" t="s">
        <v>226</v>
      </c>
      <c r="E227" s="3" t="s">
        <v>878</v>
      </c>
      <c r="F227" s="75" t="s">
        <v>3761</v>
      </c>
      <c r="G227" s="3" t="s">
        <v>1514</v>
      </c>
      <c r="H227" s="3" t="s">
        <v>51</v>
      </c>
      <c r="I227" s="8">
        <v>13417.919327999998</v>
      </c>
      <c r="J227" s="8">
        <v>6031</v>
      </c>
      <c r="K227" s="8">
        <v>0</v>
      </c>
      <c r="L227" s="8">
        <v>2935.0943100459995</v>
      </c>
      <c r="M227" s="37">
        <v>1.5521017152111043E-5</v>
      </c>
      <c r="N227" s="37">
        <v>3.0501643111006216E-3</v>
      </c>
      <c r="O227" s="37">
        <v>7.4912262174898559E-4</v>
      </c>
      <c r="P227" s="60" t="s">
        <v>3760</v>
      </c>
    </row>
    <row r="228" spans="1:16" ht="15" x14ac:dyDescent="0.25">
      <c r="A228" s="60" t="s">
        <v>3761</v>
      </c>
      <c r="B228" s="9" t="s">
        <v>1614</v>
      </c>
      <c r="C228" s="3" t="s">
        <v>1615</v>
      </c>
      <c r="D228" s="3" t="s">
        <v>1592</v>
      </c>
      <c r="E228" s="3" t="s">
        <v>878</v>
      </c>
      <c r="F228" s="75" t="s">
        <v>3761</v>
      </c>
      <c r="G228" s="3" t="s">
        <v>1514</v>
      </c>
      <c r="H228" s="3" t="s">
        <v>51</v>
      </c>
      <c r="I228" s="8">
        <v>1010.9161949999999</v>
      </c>
      <c r="J228" s="8">
        <v>149800</v>
      </c>
      <c r="K228" s="8">
        <v>0</v>
      </c>
      <c r="L228" s="8">
        <v>5492.5563736059994</v>
      </c>
      <c r="M228" s="37">
        <v>4.2334716340168166E-6</v>
      </c>
      <c r="N228" s="37">
        <v>5.7078913512726998E-3</v>
      </c>
      <c r="O228" s="37">
        <v>1.4018623580907498E-3</v>
      </c>
      <c r="P228" s="60" t="s">
        <v>3760</v>
      </c>
    </row>
    <row r="229" spans="1:16" ht="15" x14ac:dyDescent="0.25">
      <c r="A229" s="60" t="s">
        <v>3761</v>
      </c>
      <c r="B229" s="9" t="s">
        <v>1616</v>
      </c>
      <c r="C229" s="3" t="s">
        <v>1617</v>
      </c>
      <c r="D229" s="3" t="s">
        <v>226</v>
      </c>
      <c r="E229" s="3" t="s">
        <v>878</v>
      </c>
      <c r="F229" s="75" t="s">
        <v>3761</v>
      </c>
      <c r="G229" s="3" t="s">
        <v>1514</v>
      </c>
      <c r="H229" s="3" t="s">
        <v>51</v>
      </c>
      <c r="I229" s="8">
        <v>14391.438216999999</v>
      </c>
      <c r="J229" s="8">
        <v>10400</v>
      </c>
      <c r="K229" s="8">
        <v>0</v>
      </c>
      <c r="L229" s="8">
        <v>5428.5656268639996</v>
      </c>
      <c r="M229" s="37">
        <v>2.7748340601039559E-6</v>
      </c>
      <c r="N229" s="37">
        <v>5.6413918554012819E-3</v>
      </c>
      <c r="O229" s="37">
        <v>1.3855300324809839E-3</v>
      </c>
      <c r="P229" s="60" t="s">
        <v>3760</v>
      </c>
    </row>
    <row r="230" spans="1:16" ht="15" x14ac:dyDescent="0.25">
      <c r="A230" s="60" t="s">
        <v>3761</v>
      </c>
      <c r="B230" s="9" t="s">
        <v>1618</v>
      </c>
      <c r="C230" s="3" t="s">
        <v>1619</v>
      </c>
      <c r="D230" s="3" t="s">
        <v>226</v>
      </c>
      <c r="E230" s="3" t="s">
        <v>878</v>
      </c>
      <c r="F230" s="75" t="s">
        <v>3761</v>
      </c>
      <c r="G230" s="3" t="s">
        <v>1519</v>
      </c>
      <c r="H230" s="3" t="s">
        <v>51</v>
      </c>
      <c r="I230" s="8">
        <v>7596.6720229999992</v>
      </c>
      <c r="J230" s="8">
        <v>37604</v>
      </c>
      <c r="K230" s="8">
        <v>0</v>
      </c>
      <c r="L230" s="8">
        <v>10361.078789361998</v>
      </c>
      <c r="M230" s="37">
        <v>1.0221211285339508E-6</v>
      </c>
      <c r="N230" s="37">
        <v>1.076728357233547E-2</v>
      </c>
      <c r="O230" s="37">
        <v>2.6444528478245122E-3</v>
      </c>
      <c r="P230" s="60" t="s">
        <v>3760</v>
      </c>
    </row>
    <row r="231" spans="1:16" ht="15" x14ac:dyDescent="0.25">
      <c r="A231" s="60" t="s">
        <v>3761</v>
      </c>
      <c r="B231" s="9" t="s">
        <v>1620</v>
      </c>
      <c r="C231" s="3" t="s">
        <v>1621</v>
      </c>
      <c r="D231" s="3" t="s">
        <v>226</v>
      </c>
      <c r="E231" s="3" t="s">
        <v>878</v>
      </c>
      <c r="F231" s="75" t="s">
        <v>3761</v>
      </c>
      <c r="G231" s="3" t="s">
        <v>1622</v>
      </c>
      <c r="H231" s="3" t="s">
        <v>51</v>
      </c>
      <c r="I231" s="8">
        <v>2608.0528149999996</v>
      </c>
      <c r="J231" s="8">
        <v>25297</v>
      </c>
      <c r="K231" s="8">
        <v>0</v>
      </c>
      <c r="L231" s="8">
        <v>2392.9463299699992</v>
      </c>
      <c r="M231" s="37">
        <v>1.0436699040587452E-5</v>
      </c>
      <c r="N231" s="37">
        <v>2.4867614880624785E-3</v>
      </c>
      <c r="O231" s="37">
        <v>6.107504696786539E-4</v>
      </c>
      <c r="P231" s="60" t="s">
        <v>3760</v>
      </c>
    </row>
    <row r="232" spans="1:16" ht="17.45" customHeight="1" x14ac:dyDescent="0.2">
      <c r="A232" s="61" t="s">
        <v>3762</v>
      </c>
      <c r="B232" s="40"/>
      <c r="C232" s="41"/>
      <c r="D232" s="41"/>
      <c r="E232" s="41"/>
      <c r="F232" s="41"/>
      <c r="G232" s="41"/>
      <c r="H232" s="41"/>
      <c r="I232" s="12"/>
      <c r="J232" s="12"/>
      <c r="K232" s="12"/>
      <c r="L232" s="12"/>
      <c r="M232" s="12"/>
      <c r="N232" s="12"/>
      <c r="O232" s="12"/>
    </row>
    <row r="233" spans="1:16" ht="17.45" customHeight="1" x14ac:dyDescent="0.2">
      <c r="A233" s="61" t="s">
        <v>3762</v>
      </c>
      <c r="B233" s="30"/>
      <c r="C233" s="43"/>
      <c r="D233" s="43"/>
      <c r="E233" s="43"/>
      <c r="F233" s="43"/>
      <c r="G233" s="43"/>
      <c r="H233" s="43"/>
      <c r="I233" s="44"/>
      <c r="J233" s="44"/>
      <c r="K233" s="44"/>
      <c r="L233" s="44"/>
      <c r="M233" s="44"/>
      <c r="N233" s="44"/>
      <c r="O233" s="44"/>
    </row>
    <row r="234" spans="1:16" ht="17.45" customHeight="1" x14ac:dyDescent="0.2">
      <c r="A234" s="61" t="s">
        <v>3762</v>
      </c>
    </row>
    <row r="235" spans="1:16" x14ac:dyDescent="0.2">
      <c r="A235" s="60" t="s">
        <v>3761</v>
      </c>
      <c r="B235" s="32" t="s">
        <v>63</v>
      </c>
      <c r="C235" s="60" t="s">
        <v>3760</v>
      </c>
    </row>
    <row r="236" spans="1:16" ht="17.45" customHeight="1" x14ac:dyDescent="0.2">
      <c r="A236" s="61" t="s">
        <v>3762</v>
      </c>
    </row>
    <row r="237" spans="1:16" x14ac:dyDescent="0.2">
      <c r="A237" s="60" t="s">
        <v>3761</v>
      </c>
      <c r="B237" s="33" t="s">
        <v>64</v>
      </c>
      <c r="C237" s="60" t="s">
        <v>3760</v>
      </c>
    </row>
    <row r="238" spans="1:16" ht="85.5" x14ac:dyDescent="0.2">
      <c r="A238" s="61" t="s">
        <v>3768</v>
      </c>
    </row>
  </sheetData>
  <hyperlinks>
    <hyperlink ref="B237" r:id="rId1" xr:uid="{00000000-0004-0000-0500-000000000000}"/>
  </hyperlinks>
  <pageMargins left="0.7" right="0.7" top="0.75" bottom="0.75" header="0.3" footer="0.3"/>
  <pageSetup paperSize="9" orientation="portrait"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גיליון7"/>
  <dimension ref="A1:O117"/>
  <sheetViews>
    <sheetView showGridLines="0" rightToLeft="1" zoomScale="80" zoomScaleNormal="80" workbookViewId="0">
      <pane ySplit="10" topLeftCell="A11" activePane="bottomLeft" state="frozen"/>
      <selection pane="bottomLeft" activeCell="P2" sqref="P2:XFD117"/>
    </sheetView>
  </sheetViews>
  <sheetFormatPr defaultColWidth="0" defaultRowHeight="14.25" zeroHeight="1" x14ac:dyDescent="0.2"/>
  <cols>
    <col min="1" max="1" width="9" customWidth="1"/>
    <col min="2" max="2" width="43.625" bestFit="1" customWidth="1"/>
    <col min="3" max="4" width="16.25" customWidth="1"/>
    <col min="5" max="5" width="20.5" bestFit="1" customWidth="1"/>
    <col min="6" max="14" width="16.25" customWidth="1"/>
    <col min="15" max="15" width="9" customWidth="1"/>
    <col min="16" max="16384" width="9" hidden="1"/>
  </cols>
  <sheetData>
    <row r="1" spans="1:15" ht="18" x14ac:dyDescent="0.25">
      <c r="A1" s="60" t="s">
        <v>3761</v>
      </c>
      <c r="B1" s="20" t="s">
        <v>36</v>
      </c>
      <c r="C1" s="20" t="s">
        <v>37</v>
      </c>
      <c r="D1" s="59" t="s">
        <v>3760</v>
      </c>
      <c r="E1" s="21"/>
      <c r="F1" s="21"/>
      <c r="G1" s="21"/>
      <c r="H1" s="21"/>
      <c r="I1" s="21"/>
      <c r="J1" s="21"/>
      <c r="K1" s="21"/>
      <c r="L1" s="21"/>
      <c r="M1" s="21"/>
      <c r="N1" s="21"/>
    </row>
    <row r="2" spans="1:15" ht="18" x14ac:dyDescent="0.25">
      <c r="A2" s="60" t="s">
        <v>3761</v>
      </c>
      <c r="B2" s="20" t="s">
        <v>38</v>
      </c>
      <c r="C2" s="20" t="s">
        <v>39</v>
      </c>
      <c r="D2" s="59" t="s">
        <v>3760</v>
      </c>
      <c r="E2" s="21"/>
      <c r="F2" s="21"/>
      <c r="G2" s="21"/>
      <c r="H2" s="21"/>
      <c r="I2" s="21"/>
      <c r="J2" s="21"/>
      <c r="K2" s="21"/>
      <c r="L2" s="21"/>
      <c r="M2" s="21"/>
      <c r="N2" s="21"/>
    </row>
    <row r="3" spans="1:15" ht="18" x14ac:dyDescent="0.25">
      <c r="A3" s="60" t="s">
        <v>3761</v>
      </c>
      <c r="B3" s="20" t="s">
        <v>40</v>
      </c>
      <c r="C3" s="20" t="s">
        <v>3748</v>
      </c>
      <c r="D3" s="59" t="s">
        <v>3760</v>
      </c>
      <c r="E3" s="21"/>
      <c r="F3" s="21"/>
      <c r="G3" s="21"/>
      <c r="H3" s="21"/>
      <c r="I3" s="21"/>
      <c r="J3" s="21"/>
      <c r="K3" s="21"/>
      <c r="L3" s="21"/>
      <c r="M3" s="21"/>
      <c r="N3" s="21"/>
    </row>
    <row r="4" spans="1:15" ht="18" x14ac:dyDescent="0.25">
      <c r="A4" s="60" t="s">
        <v>3761</v>
      </c>
      <c r="B4" s="20" t="s">
        <v>41</v>
      </c>
      <c r="C4" s="20">
        <v>214</v>
      </c>
      <c r="D4" s="59" t="s">
        <v>3760</v>
      </c>
      <c r="E4" s="21"/>
      <c r="F4" s="21"/>
      <c r="G4" s="21"/>
      <c r="H4" s="21"/>
      <c r="I4" s="21"/>
      <c r="J4" s="21"/>
      <c r="K4" s="21"/>
      <c r="L4" s="21"/>
      <c r="M4" s="21"/>
      <c r="N4" s="21"/>
    </row>
    <row r="5" spans="1:15" ht="17.45" customHeight="1" x14ac:dyDescent="0.55000000000000004">
      <c r="A5" s="61" t="s">
        <v>3762</v>
      </c>
      <c r="B5" s="24"/>
      <c r="C5" s="24"/>
      <c r="D5" s="24"/>
      <c r="E5" s="24"/>
      <c r="F5" s="24"/>
      <c r="G5" s="24"/>
      <c r="H5" s="24"/>
      <c r="I5" s="24"/>
      <c r="J5" s="24"/>
      <c r="K5" s="24"/>
      <c r="L5" s="24"/>
      <c r="M5" s="24"/>
      <c r="N5" s="24"/>
    </row>
    <row r="6" spans="1:15" ht="30" x14ac:dyDescent="0.2">
      <c r="A6" s="60" t="s">
        <v>3761</v>
      </c>
      <c r="B6" s="45" t="s">
        <v>231</v>
      </c>
      <c r="C6" s="62" t="s">
        <v>3760</v>
      </c>
      <c r="D6" s="23"/>
      <c r="E6" s="23"/>
      <c r="F6" s="23"/>
      <c r="G6" s="23"/>
      <c r="H6" s="23"/>
      <c r="I6" s="23"/>
      <c r="J6" s="23"/>
      <c r="K6" s="23"/>
      <c r="L6" s="23"/>
      <c r="M6" s="23"/>
      <c r="N6" s="23"/>
    </row>
    <row r="7" spans="1:15" ht="30" x14ac:dyDescent="0.2">
      <c r="A7" s="60" t="s">
        <v>3761</v>
      </c>
      <c r="B7" s="45" t="s">
        <v>1789</v>
      </c>
      <c r="C7" s="62" t="s">
        <v>3760</v>
      </c>
      <c r="D7" s="23"/>
      <c r="E7" s="23"/>
      <c r="F7" s="23"/>
      <c r="G7" s="23"/>
      <c r="H7" s="23"/>
      <c r="I7" s="23"/>
      <c r="J7" s="23"/>
      <c r="K7" s="23"/>
      <c r="L7" s="23"/>
      <c r="M7" s="23"/>
      <c r="N7" s="23"/>
    </row>
    <row r="8" spans="1:15" ht="30" x14ac:dyDescent="0.2">
      <c r="A8" s="60" t="s">
        <v>3761</v>
      </c>
      <c r="B8" s="45" t="s">
        <v>114</v>
      </c>
      <c r="C8" s="25" t="s">
        <v>65</v>
      </c>
      <c r="D8" s="25" t="s">
        <v>129</v>
      </c>
      <c r="E8" s="25" t="s">
        <v>66</v>
      </c>
      <c r="F8" s="25" t="s">
        <v>245</v>
      </c>
      <c r="G8" s="25" t="s">
        <v>68</v>
      </c>
      <c r="H8" s="25" t="s">
        <v>131</v>
      </c>
      <c r="I8" s="25" t="s">
        <v>132</v>
      </c>
      <c r="J8" s="25" t="s">
        <v>234</v>
      </c>
      <c r="K8" s="25" t="s">
        <v>69</v>
      </c>
      <c r="L8" s="25" t="s">
        <v>133</v>
      </c>
      <c r="M8" s="25" t="s">
        <v>118</v>
      </c>
      <c r="N8" s="25" t="s">
        <v>119</v>
      </c>
      <c r="O8" s="60" t="s">
        <v>3760</v>
      </c>
    </row>
    <row r="9" spans="1:15" ht="28.5" x14ac:dyDescent="0.2">
      <c r="A9" s="60" t="s">
        <v>3761</v>
      </c>
      <c r="B9" s="65" t="s">
        <v>3761</v>
      </c>
      <c r="C9" s="76" t="s">
        <v>3761</v>
      </c>
      <c r="D9" s="76" t="s">
        <v>3761</v>
      </c>
      <c r="E9" s="76" t="s">
        <v>3761</v>
      </c>
      <c r="F9" s="76" t="s">
        <v>3761</v>
      </c>
      <c r="G9" s="76" t="s">
        <v>3761</v>
      </c>
      <c r="H9" s="47" t="s">
        <v>237</v>
      </c>
      <c r="I9" s="76" t="s">
        <v>3761</v>
      </c>
      <c r="J9" s="47" t="s">
        <v>43</v>
      </c>
      <c r="K9" s="47" t="s">
        <v>43</v>
      </c>
      <c r="L9" s="47" t="s">
        <v>44</v>
      </c>
      <c r="M9" s="47" t="s">
        <v>44</v>
      </c>
      <c r="N9" s="47" t="s">
        <v>44</v>
      </c>
      <c r="O9" s="60" t="s">
        <v>3760</v>
      </c>
    </row>
    <row r="10" spans="1:15" x14ac:dyDescent="0.2">
      <c r="A10" s="60" t="s">
        <v>3761</v>
      </c>
      <c r="B10" s="67" t="s">
        <v>3761</v>
      </c>
      <c r="C10" s="47" t="s">
        <v>45</v>
      </c>
      <c r="D10" s="47" t="s">
        <v>46</v>
      </c>
      <c r="E10" s="47" t="s">
        <v>120</v>
      </c>
      <c r="F10" s="47" t="s">
        <v>121</v>
      </c>
      <c r="G10" s="47" t="s">
        <v>122</v>
      </c>
      <c r="H10" s="47" t="s">
        <v>123</v>
      </c>
      <c r="I10" s="47" t="s">
        <v>124</v>
      </c>
      <c r="J10" s="47" t="s">
        <v>125</v>
      </c>
      <c r="K10" s="47" t="s">
        <v>126</v>
      </c>
      <c r="L10" s="47" t="s">
        <v>127</v>
      </c>
      <c r="M10" s="47" t="s">
        <v>238</v>
      </c>
      <c r="N10" s="48" t="s">
        <v>239</v>
      </c>
      <c r="O10" s="60" t="s">
        <v>3760</v>
      </c>
    </row>
    <row r="11" spans="1:15" ht="15" x14ac:dyDescent="0.25">
      <c r="A11" s="60" t="s">
        <v>3761</v>
      </c>
      <c r="B11" s="14" t="s">
        <v>1788</v>
      </c>
      <c r="C11" s="68" t="s">
        <v>3761</v>
      </c>
      <c r="D11" s="68" t="s">
        <v>3761</v>
      </c>
      <c r="E11" s="68" t="s">
        <v>3761</v>
      </c>
      <c r="F11" s="68" t="s">
        <v>3761</v>
      </c>
      <c r="G11" s="68" t="s">
        <v>3761</v>
      </c>
      <c r="H11" s="77" t="s">
        <v>3761</v>
      </c>
      <c r="I11" s="77" t="s">
        <v>3761</v>
      </c>
      <c r="J11" s="15">
        <v>0</v>
      </c>
      <c r="K11" s="15">
        <v>828709.32795871713</v>
      </c>
      <c r="L11" s="69" t="s">
        <v>3761</v>
      </c>
      <c r="M11" s="42">
        <v>1</v>
      </c>
      <c r="N11" s="42">
        <v>0.21151105853853966</v>
      </c>
      <c r="O11" s="60" t="s">
        <v>3760</v>
      </c>
    </row>
    <row r="12" spans="1:15" ht="15" x14ac:dyDescent="0.25">
      <c r="A12" s="60" t="s">
        <v>3761</v>
      </c>
      <c r="B12" s="6" t="s">
        <v>70</v>
      </c>
      <c r="C12" s="70" t="s">
        <v>3761</v>
      </c>
      <c r="D12" s="70" t="s">
        <v>3761</v>
      </c>
      <c r="E12" s="70" t="s">
        <v>3761</v>
      </c>
      <c r="F12" s="70" t="s">
        <v>3761</v>
      </c>
      <c r="G12" s="70" t="s">
        <v>3761</v>
      </c>
      <c r="H12" s="78" t="s">
        <v>3761</v>
      </c>
      <c r="I12" s="78" t="s">
        <v>3761</v>
      </c>
      <c r="J12" s="36">
        <v>0</v>
      </c>
      <c r="K12" s="36">
        <v>96810.891407115952</v>
      </c>
      <c r="L12" s="71" t="s">
        <v>3761</v>
      </c>
      <c r="M12" s="35">
        <v>0.11682128840709595</v>
      </c>
      <c r="N12" s="35">
        <v>2.4708994370820896E-2</v>
      </c>
      <c r="O12" s="60" t="s">
        <v>3760</v>
      </c>
    </row>
    <row r="13" spans="1:15" ht="15" x14ac:dyDescent="0.25">
      <c r="A13" s="60" t="s">
        <v>3761</v>
      </c>
      <c r="B13" s="7" t="s">
        <v>1626</v>
      </c>
      <c r="C13" s="72" t="s">
        <v>3761</v>
      </c>
      <c r="D13" s="72" t="s">
        <v>3761</v>
      </c>
      <c r="E13" s="72" t="s">
        <v>3761</v>
      </c>
      <c r="F13" s="72" t="s">
        <v>3761</v>
      </c>
      <c r="G13" s="72" t="s">
        <v>3761</v>
      </c>
      <c r="H13" s="79" t="s">
        <v>3761</v>
      </c>
      <c r="I13" s="79" t="s">
        <v>3761</v>
      </c>
      <c r="J13" s="8">
        <v>0</v>
      </c>
      <c r="K13" s="8">
        <v>51823.261646656982</v>
      </c>
      <c r="L13" s="73" t="s">
        <v>3761</v>
      </c>
      <c r="M13" s="37">
        <v>6.2534908077248777E-2</v>
      </c>
      <c r="N13" s="37">
        <v>1.3226824603029163E-2</v>
      </c>
      <c r="O13" s="60" t="s">
        <v>3760</v>
      </c>
    </row>
    <row r="14" spans="1:15" ht="15" x14ac:dyDescent="0.25">
      <c r="A14" s="60" t="s">
        <v>3761</v>
      </c>
      <c r="B14" s="9" t="s">
        <v>1627</v>
      </c>
      <c r="C14" s="3" t="s">
        <v>1628</v>
      </c>
      <c r="D14" s="3" t="s">
        <v>140</v>
      </c>
      <c r="E14" s="3" t="s">
        <v>1629</v>
      </c>
      <c r="F14" s="3" t="s">
        <v>1630</v>
      </c>
      <c r="G14" s="3" t="s">
        <v>73</v>
      </c>
      <c r="H14" s="8">
        <v>366055.95279199997</v>
      </c>
      <c r="I14" s="8">
        <v>2916</v>
      </c>
      <c r="J14" s="8">
        <v>0</v>
      </c>
      <c r="K14" s="8">
        <v>10674.191583427997</v>
      </c>
      <c r="L14" s="37">
        <v>7.4899601339671294E-3</v>
      </c>
      <c r="M14" s="37">
        <v>1.2880501308849442E-2</v>
      </c>
      <c r="N14" s="37">
        <v>2.7243684663417912E-3</v>
      </c>
      <c r="O14" s="60" t="s">
        <v>3760</v>
      </c>
    </row>
    <row r="15" spans="1:15" ht="15" x14ac:dyDescent="0.25">
      <c r="A15" s="60" t="s">
        <v>3761</v>
      </c>
      <c r="B15" s="9" t="s">
        <v>1631</v>
      </c>
      <c r="C15" s="3" t="s">
        <v>1632</v>
      </c>
      <c r="D15" s="3" t="s">
        <v>140</v>
      </c>
      <c r="E15" s="3" t="s">
        <v>1629</v>
      </c>
      <c r="F15" s="3" t="s">
        <v>1630</v>
      </c>
      <c r="G15" s="3" t="s">
        <v>73</v>
      </c>
      <c r="H15" s="8">
        <v>34215.915702999991</v>
      </c>
      <c r="I15" s="8">
        <v>2783</v>
      </c>
      <c r="J15" s="8">
        <v>0</v>
      </c>
      <c r="K15" s="8">
        <v>952.22893402299985</v>
      </c>
      <c r="L15" s="37">
        <v>8.7763213218296947E-4</v>
      </c>
      <c r="M15" s="37">
        <v>1.1490505800972907E-3</v>
      </c>
      <c r="N15" s="37">
        <v>2.4303690451070101E-4</v>
      </c>
      <c r="O15" s="60" t="s">
        <v>3760</v>
      </c>
    </row>
    <row r="16" spans="1:15" ht="15" x14ac:dyDescent="0.25">
      <c r="A16" s="60" t="s">
        <v>3761</v>
      </c>
      <c r="B16" s="9" t="s">
        <v>1633</v>
      </c>
      <c r="C16" s="3" t="s">
        <v>1634</v>
      </c>
      <c r="D16" s="3" t="s">
        <v>140</v>
      </c>
      <c r="E16" s="3" t="s">
        <v>1635</v>
      </c>
      <c r="F16" s="3" t="s">
        <v>1630</v>
      </c>
      <c r="G16" s="3" t="s">
        <v>73</v>
      </c>
      <c r="H16" s="8">
        <v>148732.39265499997</v>
      </c>
      <c r="I16" s="8">
        <v>5468</v>
      </c>
      <c r="J16" s="8">
        <v>0</v>
      </c>
      <c r="K16" s="8">
        <v>8132.6872303889986</v>
      </c>
      <c r="L16" s="37">
        <v>1.8978310442675079E-2</v>
      </c>
      <c r="M16" s="37">
        <v>9.8136788811361564E-3</v>
      </c>
      <c r="N16" s="37">
        <v>2.0757016083064201E-3</v>
      </c>
      <c r="O16" s="60" t="s">
        <v>3760</v>
      </c>
    </row>
    <row r="17" spans="1:15" ht="15" x14ac:dyDescent="0.25">
      <c r="A17" s="60" t="s">
        <v>3761</v>
      </c>
      <c r="B17" s="9" t="s">
        <v>1636</v>
      </c>
      <c r="C17" s="3" t="s">
        <v>1637</v>
      </c>
      <c r="D17" s="3" t="s">
        <v>140</v>
      </c>
      <c r="E17" s="3" t="s">
        <v>1638</v>
      </c>
      <c r="F17" s="3" t="s">
        <v>1630</v>
      </c>
      <c r="G17" s="3" t="s">
        <v>73</v>
      </c>
      <c r="H17" s="8">
        <v>309337.33080999996</v>
      </c>
      <c r="I17" s="8">
        <v>3393</v>
      </c>
      <c r="J17" s="8">
        <v>0</v>
      </c>
      <c r="K17" s="8">
        <v>10495.815634377997</v>
      </c>
      <c r="L17" s="37">
        <v>2.4226364982304982E-3</v>
      </c>
      <c r="M17" s="37">
        <v>1.2665255814401616E-2</v>
      </c>
      <c r="N17" s="37">
        <v>2.6788416639654802E-3</v>
      </c>
      <c r="O17" s="60" t="s">
        <v>3760</v>
      </c>
    </row>
    <row r="18" spans="1:15" ht="15" x14ac:dyDescent="0.25">
      <c r="A18" s="60" t="s">
        <v>3761</v>
      </c>
      <c r="B18" s="9" t="s">
        <v>1639</v>
      </c>
      <c r="C18" s="3" t="s">
        <v>1640</v>
      </c>
      <c r="D18" s="3" t="s">
        <v>140</v>
      </c>
      <c r="E18" s="3" t="s">
        <v>1641</v>
      </c>
      <c r="F18" s="3" t="s">
        <v>1630</v>
      </c>
      <c r="G18" s="3" t="s">
        <v>73</v>
      </c>
      <c r="H18" s="8">
        <v>32116.435187999996</v>
      </c>
      <c r="I18" s="8">
        <v>14020</v>
      </c>
      <c r="J18" s="8">
        <v>0</v>
      </c>
      <c r="K18" s="8">
        <v>4502.7242133119989</v>
      </c>
      <c r="L18" s="37">
        <v>2.0617697743870494E-2</v>
      </c>
      <c r="M18" s="37">
        <v>5.433418041043585E-3</v>
      </c>
      <c r="N18" s="37">
        <v>1.1492280013435273E-3</v>
      </c>
      <c r="O18" s="60" t="s">
        <v>3760</v>
      </c>
    </row>
    <row r="19" spans="1:15" ht="15" x14ac:dyDescent="0.25">
      <c r="A19" s="60" t="s">
        <v>3761</v>
      </c>
      <c r="B19" s="9" t="s">
        <v>1642</v>
      </c>
      <c r="C19" s="3" t="s">
        <v>1643</v>
      </c>
      <c r="D19" s="3" t="s">
        <v>140</v>
      </c>
      <c r="E19" s="3" t="s">
        <v>1641</v>
      </c>
      <c r="F19" s="3" t="s">
        <v>1630</v>
      </c>
      <c r="G19" s="3" t="s">
        <v>73</v>
      </c>
      <c r="H19" s="8">
        <v>13500.824536999999</v>
      </c>
      <c r="I19" s="8">
        <v>18500</v>
      </c>
      <c r="J19" s="8">
        <v>0</v>
      </c>
      <c r="K19" s="8">
        <v>2497.6525392719996</v>
      </c>
      <c r="L19" s="37">
        <v>4.3095594577705082E-4</v>
      </c>
      <c r="M19" s="37">
        <v>3.0139066316825897E-3</v>
      </c>
      <c r="N19" s="37">
        <v>6.3747458200350915E-4</v>
      </c>
      <c r="O19" s="60" t="s">
        <v>3760</v>
      </c>
    </row>
    <row r="20" spans="1:15" ht="15" x14ac:dyDescent="0.25">
      <c r="A20" s="60" t="s">
        <v>3761</v>
      </c>
      <c r="B20" s="9" t="s">
        <v>1644</v>
      </c>
      <c r="C20" s="3" t="s">
        <v>1645</v>
      </c>
      <c r="D20" s="3" t="s">
        <v>140</v>
      </c>
      <c r="E20" s="3" t="s">
        <v>1641</v>
      </c>
      <c r="F20" s="3" t="s">
        <v>1630</v>
      </c>
      <c r="G20" s="3" t="s">
        <v>73</v>
      </c>
      <c r="H20" s="8">
        <v>1942.3025539999999</v>
      </c>
      <c r="I20" s="8">
        <v>17740</v>
      </c>
      <c r="J20" s="8">
        <v>0</v>
      </c>
      <c r="K20" s="8">
        <v>344.564473126</v>
      </c>
      <c r="L20" s="37">
        <v>1.7832226848616406E-4</v>
      </c>
      <c r="M20" s="37">
        <v>4.1578447532952687E-4</v>
      </c>
      <c r="N20" s="37">
        <v>8.7943014500839556E-5</v>
      </c>
      <c r="O20" s="60" t="s">
        <v>3760</v>
      </c>
    </row>
    <row r="21" spans="1:15" ht="15" x14ac:dyDescent="0.25">
      <c r="A21" s="60" t="s">
        <v>3761</v>
      </c>
      <c r="B21" s="9" t="s">
        <v>1646</v>
      </c>
      <c r="C21" s="3" t="s">
        <v>1647</v>
      </c>
      <c r="D21" s="3" t="s">
        <v>140</v>
      </c>
      <c r="E21" s="3" t="s">
        <v>1641</v>
      </c>
      <c r="F21" s="3" t="s">
        <v>1630</v>
      </c>
      <c r="G21" s="3" t="s">
        <v>73</v>
      </c>
      <c r="H21" s="8">
        <v>15167.757355999998</v>
      </c>
      <c r="I21" s="8">
        <v>33260</v>
      </c>
      <c r="J21" s="8">
        <v>0</v>
      </c>
      <c r="K21" s="8">
        <v>5044.7960967529998</v>
      </c>
      <c r="L21" s="37">
        <v>1.8155248960586986E-3</v>
      </c>
      <c r="M21" s="37">
        <v>6.0875338632658789E-3</v>
      </c>
      <c r="N21" s="37">
        <v>1.2875807313085718E-3</v>
      </c>
      <c r="O21" s="60" t="s">
        <v>3760</v>
      </c>
    </row>
    <row r="22" spans="1:15" ht="15" x14ac:dyDescent="0.25">
      <c r="A22" s="60" t="s">
        <v>3761</v>
      </c>
      <c r="B22" s="9" t="s">
        <v>1648</v>
      </c>
      <c r="C22" s="3" t="s">
        <v>1649</v>
      </c>
      <c r="D22" s="3" t="s">
        <v>140</v>
      </c>
      <c r="E22" s="3" t="s">
        <v>1650</v>
      </c>
      <c r="F22" s="3" t="s">
        <v>1630</v>
      </c>
      <c r="G22" s="3" t="s">
        <v>73</v>
      </c>
      <c r="H22" s="8">
        <v>271475.92257799994</v>
      </c>
      <c r="I22" s="8">
        <v>3381</v>
      </c>
      <c r="J22" s="8">
        <v>0</v>
      </c>
      <c r="K22" s="8">
        <v>9178.6009419759976</v>
      </c>
      <c r="L22" s="37">
        <v>1.7140721908117554E-3</v>
      </c>
      <c r="M22" s="37">
        <v>1.1075778481442696E-2</v>
      </c>
      <c r="N22" s="37">
        <v>2.3426496307483243E-3</v>
      </c>
      <c r="O22" s="60" t="s">
        <v>3760</v>
      </c>
    </row>
    <row r="23" spans="1:15" ht="17.45" customHeight="1" x14ac:dyDescent="0.2">
      <c r="A23" s="61" t="s">
        <v>3762</v>
      </c>
      <c r="B23" s="40"/>
      <c r="C23" s="41"/>
      <c r="D23" s="41"/>
      <c r="E23" s="41"/>
      <c r="F23" s="41"/>
      <c r="G23" s="41"/>
      <c r="H23" s="12"/>
      <c r="I23" s="12"/>
      <c r="J23" s="12"/>
      <c r="K23" s="12"/>
      <c r="L23" s="12"/>
      <c r="M23" s="12"/>
      <c r="N23" s="12"/>
    </row>
    <row r="24" spans="1:15" ht="15" x14ac:dyDescent="0.25">
      <c r="A24" s="60" t="s">
        <v>3761</v>
      </c>
      <c r="B24" s="7" t="s">
        <v>1651</v>
      </c>
      <c r="C24" s="72" t="s">
        <v>3761</v>
      </c>
      <c r="D24" s="72" t="s">
        <v>3761</v>
      </c>
      <c r="E24" s="72" t="s">
        <v>3761</v>
      </c>
      <c r="F24" s="72" t="s">
        <v>3761</v>
      </c>
      <c r="G24" s="72" t="s">
        <v>3761</v>
      </c>
      <c r="H24" s="79" t="s">
        <v>3761</v>
      </c>
      <c r="I24" s="79" t="s">
        <v>3761</v>
      </c>
      <c r="J24" s="8">
        <v>0</v>
      </c>
      <c r="K24" s="8">
        <v>6886.2073152039993</v>
      </c>
      <c r="L24" s="73" t="s">
        <v>3761</v>
      </c>
      <c r="M24" s="37">
        <v>8.3095569011708316E-3</v>
      </c>
      <c r="N24" s="37">
        <v>1.7575631761528698E-3</v>
      </c>
      <c r="O24" s="60" t="s">
        <v>3760</v>
      </c>
    </row>
    <row r="25" spans="1:15" ht="15" x14ac:dyDescent="0.25">
      <c r="A25" s="60" t="s">
        <v>3761</v>
      </c>
      <c r="B25" s="9" t="s">
        <v>1652</v>
      </c>
      <c r="C25" s="3" t="s">
        <v>1653</v>
      </c>
      <c r="D25" s="3" t="s">
        <v>140</v>
      </c>
      <c r="E25" s="3" t="s">
        <v>1641</v>
      </c>
      <c r="F25" s="3" t="s">
        <v>1630</v>
      </c>
      <c r="G25" s="3" t="s">
        <v>73</v>
      </c>
      <c r="H25" s="8">
        <v>150930.80467799999</v>
      </c>
      <c r="I25" s="8">
        <v>3551</v>
      </c>
      <c r="J25" s="8">
        <v>0</v>
      </c>
      <c r="K25" s="8">
        <v>5359.5528744489993</v>
      </c>
      <c r="L25" s="37">
        <v>2.4583522153148674E-2</v>
      </c>
      <c r="M25" s="37">
        <v>6.4673495200671741E-3</v>
      </c>
      <c r="N25" s="37">
        <v>1.3679159429281244E-3</v>
      </c>
      <c r="O25" s="60" t="s">
        <v>3760</v>
      </c>
    </row>
    <row r="26" spans="1:15" ht="15" x14ac:dyDescent="0.25">
      <c r="A26" s="60" t="s">
        <v>3761</v>
      </c>
      <c r="B26" s="9" t="s">
        <v>1654</v>
      </c>
      <c r="C26" s="3" t="s">
        <v>1655</v>
      </c>
      <c r="D26" s="3" t="s">
        <v>140</v>
      </c>
      <c r="E26" s="3" t="s">
        <v>1650</v>
      </c>
      <c r="F26" s="3" t="s">
        <v>1630</v>
      </c>
      <c r="G26" s="3" t="s">
        <v>73</v>
      </c>
      <c r="H26" s="8">
        <v>87387.203244999968</v>
      </c>
      <c r="I26" s="8">
        <v>1747</v>
      </c>
      <c r="J26" s="8">
        <v>0</v>
      </c>
      <c r="K26" s="8">
        <v>1526.6544407549995</v>
      </c>
      <c r="L26" s="37">
        <v>1.9528473229671262E-2</v>
      </c>
      <c r="M26" s="37">
        <v>1.8422073811036567E-3</v>
      </c>
      <c r="N26" s="37">
        <v>3.8964723322474536E-4</v>
      </c>
      <c r="O26" s="60" t="s">
        <v>3760</v>
      </c>
    </row>
    <row r="27" spans="1:15" ht="17.45" customHeight="1" x14ac:dyDescent="0.2">
      <c r="A27" s="61" t="s">
        <v>3762</v>
      </c>
      <c r="B27" s="40"/>
      <c r="C27" s="41"/>
      <c r="D27" s="41"/>
      <c r="E27" s="41"/>
      <c r="F27" s="41"/>
      <c r="G27" s="41"/>
      <c r="H27" s="12"/>
      <c r="I27" s="12"/>
      <c r="J27" s="12"/>
      <c r="K27" s="12"/>
      <c r="L27" s="12"/>
      <c r="M27" s="12"/>
      <c r="N27" s="12"/>
    </row>
    <row r="28" spans="1:15" ht="15" x14ac:dyDescent="0.25">
      <c r="A28" s="60" t="s">
        <v>3761</v>
      </c>
      <c r="B28" s="7" t="s">
        <v>1656</v>
      </c>
      <c r="C28" s="72" t="s">
        <v>3761</v>
      </c>
      <c r="D28" s="72" t="s">
        <v>3761</v>
      </c>
      <c r="E28" s="72" t="s">
        <v>3761</v>
      </c>
      <c r="F28" s="72" t="s">
        <v>3761</v>
      </c>
      <c r="G28" s="72" t="s">
        <v>3761</v>
      </c>
      <c r="H28" s="79" t="s">
        <v>3761</v>
      </c>
      <c r="I28" s="79" t="s">
        <v>3761</v>
      </c>
      <c r="J28" s="8">
        <v>0</v>
      </c>
      <c r="K28" s="8">
        <v>38101.422445254997</v>
      </c>
      <c r="L28" s="73" t="s">
        <v>3761</v>
      </c>
      <c r="M28" s="37">
        <v>4.5976823428676372E-2</v>
      </c>
      <c r="N28" s="37">
        <v>9.7246065916388701E-3</v>
      </c>
      <c r="O28" s="60" t="s">
        <v>3760</v>
      </c>
    </row>
    <row r="29" spans="1:15" ht="15" x14ac:dyDescent="0.25">
      <c r="A29" s="60" t="s">
        <v>3761</v>
      </c>
      <c r="B29" s="9" t="s">
        <v>1657</v>
      </c>
      <c r="C29" s="3" t="s">
        <v>1658</v>
      </c>
      <c r="D29" s="3" t="s">
        <v>140</v>
      </c>
      <c r="E29" s="3" t="s">
        <v>1629</v>
      </c>
      <c r="F29" s="3" t="s">
        <v>1659</v>
      </c>
      <c r="G29" s="3" t="s">
        <v>73</v>
      </c>
      <c r="H29" s="8">
        <v>521521.73705599998</v>
      </c>
      <c r="I29" s="8">
        <v>443.24</v>
      </c>
      <c r="J29" s="8">
        <v>0</v>
      </c>
      <c r="K29" s="8">
        <v>2311.5929470919996</v>
      </c>
      <c r="L29" s="37">
        <v>3.7942779846039929E-3</v>
      </c>
      <c r="M29" s="37">
        <v>2.7893893179481064E-3</v>
      </c>
      <c r="N29" s="37">
        <v>5.8998668731529921E-4</v>
      </c>
      <c r="O29" s="60" t="s">
        <v>3760</v>
      </c>
    </row>
    <row r="30" spans="1:15" ht="15" x14ac:dyDescent="0.25">
      <c r="A30" s="60" t="s">
        <v>3761</v>
      </c>
      <c r="B30" s="9" t="s">
        <v>1660</v>
      </c>
      <c r="C30" s="3" t="s">
        <v>1661</v>
      </c>
      <c r="D30" s="3" t="s">
        <v>140</v>
      </c>
      <c r="E30" s="3" t="s">
        <v>1629</v>
      </c>
      <c r="F30" s="3" t="s">
        <v>1659</v>
      </c>
      <c r="G30" s="3" t="s">
        <v>73</v>
      </c>
      <c r="H30" s="8">
        <v>3729.0599999999995</v>
      </c>
      <c r="I30" s="8">
        <v>393.46</v>
      </c>
      <c r="J30" s="8">
        <v>0</v>
      </c>
      <c r="K30" s="8">
        <v>14.672349999999998</v>
      </c>
      <c r="L30" s="37">
        <v>7.032086920853126E-5</v>
      </c>
      <c r="M30" s="37">
        <v>1.7705061962004264E-5</v>
      </c>
      <c r="N30" s="37">
        <v>3.7448163970739555E-6</v>
      </c>
      <c r="O30" s="60" t="s">
        <v>3760</v>
      </c>
    </row>
    <row r="31" spans="1:15" ht="15" x14ac:dyDescent="0.25">
      <c r="A31" s="60" t="s">
        <v>3761</v>
      </c>
      <c r="B31" s="9" t="s">
        <v>1662</v>
      </c>
      <c r="C31" s="3" t="s">
        <v>1663</v>
      </c>
      <c r="D31" s="3" t="s">
        <v>140</v>
      </c>
      <c r="E31" s="3" t="s">
        <v>1629</v>
      </c>
      <c r="F31" s="3" t="s">
        <v>1659</v>
      </c>
      <c r="G31" s="3" t="s">
        <v>73</v>
      </c>
      <c r="H31" s="8">
        <v>1857877.2487159998</v>
      </c>
      <c r="I31" s="8">
        <v>379.15</v>
      </c>
      <c r="J31" s="8">
        <v>0</v>
      </c>
      <c r="K31" s="8">
        <v>7044.141588430999</v>
      </c>
      <c r="L31" s="37">
        <v>1.1858680486903889E-2</v>
      </c>
      <c r="M31" s="37">
        <v>8.5001355128729878E-3</v>
      </c>
      <c r="N31" s="37">
        <v>1.7978726600487984E-3</v>
      </c>
      <c r="O31" s="60" t="s">
        <v>3760</v>
      </c>
    </row>
    <row r="32" spans="1:15" ht="15" x14ac:dyDescent="0.25">
      <c r="A32" s="60" t="s">
        <v>3761</v>
      </c>
      <c r="B32" s="9" t="s">
        <v>1664</v>
      </c>
      <c r="C32" s="3" t="s">
        <v>1665</v>
      </c>
      <c r="D32" s="3" t="s">
        <v>140</v>
      </c>
      <c r="E32" s="3" t="s">
        <v>1641</v>
      </c>
      <c r="F32" s="3" t="s">
        <v>1659</v>
      </c>
      <c r="G32" s="3" t="s">
        <v>73</v>
      </c>
      <c r="H32" s="8">
        <v>76771.357237999982</v>
      </c>
      <c r="I32" s="8">
        <v>3805.36</v>
      </c>
      <c r="J32" s="8">
        <v>0</v>
      </c>
      <c r="K32" s="8">
        <v>2921.4265195949997</v>
      </c>
      <c r="L32" s="37">
        <v>2.3239457484955763E-3</v>
      </c>
      <c r="M32" s="37">
        <v>3.5252728804092007E-3</v>
      </c>
      <c r="N32" s="37">
        <v>7.4563419857255685E-4</v>
      </c>
      <c r="O32" s="60" t="s">
        <v>3760</v>
      </c>
    </row>
    <row r="33" spans="1:15" ht="15" x14ac:dyDescent="0.25">
      <c r="A33" s="60" t="s">
        <v>3761</v>
      </c>
      <c r="B33" s="9" t="s">
        <v>1666</v>
      </c>
      <c r="C33" s="3" t="s">
        <v>1667</v>
      </c>
      <c r="D33" s="3" t="s">
        <v>140</v>
      </c>
      <c r="E33" s="3" t="s">
        <v>1641</v>
      </c>
      <c r="F33" s="3" t="s">
        <v>1659</v>
      </c>
      <c r="G33" s="3" t="s">
        <v>73</v>
      </c>
      <c r="H33" s="8">
        <v>123368.58447199997</v>
      </c>
      <c r="I33" s="8">
        <v>4118</v>
      </c>
      <c r="J33" s="8">
        <v>0</v>
      </c>
      <c r="K33" s="8">
        <v>5080.3183085269993</v>
      </c>
      <c r="L33" s="37">
        <v>2.0121533773966867E-2</v>
      </c>
      <c r="M33" s="37">
        <v>6.1303983642139962E-3</v>
      </c>
      <c r="N33" s="37">
        <v>1.2966470472778344E-3</v>
      </c>
      <c r="O33" s="60" t="s">
        <v>3760</v>
      </c>
    </row>
    <row r="34" spans="1:15" ht="15" x14ac:dyDescent="0.25">
      <c r="A34" s="60" t="s">
        <v>3761</v>
      </c>
      <c r="B34" s="9" t="s">
        <v>1668</v>
      </c>
      <c r="C34" s="3" t="s">
        <v>1669</v>
      </c>
      <c r="D34" s="3" t="s">
        <v>140</v>
      </c>
      <c r="E34" s="3" t="s">
        <v>1641</v>
      </c>
      <c r="F34" s="3" t="s">
        <v>1659</v>
      </c>
      <c r="G34" s="3" t="s">
        <v>73</v>
      </c>
      <c r="H34" s="8">
        <v>207806.79657199999</v>
      </c>
      <c r="I34" s="8">
        <v>3715.23</v>
      </c>
      <c r="J34" s="8">
        <v>0</v>
      </c>
      <c r="K34" s="8">
        <v>7720.5004481189999</v>
      </c>
      <c r="L34" s="37">
        <v>8.7008693957640621E-3</v>
      </c>
      <c r="M34" s="37">
        <v>9.3162948547184724E-3</v>
      </c>
      <c r="N34" s="37">
        <v>1.9704993863786549E-3</v>
      </c>
      <c r="O34" s="60" t="s">
        <v>3760</v>
      </c>
    </row>
    <row r="35" spans="1:15" ht="15" x14ac:dyDescent="0.25">
      <c r="A35" s="60" t="s">
        <v>3761</v>
      </c>
      <c r="B35" s="9" t="s">
        <v>1670</v>
      </c>
      <c r="C35" s="3" t="s">
        <v>1671</v>
      </c>
      <c r="D35" s="3" t="s">
        <v>140</v>
      </c>
      <c r="E35" s="3" t="s">
        <v>1650</v>
      </c>
      <c r="F35" s="3" t="s">
        <v>1659</v>
      </c>
      <c r="G35" s="3" t="s">
        <v>73</v>
      </c>
      <c r="H35" s="8">
        <v>55352.581508999996</v>
      </c>
      <c r="I35" s="8">
        <v>4136</v>
      </c>
      <c r="J35" s="8">
        <v>0</v>
      </c>
      <c r="K35" s="8">
        <v>2289.3827712229995</v>
      </c>
      <c r="L35" s="37">
        <v>2.5238837412015862E-2</v>
      </c>
      <c r="M35" s="37">
        <v>2.7625883937643417E-3</v>
      </c>
      <c r="N35" s="37">
        <v>5.8431799547138002E-4</v>
      </c>
      <c r="O35" s="60" t="s">
        <v>3760</v>
      </c>
    </row>
    <row r="36" spans="1:15" ht="15" x14ac:dyDescent="0.25">
      <c r="A36" s="60" t="s">
        <v>3761</v>
      </c>
      <c r="B36" s="9" t="s">
        <v>1672</v>
      </c>
      <c r="C36" s="3" t="s">
        <v>1673</v>
      </c>
      <c r="D36" s="3" t="s">
        <v>140</v>
      </c>
      <c r="E36" s="3" t="s">
        <v>1650</v>
      </c>
      <c r="F36" s="3" t="s">
        <v>1659</v>
      </c>
      <c r="G36" s="3" t="s">
        <v>73</v>
      </c>
      <c r="H36" s="8">
        <v>196029.91063799997</v>
      </c>
      <c r="I36" s="8">
        <v>3730.92</v>
      </c>
      <c r="J36" s="8">
        <v>0</v>
      </c>
      <c r="K36" s="8">
        <v>7313.7191418769989</v>
      </c>
      <c r="L36" s="37">
        <v>8.2248511891173277E-3</v>
      </c>
      <c r="M36" s="37">
        <v>8.8254335930937396E-3</v>
      </c>
      <c r="N36" s="37">
        <v>1.8666768013368444E-3</v>
      </c>
      <c r="O36" s="60" t="s">
        <v>3760</v>
      </c>
    </row>
    <row r="37" spans="1:15" ht="15" x14ac:dyDescent="0.25">
      <c r="A37" s="60" t="s">
        <v>3761</v>
      </c>
      <c r="B37" s="9" t="s">
        <v>1674</v>
      </c>
      <c r="C37" s="3" t="s">
        <v>1675</v>
      </c>
      <c r="D37" s="3" t="s">
        <v>140</v>
      </c>
      <c r="E37" s="3" t="s">
        <v>1650</v>
      </c>
      <c r="F37" s="3" t="s">
        <v>1659</v>
      </c>
      <c r="G37" s="3" t="s">
        <v>73</v>
      </c>
      <c r="H37" s="8">
        <v>662019.23749699991</v>
      </c>
      <c r="I37" s="8">
        <v>382.85</v>
      </c>
      <c r="J37" s="8">
        <v>0</v>
      </c>
      <c r="K37" s="8">
        <v>2534.5406504919993</v>
      </c>
      <c r="L37" s="37">
        <v>2.8413875344431507E-3</v>
      </c>
      <c r="M37" s="37">
        <v>3.0584193576475099E-3</v>
      </c>
      <c r="N37" s="37">
        <v>6.468895157907854E-4</v>
      </c>
      <c r="O37" s="60" t="s">
        <v>3760</v>
      </c>
    </row>
    <row r="38" spans="1:15" ht="15" x14ac:dyDescent="0.25">
      <c r="A38" s="60" t="s">
        <v>3761</v>
      </c>
      <c r="B38" s="9" t="s">
        <v>1676</v>
      </c>
      <c r="C38" s="3" t="s">
        <v>1677</v>
      </c>
      <c r="D38" s="3" t="s">
        <v>140</v>
      </c>
      <c r="E38" s="3" t="s">
        <v>1629</v>
      </c>
      <c r="F38" s="3" t="s">
        <v>1659</v>
      </c>
      <c r="G38" s="3" t="s">
        <v>73</v>
      </c>
      <c r="H38" s="8">
        <v>248297.71984099995</v>
      </c>
      <c r="I38" s="8">
        <v>350.84</v>
      </c>
      <c r="J38" s="8">
        <v>0</v>
      </c>
      <c r="K38" s="8">
        <v>871.12771989899989</v>
      </c>
      <c r="L38" s="37">
        <v>1.419392160967523E-2</v>
      </c>
      <c r="M38" s="37">
        <v>1.051186092046011E-3</v>
      </c>
      <c r="N38" s="37">
        <v>2.2233748304964257E-4</v>
      </c>
      <c r="O38" s="60" t="s">
        <v>3760</v>
      </c>
    </row>
    <row r="39" spans="1:15" ht="17.45" customHeight="1" x14ac:dyDescent="0.2">
      <c r="A39" s="61" t="s">
        <v>3762</v>
      </c>
      <c r="B39" s="40"/>
      <c r="C39" s="41"/>
      <c r="D39" s="41"/>
      <c r="E39" s="41"/>
      <c r="F39" s="41"/>
      <c r="G39" s="41"/>
      <c r="H39" s="12"/>
      <c r="I39" s="12"/>
      <c r="J39" s="12"/>
      <c r="K39" s="12"/>
      <c r="L39" s="12"/>
      <c r="M39" s="12"/>
      <c r="N39" s="12"/>
    </row>
    <row r="40" spans="1:15" ht="15" x14ac:dyDescent="0.25">
      <c r="A40" s="60" t="s">
        <v>3761</v>
      </c>
      <c r="B40" s="7" t="s">
        <v>1678</v>
      </c>
      <c r="C40" s="72" t="s">
        <v>3761</v>
      </c>
      <c r="D40" s="72" t="s">
        <v>3761</v>
      </c>
      <c r="E40" s="72" t="s">
        <v>3761</v>
      </c>
      <c r="F40" s="72" t="s">
        <v>3761</v>
      </c>
      <c r="G40" s="72" t="s">
        <v>3761</v>
      </c>
      <c r="H40" s="79" t="s">
        <v>3761</v>
      </c>
      <c r="I40" s="79" t="s">
        <v>3761</v>
      </c>
      <c r="J40" s="8">
        <v>0</v>
      </c>
      <c r="K40" s="8">
        <v>0</v>
      </c>
      <c r="L40" s="73" t="s">
        <v>3761</v>
      </c>
      <c r="M40" s="37">
        <v>0</v>
      </c>
      <c r="N40" s="37">
        <v>0</v>
      </c>
      <c r="O40" s="60" t="s">
        <v>3760</v>
      </c>
    </row>
    <row r="41" spans="1:15" ht="15" x14ac:dyDescent="0.25">
      <c r="A41" s="60" t="s">
        <v>3761</v>
      </c>
      <c r="B41" s="80" t="s">
        <v>3761</v>
      </c>
      <c r="C41" s="75" t="s">
        <v>3761</v>
      </c>
      <c r="D41" s="3" t="s">
        <v>86</v>
      </c>
      <c r="E41" s="3" t="s">
        <v>86</v>
      </c>
      <c r="F41" s="3" t="s">
        <v>86</v>
      </c>
      <c r="G41" s="3" t="s">
        <v>86</v>
      </c>
      <c r="H41" s="8">
        <v>0</v>
      </c>
      <c r="I41" s="8">
        <v>0</v>
      </c>
      <c r="J41" s="8">
        <v>0</v>
      </c>
      <c r="K41" s="8">
        <v>0</v>
      </c>
      <c r="L41" s="37">
        <v>0</v>
      </c>
      <c r="M41" s="37">
        <v>0</v>
      </c>
      <c r="N41" s="37">
        <v>0</v>
      </c>
      <c r="O41" s="60" t="s">
        <v>3760</v>
      </c>
    </row>
    <row r="42" spans="1:15" ht="17.45" customHeight="1" x14ac:dyDescent="0.2">
      <c r="A42" s="61" t="s">
        <v>3762</v>
      </c>
      <c r="B42" s="40"/>
      <c r="C42" s="41"/>
      <c r="D42" s="41"/>
      <c r="E42" s="41"/>
      <c r="F42" s="41"/>
      <c r="G42" s="41"/>
      <c r="H42" s="12"/>
      <c r="I42" s="12"/>
      <c r="J42" s="12"/>
      <c r="K42" s="12"/>
      <c r="L42" s="12"/>
      <c r="M42" s="12"/>
      <c r="N42" s="12"/>
    </row>
    <row r="43" spans="1:15" ht="15" x14ac:dyDescent="0.25">
      <c r="A43" s="60" t="s">
        <v>3761</v>
      </c>
      <c r="B43" s="7" t="s">
        <v>1679</v>
      </c>
      <c r="C43" s="72" t="s">
        <v>3761</v>
      </c>
      <c r="D43" s="72" t="s">
        <v>3761</v>
      </c>
      <c r="E43" s="72" t="s">
        <v>3761</v>
      </c>
      <c r="F43" s="72" t="s">
        <v>3761</v>
      </c>
      <c r="G43" s="72" t="s">
        <v>3761</v>
      </c>
      <c r="H43" s="79" t="s">
        <v>3761</v>
      </c>
      <c r="I43" s="79" t="s">
        <v>3761</v>
      </c>
      <c r="J43" s="8">
        <v>0</v>
      </c>
      <c r="K43" s="8">
        <v>0</v>
      </c>
      <c r="L43" s="73" t="s">
        <v>3761</v>
      </c>
      <c r="M43" s="37">
        <v>0</v>
      </c>
      <c r="N43" s="37">
        <v>0</v>
      </c>
      <c r="O43" s="60" t="s">
        <v>3760</v>
      </c>
    </row>
    <row r="44" spans="1:15" ht="15" x14ac:dyDescent="0.25">
      <c r="A44" s="60" t="s">
        <v>3761</v>
      </c>
      <c r="B44" s="80" t="s">
        <v>3761</v>
      </c>
      <c r="C44" s="75" t="s">
        <v>3761</v>
      </c>
      <c r="D44" s="3" t="s">
        <v>86</v>
      </c>
      <c r="E44" s="3" t="s">
        <v>86</v>
      </c>
      <c r="F44" s="3" t="s">
        <v>86</v>
      </c>
      <c r="G44" s="3" t="s">
        <v>86</v>
      </c>
      <c r="H44" s="8">
        <v>0</v>
      </c>
      <c r="I44" s="8">
        <v>0</v>
      </c>
      <c r="J44" s="8">
        <v>0</v>
      </c>
      <c r="K44" s="8">
        <v>0</v>
      </c>
      <c r="L44" s="37">
        <v>0</v>
      </c>
      <c r="M44" s="37">
        <v>0</v>
      </c>
      <c r="N44" s="37">
        <v>0</v>
      </c>
      <c r="O44" s="60" t="s">
        <v>3760</v>
      </c>
    </row>
    <row r="45" spans="1:15" ht="17.45" customHeight="1" x14ac:dyDescent="0.2">
      <c r="A45" s="61" t="s">
        <v>3762</v>
      </c>
      <c r="B45" s="40"/>
      <c r="C45" s="41"/>
      <c r="D45" s="41"/>
      <c r="E45" s="41"/>
      <c r="F45" s="41"/>
      <c r="G45" s="41"/>
      <c r="H45" s="12"/>
      <c r="I45" s="12"/>
      <c r="J45" s="12"/>
      <c r="K45" s="12"/>
      <c r="L45" s="12"/>
      <c r="M45" s="12"/>
      <c r="N45" s="12"/>
    </row>
    <row r="46" spans="1:15" ht="15" x14ac:dyDescent="0.25">
      <c r="A46" s="60" t="s">
        <v>3761</v>
      </c>
      <c r="B46" s="13" t="s">
        <v>219</v>
      </c>
      <c r="C46" s="72" t="s">
        <v>3761</v>
      </c>
      <c r="D46" s="72" t="s">
        <v>3761</v>
      </c>
      <c r="E46" s="72" t="s">
        <v>3761</v>
      </c>
      <c r="F46" s="72" t="s">
        <v>3761</v>
      </c>
      <c r="G46" s="72" t="s">
        <v>3761</v>
      </c>
      <c r="H46" s="79" t="s">
        <v>3761</v>
      </c>
      <c r="I46" s="79" t="s">
        <v>3761</v>
      </c>
      <c r="J46" s="8">
        <v>0</v>
      </c>
      <c r="K46" s="8">
        <v>731898.43655160116</v>
      </c>
      <c r="L46" s="73" t="s">
        <v>3761</v>
      </c>
      <c r="M46" s="37">
        <v>0.88317871159290406</v>
      </c>
      <c r="N46" s="37">
        <v>0.18680206416771877</v>
      </c>
      <c r="O46" s="60" t="s">
        <v>3760</v>
      </c>
    </row>
    <row r="47" spans="1:15" ht="15" x14ac:dyDescent="0.25">
      <c r="A47" s="60" t="s">
        <v>3761</v>
      </c>
      <c r="B47" s="7" t="s">
        <v>1680</v>
      </c>
      <c r="C47" s="72" t="s">
        <v>3761</v>
      </c>
      <c r="D47" s="72" t="s">
        <v>3761</v>
      </c>
      <c r="E47" s="72" t="s">
        <v>3761</v>
      </c>
      <c r="F47" s="72" t="s">
        <v>3761</v>
      </c>
      <c r="G47" s="72" t="s">
        <v>3761</v>
      </c>
      <c r="H47" s="79" t="s">
        <v>3761</v>
      </c>
      <c r="I47" s="79" t="s">
        <v>3761</v>
      </c>
      <c r="J47" s="8">
        <v>0</v>
      </c>
      <c r="K47" s="8">
        <v>731898.43655160116</v>
      </c>
      <c r="L47" s="73" t="s">
        <v>3761</v>
      </c>
      <c r="M47" s="37">
        <v>0.88317871159290406</v>
      </c>
      <c r="N47" s="37">
        <v>0.18680206416771877</v>
      </c>
      <c r="O47" s="60" t="s">
        <v>3760</v>
      </c>
    </row>
    <row r="48" spans="1:15" ht="15" x14ac:dyDescent="0.25">
      <c r="A48" s="60" t="s">
        <v>3761</v>
      </c>
      <c r="B48" s="9" t="s">
        <v>1681</v>
      </c>
      <c r="C48" s="3" t="s">
        <v>1682</v>
      </c>
      <c r="D48" s="3" t="s">
        <v>226</v>
      </c>
      <c r="E48" s="75" t="s">
        <v>3761</v>
      </c>
      <c r="F48" s="3" t="s">
        <v>1683</v>
      </c>
      <c r="G48" s="3" t="s">
        <v>51</v>
      </c>
      <c r="H48" s="8">
        <v>113785.45756999998</v>
      </c>
      <c r="I48" s="8">
        <v>6333</v>
      </c>
      <c r="J48" s="8">
        <v>0</v>
      </c>
      <c r="K48" s="8">
        <v>26136.281792178997</v>
      </c>
      <c r="L48" s="37">
        <v>5.0882443657707869E-4</v>
      </c>
      <c r="M48" s="37">
        <v>3.1538539401454645E-2</v>
      </c>
      <c r="N48" s="37">
        <v>6.6707498535611125E-3</v>
      </c>
      <c r="O48" s="60" t="s">
        <v>3760</v>
      </c>
    </row>
    <row r="49" spans="1:15" ht="15" x14ac:dyDescent="0.25">
      <c r="A49" s="60" t="s">
        <v>3761</v>
      </c>
      <c r="B49" s="9" t="s">
        <v>1684</v>
      </c>
      <c r="C49" s="3" t="s">
        <v>1685</v>
      </c>
      <c r="D49" s="3" t="s">
        <v>873</v>
      </c>
      <c r="E49" s="75" t="s">
        <v>3761</v>
      </c>
      <c r="F49" s="3" t="s">
        <v>1683</v>
      </c>
      <c r="G49" s="3" t="s">
        <v>51</v>
      </c>
      <c r="H49" s="8">
        <v>516913.50486299983</v>
      </c>
      <c r="I49" s="8">
        <v>499.58</v>
      </c>
      <c r="J49" s="8">
        <v>0</v>
      </c>
      <c r="K49" s="8">
        <v>9366.352060346997</v>
      </c>
      <c r="L49" s="37">
        <v>2.5273570074166134E-3</v>
      </c>
      <c r="M49" s="37">
        <v>1.1302336952593818E-2</v>
      </c>
      <c r="N49" s="37">
        <v>2.390569252802371E-3</v>
      </c>
      <c r="O49" s="60" t="s">
        <v>3760</v>
      </c>
    </row>
    <row r="50" spans="1:15" ht="15" x14ac:dyDescent="0.25">
      <c r="A50" s="60" t="s">
        <v>3761</v>
      </c>
      <c r="B50" s="9" t="s">
        <v>1686</v>
      </c>
      <c r="C50" s="3" t="s">
        <v>1687</v>
      </c>
      <c r="D50" s="3" t="s">
        <v>873</v>
      </c>
      <c r="E50" s="75" t="s">
        <v>3761</v>
      </c>
      <c r="F50" s="3" t="s">
        <v>1683</v>
      </c>
      <c r="G50" s="3" t="s">
        <v>51</v>
      </c>
      <c r="H50" s="8">
        <v>180107.846345</v>
      </c>
      <c r="I50" s="8">
        <v>3560.2200000000003</v>
      </c>
      <c r="J50" s="8">
        <v>0</v>
      </c>
      <c r="K50" s="8">
        <v>23257.178400860004</v>
      </c>
      <c r="L50" s="37">
        <v>9.6960256825817746E-3</v>
      </c>
      <c r="M50" s="37">
        <v>2.8064337658835405E-2</v>
      </c>
      <c r="N50" s="37">
        <v>5.9359177654032787E-3</v>
      </c>
      <c r="O50" s="60" t="s">
        <v>3760</v>
      </c>
    </row>
    <row r="51" spans="1:15" ht="15" x14ac:dyDescent="0.25">
      <c r="A51" s="60" t="s">
        <v>3761</v>
      </c>
      <c r="B51" s="9" t="s">
        <v>1688</v>
      </c>
      <c r="C51" s="3" t="s">
        <v>1689</v>
      </c>
      <c r="D51" s="3" t="s">
        <v>873</v>
      </c>
      <c r="E51" s="75" t="s">
        <v>3761</v>
      </c>
      <c r="F51" s="3" t="s">
        <v>1683</v>
      </c>
      <c r="G51" s="3" t="s">
        <v>49</v>
      </c>
      <c r="H51" s="8">
        <v>323894.24803299987</v>
      </c>
      <c r="I51" s="8">
        <v>1688.27</v>
      </c>
      <c r="J51" s="8">
        <v>0</v>
      </c>
      <c r="K51" s="8">
        <v>21936.268914344</v>
      </c>
      <c r="L51" s="37">
        <v>1.1713319392089984E-2</v>
      </c>
      <c r="M51" s="37">
        <v>2.6470401833629142E-2</v>
      </c>
      <c r="N51" s="37">
        <v>5.5987827117714014E-3</v>
      </c>
      <c r="O51" s="60" t="s">
        <v>3760</v>
      </c>
    </row>
    <row r="52" spans="1:15" ht="15" x14ac:dyDescent="0.25">
      <c r="A52" s="60" t="s">
        <v>3761</v>
      </c>
      <c r="B52" s="9" t="s">
        <v>1690</v>
      </c>
      <c r="C52" s="3" t="s">
        <v>1691</v>
      </c>
      <c r="D52" s="3" t="s">
        <v>1592</v>
      </c>
      <c r="E52" s="75" t="s">
        <v>3761</v>
      </c>
      <c r="F52" s="3" t="s">
        <v>1683</v>
      </c>
      <c r="G52" s="3" t="s">
        <v>51</v>
      </c>
      <c r="H52" s="8">
        <v>96604.980066999982</v>
      </c>
      <c r="I52" s="8">
        <v>4831.8</v>
      </c>
      <c r="J52" s="8">
        <v>0</v>
      </c>
      <c r="K52" s="8">
        <v>16929.963441019998</v>
      </c>
      <c r="L52" s="37">
        <v>5.2336538049843921E-3</v>
      </c>
      <c r="M52" s="37">
        <v>2.0429314440953632E-2</v>
      </c>
      <c r="N52" s="37">
        <v>4.3210259226227768E-3</v>
      </c>
      <c r="O52" s="60" t="s">
        <v>3760</v>
      </c>
    </row>
    <row r="53" spans="1:15" ht="15" x14ac:dyDescent="0.25">
      <c r="A53" s="60" t="s">
        <v>3761</v>
      </c>
      <c r="B53" s="9" t="s">
        <v>1692</v>
      </c>
      <c r="C53" s="3" t="s">
        <v>1693</v>
      </c>
      <c r="D53" s="3" t="s">
        <v>873</v>
      </c>
      <c r="E53" s="75" t="s">
        <v>3761</v>
      </c>
      <c r="F53" s="3" t="s">
        <v>1683</v>
      </c>
      <c r="G53" s="3" t="s">
        <v>49</v>
      </c>
      <c r="H53" s="8">
        <v>52324.693290000003</v>
      </c>
      <c r="I53" s="8">
        <v>8512</v>
      </c>
      <c r="J53" s="8">
        <v>0</v>
      </c>
      <c r="K53" s="8">
        <v>17867.176557699</v>
      </c>
      <c r="L53" s="37">
        <v>2.4448791939911457E-3</v>
      </c>
      <c r="M53" s="37">
        <v>2.156024549851461E-2</v>
      </c>
      <c r="N53" s="37">
        <v>4.56023034774161E-3</v>
      </c>
      <c r="O53" s="60" t="s">
        <v>3760</v>
      </c>
    </row>
    <row r="54" spans="1:15" ht="15" x14ac:dyDescent="0.25">
      <c r="A54" s="60" t="s">
        <v>3761</v>
      </c>
      <c r="B54" s="9" t="s">
        <v>1694</v>
      </c>
      <c r="C54" s="3" t="s">
        <v>1695</v>
      </c>
      <c r="D54" s="3" t="s">
        <v>873</v>
      </c>
      <c r="E54" s="75" t="s">
        <v>3761</v>
      </c>
      <c r="F54" s="3" t="s">
        <v>1683</v>
      </c>
      <c r="G54" s="3" t="s">
        <v>90</v>
      </c>
      <c r="H54" s="8">
        <v>38078.697683999992</v>
      </c>
      <c r="I54" s="8">
        <v>12693</v>
      </c>
      <c r="J54" s="8">
        <v>0</v>
      </c>
      <c r="K54" s="8">
        <v>11963.939512954999</v>
      </c>
      <c r="L54" s="37">
        <v>1.214919055291555E-3</v>
      </c>
      <c r="M54" s="37">
        <v>1.4436834616577398E-2</v>
      </c>
      <c r="N54" s="37">
        <v>3.0535501716981179E-3</v>
      </c>
      <c r="O54" s="60" t="s">
        <v>3760</v>
      </c>
    </row>
    <row r="55" spans="1:15" ht="15" x14ac:dyDescent="0.25">
      <c r="A55" s="60" t="s">
        <v>3761</v>
      </c>
      <c r="B55" s="9" t="s">
        <v>1696</v>
      </c>
      <c r="C55" s="3" t="s">
        <v>1697</v>
      </c>
      <c r="D55" s="3" t="s">
        <v>226</v>
      </c>
      <c r="E55" s="75" t="s">
        <v>3761</v>
      </c>
      <c r="F55" s="3" t="s">
        <v>1683</v>
      </c>
      <c r="G55" s="3" t="s">
        <v>51</v>
      </c>
      <c r="H55" s="8">
        <v>55625.31650999999</v>
      </c>
      <c r="I55" s="8">
        <v>7266</v>
      </c>
      <c r="J55" s="8">
        <v>0</v>
      </c>
      <c r="K55" s="8">
        <v>14659.374649853999</v>
      </c>
      <c r="L55" s="37">
        <v>2.459664669909352E-4</v>
      </c>
      <c r="M55" s="37">
        <v>1.7689404662504616E-2</v>
      </c>
      <c r="N55" s="37">
        <v>3.7415047050829305E-3</v>
      </c>
      <c r="O55" s="60" t="s">
        <v>3760</v>
      </c>
    </row>
    <row r="56" spans="1:15" ht="15" x14ac:dyDescent="0.25">
      <c r="A56" s="60" t="s">
        <v>3761</v>
      </c>
      <c r="B56" s="9" t="s">
        <v>3758</v>
      </c>
      <c r="C56" s="3" t="s">
        <v>1698</v>
      </c>
      <c r="D56" s="3" t="s">
        <v>226</v>
      </c>
      <c r="E56" s="75" t="s">
        <v>3761</v>
      </c>
      <c r="F56" s="3" t="s">
        <v>1683</v>
      </c>
      <c r="G56" s="3" t="s">
        <v>51</v>
      </c>
      <c r="H56" s="8">
        <v>99747.289400999987</v>
      </c>
      <c r="I56" s="8">
        <v>7203</v>
      </c>
      <c r="J56" s="8">
        <v>0</v>
      </c>
      <c r="K56" s="8">
        <v>26059.259645644994</v>
      </c>
      <c r="L56" s="37">
        <v>4.7313555524618417E-4</v>
      </c>
      <c r="M56" s="37">
        <v>3.1445597106809879E-2</v>
      </c>
      <c r="N56" s="37">
        <v>6.6510915304377975E-3</v>
      </c>
      <c r="O56" s="60" t="s">
        <v>3760</v>
      </c>
    </row>
    <row r="57" spans="1:15" ht="15" x14ac:dyDescent="0.25">
      <c r="A57" s="60" t="s">
        <v>3761</v>
      </c>
      <c r="B57" s="9" t="s">
        <v>1699</v>
      </c>
      <c r="C57" s="3" t="s">
        <v>1700</v>
      </c>
      <c r="D57" s="3" t="s">
        <v>873</v>
      </c>
      <c r="E57" s="75" t="s">
        <v>3761</v>
      </c>
      <c r="F57" s="3" t="s">
        <v>1683</v>
      </c>
      <c r="G57" s="3" t="s">
        <v>49</v>
      </c>
      <c r="H57" s="8">
        <v>112236.39812099996</v>
      </c>
      <c r="I57" s="8">
        <v>7452</v>
      </c>
      <c r="J57" s="8">
        <v>0</v>
      </c>
      <c r="K57" s="8">
        <v>33552.446286520004</v>
      </c>
      <c r="L57" s="37">
        <v>2.4542754750445915E-3</v>
      </c>
      <c r="M57" s="37">
        <v>4.0487593363002963E-2</v>
      </c>
      <c r="N57" s="37">
        <v>8.5635737298867098E-3</v>
      </c>
      <c r="O57" s="60" t="s">
        <v>3760</v>
      </c>
    </row>
    <row r="58" spans="1:15" ht="15" x14ac:dyDescent="0.25">
      <c r="A58" s="60" t="s">
        <v>3761</v>
      </c>
      <c r="B58" s="9" t="s">
        <v>1701</v>
      </c>
      <c r="C58" s="3" t="s">
        <v>1702</v>
      </c>
      <c r="D58" s="3" t="s">
        <v>226</v>
      </c>
      <c r="E58" s="75" t="s">
        <v>3761</v>
      </c>
      <c r="F58" s="3" t="s">
        <v>1683</v>
      </c>
      <c r="G58" s="3" t="s">
        <v>51</v>
      </c>
      <c r="H58" s="8">
        <v>36614.13238599999</v>
      </c>
      <c r="I58" s="8">
        <v>8384</v>
      </c>
      <c r="J58" s="8">
        <v>0</v>
      </c>
      <c r="K58" s="8">
        <v>11133.906572569998</v>
      </c>
      <c r="L58" s="37">
        <v>8.5084994954966479E-5</v>
      </c>
      <c r="M58" s="37">
        <v>1.343523741912634E-2</v>
      </c>
      <c r="N58" s="37">
        <v>2.84170128823601E-3</v>
      </c>
      <c r="O58" s="60" t="s">
        <v>3760</v>
      </c>
    </row>
    <row r="59" spans="1:15" ht="15" x14ac:dyDescent="0.25">
      <c r="A59" s="60" t="s">
        <v>3761</v>
      </c>
      <c r="B59" s="9" t="s">
        <v>1703</v>
      </c>
      <c r="C59" s="3" t="s">
        <v>1704</v>
      </c>
      <c r="D59" s="3" t="s">
        <v>226</v>
      </c>
      <c r="E59" s="75" t="s">
        <v>3761</v>
      </c>
      <c r="F59" s="3" t="s">
        <v>1683</v>
      </c>
      <c r="G59" s="3" t="s">
        <v>51</v>
      </c>
      <c r="H59" s="8">
        <v>271507.87400299992</v>
      </c>
      <c r="I59" s="8">
        <v>3760</v>
      </c>
      <c r="J59" s="8">
        <v>0</v>
      </c>
      <c r="K59" s="8">
        <v>37026.940618761997</v>
      </c>
      <c r="L59" s="37">
        <v>2.9944772412322806E-4</v>
      </c>
      <c r="M59" s="37">
        <v>4.4680250806355744E-2</v>
      </c>
      <c r="N59" s="37">
        <v>9.4503671438197438E-3</v>
      </c>
      <c r="O59" s="60" t="s">
        <v>3760</v>
      </c>
    </row>
    <row r="60" spans="1:15" ht="15" x14ac:dyDescent="0.25">
      <c r="A60" s="60" t="s">
        <v>3761</v>
      </c>
      <c r="B60" s="9" t="s">
        <v>3759</v>
      </c>
      <c r="C60" s="3" t="s">
        <v>1705</v>
      </c>
      <c r="D60" s="3" t="s">
        <v>226</v>
      </c>
      <c r="E60" s="75" t="s">
        <v>3761</v>
      </c>
      <c r="F60" s="3" t="s">
        <v>1683</v>
      </c>
      <c r="G60" s="3" t="s">
        <v>51</v>
      </c>
      <c r="H60" s="8">
        <v>25517.233801999995</v>
      </c>
      <c r="I60" s="8">
        <v>6309</v>
      </c>
      <c r="J60" s="8">
        <v>0</v>
      </c>
      <c r="K60" s="8">
        <v>5839.0430315169988</v>
      </c>
      <c r="L60" s="37">
        <v>3.568843888391608E-3</v>
      </c>
      <c r="M60" s="37">
        <v>7.0459482408624166E-3</v>
      </c>
      <c r="N60" s="37">
        <v>1.4902959708325712E-3</v>
      </c>
      <c r="O60" s="60" t="s">
        <v>3760</v>
      </c>
    </row>
    <row r="61" spans="1:15" ht="15" x14ac:dyDescent="0.25">
      <c r="A61" s="60" t="s">
        <v>3761</v>
      </c>
      <c r="B61" s="9" t="s">
        <v>1706</v>
      </c>
      <c r="C61" s="3" t="s">
        <v>1707</v>
      </c>
      <c r="D61" s="3" t="s">
        <v>226</v>
      </c>
      <c r="E61" s="75" t="s">
        <v>3761</v>
      </c>
      <c r="F61" s="3" t="s">
        <v>1683</v>
      </c>
      <c r="G61" s="3" t="s">
        <v>51</v>
      </c>
      <c r="H61" s="8">
        <v>9463.3449869999913</v>
      </c>
      <c r="I61" s="8">
        <v>3750</v>
      </c>
      <c r="J61" s="8">
        <v>0</v>
      </c>
      <c r="K61" s="8">
        <v>1287.1332099109998</v>
      </c>
      <c r="L61" s="37">
        <v>2.2919567401972932E-4</v>
      </c>
      <c r="M61" s="37">
        <v>1.5531781367557134E-3</v>
      </c>
      <c r="N61" s="37">
        <v>3.285143518041177E-4</v>
      </c>
      <c r="O61" s="60" t="s">
        <v>3760</v>
      </c>
    </row>
    <row r="62" spans="1:15" ht="15" x14ac:dyDescent="0.25">
      <c r="A62" s="60" t="s">
        <v>3761</v>
      </c>
      <c r="B62" s="9" t="s">
        <v>1708</v>
      </c>
      <c r="C62" s="3" t="s">
        <v>1709</v>
      </c>
      <c r="D62" s="3" t="s">
        <v>226</v>
      </c>
      <c r="E62" s="75" t="s">
        <v>3761</v>
      </c>
      <c r="F62" s="3" t="s">
        <v>1683</v>
      </c>
      <c r="G62" s="3" t="s">
        <v>51</v>
      </c>
      <c r="H62" s="8">
        <v>182586.22879599998</v>
      </c>
      <c r="I62" s="8">
        <v>3446</v>
      </c>
      <c r="J62" s="8">
        <v>0</v>
      </c>
      <c r="K62" s="8">
        <v>22820.799078273998</v>
      </c>
      <c r="L62" s="37">
        <v>1.1070528636148668E-3</v>
      </c>
      <c r="M62" s="37">
        <v>2.7537760597538291E-2</v>
      </c>
      <c r="N62" s="37">
        <v>5.8245408937662125E-3</v>
      </c>
      <c r="O62" s="60" t="s">
        <v>3760</v>
      </c>
    </row>
    <row r="63" spans="1:15" ht="15" x14ac:dyDescent="0.25">
      <c r="A63" s="60" t="s">
        <v>3761</v>
      </c>
      <c r="B63" s="9" t="s">
        <v>1710</v>
      </c>
      <c r="C63" s="3" t="s">
        <v>1711</v>
      </c>
      <c r="D63" s="3" t="s">
        <v>1589</v>
      </c>
      <c r="E63" s="75" t="s">
        <v>3761</v>
      </c>
      <c r="F63" s="3" t="s">
        <v>1683</v>
      </c>
      <c r="G63" s="3" t="s">
        <v>52</v>
      </c>
      <c r="H63" s="8">
        <v>12985.061228999997</v>
      </c>
      <c r="I63" s="8">
        <v>5842</v>
      </c>
      <c r="J63" s="8">
        <v>0</v>
      </c>
      <c r="K63" s="8">
        <v>351.15004983599988</v>
      </c>
      <c r="L63" s="37">
        <v>2.404033282142569E-5</v>
      </c>
      <c r="M63" s="37">
        <v>4.2373126256579642E-4</v>
      </c>
      <c r="N63" s="37">
        <v>8.9623847881163492E-5</v>
      </c>
      <c r="O63" s="60" t="s">
        <v>3760</v>
      </c>
    </row>
    <row r="64" spans="1:15" ht="15" x14ac:dyDescent="0.25">
      <c r="A64" s="60" t="s">
        <v>3761</v>
      </c>
      <c r="B64" s="9" t="s">
        <v>1712</v>
      </c>
      <c r="C64" s="3" t="s">
        <v>1713</v>
      </c>
      <c r="D64" s="3" t="s">
        <v>226</v>
      </c>
      <c r="E64" s="75" t="s">
        <v>3761</v>
      </c>
      <c r="F64" s="3" t="s">
        <v>1683</v>
      </c>
      <c r="G64" s="3" t="s">
        <v>51</v>
      </c>
      <c r="H64" s="8">
        <v>79280.975161999988</v>
      </c>
      <c r="I64" s="8">
        <v>13638</v>
      </c>
      <c r="J64" s="8">
        <v>0</v>
      </c>
      <c r="K64" s="8">
        <v>39216.354976869996</v>
      </c>
      <c r="L64" s="37">
        <v>2.8728602893914561E-4</v>
      </c>
      <c r="M64" s="37">
        <v>4.732220774377912E-2</v>
      </c>
      <c r="N64" s="37">
        <v>1.0009170252267401E-2</v>
      </c>
      <c r="O64" s="60" t="s">
        <v>3760</v>
      </c>
    </row>
    <row r="65" spans="1:15" ht="15" x14ac:dyDescent="0.25">
      <c r="A65" s="60" t="s">
        <v>3761</v>
      </c>
      <c r="B65" s="9" t="s">
        <v>1714</v>
      </c>
      <c r="C65" s="3" t="s">
        <v>1715</v>
      </c>
      <c r="D65" s="3" t="s">
        <v>873</v>
      </c>
      <c r="E65" s="75" t="s">
        <v>3761</v>
      </c>
      <c r="F65" s="3" t="s">
        <v>1683</v>
      </c>
      <c r="G65" s="3" t="s">
        <v>53</v>
      </c>
      <c r="H65" s="8">
        <v>185977.09176099996</v>
      </c>
      <c r="I65" s="8">
        <v>5340</v>
      </c>
      <c r="J65" s="8">
        <v>0</v>
      </c>
      <c r="K65" s="8">
        <v>27202.486098982994</v>
      </c>
      <c r="L65" s="37">
        <v>2.6635856703352287E-3</v>
      </c>
      <c r="M65" s="37">
        <v>3.2825123576186062E-2</v>
      </c>
      <c r="N65" s="37">
        <v>6.9428766342574891E-3</v>
      </c>
      <c r="O65" s="60" t="s">
        <v>3760</v>
      </c>
    </row>
    <row r="66" spans="1:15" ht="15" x14ac:dyDescent="0.25">
      <c r="A66" s="60" t="s">
        <v>3761</v>
      </c>
      <c r="B66" s="9" t="s">
        <v>1716</v>
      </c>
      <c r="C66" s="3" t="s">
        <v>1717</v>
      </c>
      <c r="D66" s="3" t="s">
        <v>226</v>
      </c>
      <c r="E66" s="75" t="s">
        <v>3761</v>
      </c>
      <c r="F66" s="3" t="s">
        <v>1683</v>
      </c>
      <c r="G66" s="3" t="s">
        <v>51</v>
      </c>
      <c r="H66" s="8">
        <v>24418.809829999995</v>
      </c>
      <c r="I66" s="8">
        <v>11399</v>
      </c>
      <c r="J66" s="8">
        <v>0</v>
      </c>
      <c r="K66" s="8">
        <v>10095.754980637998</v>
      </c>
      <c r="L66" s="37">
        <v>1.8138256971164554E-4</v>
      </c>
      <c r="M66" s="37">
        <v>1.218250433539337E-2</v>
      </c>
      <c r="N66" s="37">
        <v>2.5767343876294002E-3</v>
      </c>
      <c r="O66" s="60" t="s">
        <v>3760</v>
      </c>
    </row>
    <row r="67" spans="1:15" ht="15" x14ac:dyDescent="0.25">
      <c r="A67" s="60" t="s">
        <v>3761</v>
      </c>
      <c r="B67" s="9" t="s">
        <v>1718</v>
      </c>
      <c r="C67" s="3" t="s">
        <v>1719</v>
      </c>
      <c r="D67" s="3" t="s">
        <v>226</v>
      </c>
      <c r="E67" s="75" t="s">
        <v>3761</v>
      </c>
      <c r="F67" s="3" t="s">
        <v>1683</v>
      </c>
      <c r="G67" s="3" t="s">
        <v>51</v>
      </c>
      <c r="H67" s="8">
        <v>11406.710473999998</v>
      </c>
      <c r="I67" s="8">
        <v>9051</v>
      </c>
      <c r="J67" s="8">
        <v>0</v>
      </c>
      <c r="K67" s="8">
        <v>3744.5922909269993</v>
      </c>
      <c r="L67" s="37">
        <v>5.2808844787037021E-3</v>
      </c>
      <c r="M67" s="37">
        <v>4.5185834943486233E-3</v>
      </c>
      <c r="N67" s="37">
        <v>9.5573037798445083E-4</v>
      </c>
      <c r="O67" s="60" t="s">
        <v>3760</v>
      </c>
    </row>
    <row r="68" spans="1:15" ht="15" x14ac:dyDescent="0.25">
      <c r="A68" s="60" t="s">
        <v>3761</v>
      </c>
      <c r="B68" s="9" t="s">
        <v>1720</v>
      </c>
      <c r="C68" s="3" t="s">
        <v>1721</v>
      </c>
      <c r="D68" s="3" t="s">
        <v>226</v>
      </c>
      <c r="E68" s="75" t="s">
        <v>3761</v>
      </c>
      <c r="F68" s="3" t="s">
        <v>1683</v>
      </c>
      <c r="G68" s="3" t="s">
        <v>51</v>
      </c>
      <c r="H68" s="8">
        <v>27601.422875999997</v>
      </c>
      <c r="I68" s="8">
        <v>3264</v>
      </c>
      <c r="J68" s="8">
        <v>0</v>
      </c>
      <c r="K68" s="8">
        <v>3267.6021755549996</v>
      </c>
      <c r="L68" s="37">
        <v>2.5199874806902217E-4</v>
      </c>
      <c r="M68" s="37">
        <v>3.9430015631702628E-3</v>
      </c>
      <c r="N68" s="37">
        <v>8.3398843444525887E-4</v>
      </c>
      <c r="O68" s="60" t="s">
        <v>3760</v>
      </c>
    </row>
    <row r="69" spans="1:15" ht="15" x14ac:dyDescent="0.25">
      <c r="A69" s="60" t="s">
        <v>3761</v>
      </c>
      <c r="B69" s="9" t="s">
        <v>1720</v>
      </c>
      <c r="C69" s="3" t="s">
        <v>1722</v>
      </c>
      <c r="D69" s="3" t="s">
        <v>226</v>
      </c>
      <c r="E69" s="75" t="s">
        <v>3761</v>
      </c>
      <c r="F69" s="3" t="s">
        <v>1683</v>
      </c>
      <c r="G69" s="3" t="s">
        <v>51</v>
      </c>
      <c r="H69" s="8">
        <v>39712.25128099999</v>
      </c>
      <c r="I69" s="8">
        <v>3363.6600000000003</v>
      </c>
      <c r="J69" s="8">
        <v>0</v>
      </c>
      <c r="K69" s="8">
        <v>4844.892599075999</v>
      </c>
      <c r="L69" s="37">
        <v>4.5646265840229875E-3</v>
      </c>
      <c r="M69" s="37">
        <v>5.8463111680062459E-3</v>
      </c>
      <c r="N69" s="37">
        <v>1.2365594636906873E-3</v>
      </c>
      <c r="O69" s="60" t="s">
        <v>3760</v>
      </c>
    </row>
    <row r="70" spans="1:15" ht="15" x14ac:dyDescent="0.25">
      <c r="A70" s="60" t="s">
        <v>3761</v>
      </c>
      <c r="B70" s="9" t="s">
        <v>1720</v>
      </c>
      <c r="C70" s="3" t="s">
        <v>1723</v>
      </c>
      <c r="D70" s="3" t="s">
        <v>226</v>
      </c>
      <c r="E70" s="75" t="s">
        <v>3761</v>
      </c>
      <c r="F70" s="3" t="s">
        <v>1683</v>
      </c>
      <c r="G70" s="3" t="s">
        <v>51</v>
      </c>
      <c r="H70" s="8">
        <v>59145.906162999992</v>
      </c>
      <c r="I70" s="8">
        <v>4755</v>
      </c>
      <c r="J70" s="8">
        <v>0</v>
      </c>
      <c r="K70" s="8">
        <v>10200.530688527997</v>
      </c>
      <c r="L70" s="37">
        <v>6.5138663175110124E-3</v>
      </c>
      <c r="M70" s="37">
        <v>1.2308936733768906E-2</v>
      </c>
      <c r="N70" s="37">
        <v>2.6034762380433762E-3</v>
      </c>
      <c r="O70" s="60" t="s">
        <v>3760</v>
      </c>
    </row>
    <row r="71" spans="1:15" ht="15" x14ac:dyDescent="0.25">
      <c r="A71" s="60" t="s">
        <v>3761</v>
      </c>
      <c r="B71" s="9" t="s">
        <v>1724</v>
      </c>
      <c r="C71" s="3" t="s">
        <v>1725</v>
      </c>
      <c r="D71" s="3" t="s">
        <v>226</v>
      </c>
      <c r="E71" s="75" t="s">
        <v>3761</v>
      </c>
      <c r="F71" s="3" t="s">
        <v>1683</v>
      </c>
      <c r="G71" s="3" t="s">
        <v>51</v>
      </c>
      <c r="H71" s="8">
        <v>6286.3648829999993</v>
      </c>
      <c r="I71" s="8">
        <v>2972</v>
      </c>
      <c r="J71" s="8">
        <v>0</v>
      </c>
      <c r="K71" s="8">
        <v>677.63518203600006</v>
      </c>
      <c r="L71" s="37">
        <v>3.9343213520612677E-4</v>
      </c>
      <c r="M71" s="37">
        <v>8.1769947456143157E-4</v>
      </c>
      <c r="N71" s="37">
        <v>1.7295248143089608E-4</v>
      </c>
      <c r="O71" s="60" t="s">
        <v>3760</v>
      </c>
    </row>
    <row r="72" spans="1:15" ht="15" x14ac:dyDescent="0.25">
      <c r="A72" s="60" t="s">
        <v>3761</v>
      </c>
      <c r="B72" s="9" t="s">
        <v>1726</v>
      </c>
      <c r="C72" s="3" t="s">
        <v>1727</v>
      </c>
      <c r="D72" s="3" t="s">
        <v>1728</v>
      </c>
      <c r="E72" s="75" t="s">
        <v>3761</v>
      </c>
      <c r="F72" s="3" t="s">
        <v>1683</v>
      </c>
      <c r="G72" s="3" t="s">
        <v>51</v>
      </c>
      <c r="H72" s="8">
        <v>108180.67883999999</v>
      </c>
      <c r="I72" s="8">
        <v>3180</v>
      </c>
      <c r="J72" s="8">
        <v>0</v>
      </c>
      <c r="K72" s="8">
        <v>12477.408044803</v>
      </c>
      <c r="L72" s="37">
        <v>1.8947105687511329E-4</v>
      </c>
      <c r="M72" s="37">
        <v>1.505643489682618E-2</v>
      </c>
      <c r="N72" s="37">
        <v>3.1846024828443135E-3</v>
      </c>
      <c r="O72" s="60" t="s">
        <v>3760</v>
      </c>
    </row>
    <row r="73" spans="1:15" ht="15" x14ac:dyDescent="0.25">
      <c r="A73" s="60" t="s">
        <v>3761</v>
      </c>
      <c r="B73" s="9" t="s">
        <v>1729</v>
      </c>
      <c r="C73" s="3" t="s">
        <v>1730</v>
      </c>
      <c r="D73" s="3" t="s">
        <v>1592</v>
      </c>
      <c r="E73" s="75" t="s">
        <v>3761</v>
      </c>
      <c r="F73" s="3" t="s">
        <v>1683</v>
      </c>
      <c r="G73" s="3" t="s">
        <v>58</v>
      </c>
      <c r="H73" s="8">
        <v>1242627.3237579998</v>
      </c>
      <c r="I73" s="8">
        <v>753.1</v>
      </c>
      <c r="J73" s="8">
        <v>0</v>
      </c>
      <c r="K73" s="8">
        <v>43243.42825701899</v>
      </c>
      <c r="L73" s="37">
        <v>8.3031299008203376E-4</v>
      </c>
      <c r="M73" s="37">
        <v>5.2181659839085577E-2</v>
      </c>
      <c r="N73" s="37">
        <v>1.1036998108862994E-2</v>
      </c>
      <c r="O73" s="60" t="s">
        <v>3760</v>
      </c>
    </row>
    <row r="74" spans="1:15" ht="15" x14ac:dyDescent="0.25">
      <c r="A74" s="60" t="s">
        <v>3761</v>
      </c>
      <c r="B74" s="9" t="s">
        <v>1731</v>
      </c>
      <c r="C74" s="3" t="s">
        <v>1732</v>
      </c>
      <c r="D74" s="3" t="s">
        <v>873</v>
      </c>
      <c r="E74" s="75" t="s">
        <v>3761</v>
      </c>
      <c r="F74" s="3" t="s">
        <v>1683</v>
      </c>
      <c r="G74" s="3" t="s">
        <v>49</v>
      </c>
      <c r="H74" s="8">
        <v>177243.38192699992</v>
      </c>
      <c r="I74" s="8">
        <v>4548.5</v>
      </c>
      <c r="J74" s="8">
        <v>0</v>
      </c>
      <c r="K74" s="8">
        <v>32341.179126282987</v>
      </c>
      <c r="L74" s="37">
        <v>1.3564509931887922E-3</v>
      </c>
      <c r="M74" s="37">
        <v>3.9025962463757967E-2</v>
      </c>
      <c r="N74" s="37">
        <v>8.254422631194764E-3</v>
      </c>
      <c r="O74" s="60" t="s">
        <v>3760</v>
      </c>
    </row>
    <row r="75" spans="1:15" ht="15" x14ac:dyDescent="0.25">
      <c r="A75" s="60" t="s">
        <v>3761</v>
      </c>
      <c r="B75" s="9" t="s">
        <v>1733</v>
      </c>
      <c r="C75" s="3" t="s">
        <v>1734</v>
      </c>
      <c r="D75" s="3" t="s">
        <v>226</v>
      </c>
      <c r="E75" s="75" t="s">
        <v>3761</v>
      </c>
      <c r="F75" s="3" t="s">
        <v>1683</v>
      </c>
      <c r="G75" s="3" t="s">
        <v>51</v>
      </c>
      <c r="H75" s="8">
        <v>19236.501860999997</v>
      </c>
      <c r="I75" s="8">
        <v>5397</v>
      </c>
      <c r="J75" s="8">
        <v>0</v>
      </c>
      <c r="K75" s="8">
        <v>3765.5296578089997</v>
      </c>
      <c r="L75" s="37">
        <v>1.934288774358974E-4</v>
      </c>
      <c r="M75" s="37">
        <v>4.5438485253741258E-3</v>
      </c>
      <c r="N75" s="37">
        <v>9.6107421144066383E-4</v>
      </c>
      <c r="O75" s="60" t="s">
        <v>3760</v>
      </c>
    </row>
    <row r="76" spans="1:15" ht="15" x14ac:dyDescent="0.25">
      <c r="A76" s="60" t="s">
        <v>3761</v>
      </c>
      <c r="B76" s="9" t="s">
        <v>1735</v>
      </c>
      <c r="C76" s="3" t="s">
        <v>1736</v>
      </c>
      <c r="D76" s="3" t="s">
        <v>873</v>
      </c>
      <c r="E76" s="75" t="s">
        <v>3761</v>
      </c>
      <c r="F76" s="3" t="s">
        <v>1683</v>
      </c>
      <c r="G76" s="3" t="s">
        <v>49</v>
      </c>
      <c r="H76" s="8">
        <v>49464.284618999976</v>
      </c>
      <c r="I76" s="8">
        <v>3443</v>
      </c>
      <c r="J76" s="8">
        <v>0</v>
      </c>
      <c r="K76" s="8">
        <v>6831.9767191639994</v>
      </c>
      <c r="L76" s="37">
        <v>5.8049858724328104E-3</v>
      </c>
      <c r="M76" s="37">
        <v>8.2441170729821208E-3</v>
      </c>
      <c r="N76" s="37">
        <v>1.7437219288220956E-3</v>
      </c>
      <c r="O76" s="60" t="s">
        <v>3760</v>
      </c>
    </row>
    <row r="77" spans="1:15" ht="15" x14ac:dyDescent="0.25">
      <c r="A77" s="60" t="s">
        <v>3761</v>
      </c>
      <c r="B77" s="9" t="s">
        <v>1737</v>
      </c>
      <c r="C77" s="3" t="s">
        <v>1738</v>
      </c>
      <c r="D77" s="3" t="s">
        <v>226</v>
      </c>
      <c r="E77" s="75" t="s">
        <v>3761</v>
      </c>
      <c r="F77" s="3" t="s">
        <v>1683</v>
      </c>
      <c r="G77" s="3" t="s">
        <v>51</v>
      </c>
      <c r="H77" s="8">
        <v>0.2816229999999999</v>
      </c>
      <c r="I77" s="8">
        <v>10177</v>
      </c>
      <c r="J77" s="8">
        <v>0</v>
      </c>
      <c r="K77" s="8">
        <v>0.10396132499999997</v>
      </c>
      <c r="L77" s="37">
        <v>1.504396367521367E-9</v>
      </c>
      <c r="M77" s="37">
        <v>1.2544968602691881E-7</v>
      </c>
      <c r="N77" s="37">
        <v>2.6533995884881049E-8</v>
      </c>
      <c r="O77" s="60" t="s">
        <v>3760</v>
      </c>
    </row>
    <row r="78" spans="1:15" ht="15" x14ac:dyDescent="0.25">
      <c r="A78" s="60" t="s">
        <v>3761</v>
      </c>
      <c r="B78" s="9" t="s">
        <v>1739</v>
      </c>
      <c r="C78" s="3" t="s">
        <v>1740</v>
      </c>
      <c r="D78" s="3" t="s">
        <v>1592</v>
      </c>
      <c r="E78" s="75" t="s">
        <v>3761</v>
      </c>
      <c r="F78" s="3" t="s">
        <v>1683</v>
      </c>
      <c r="G78" s="3" t="s">
        <v>51</v>
      </c>
      <c r="H78" s="8">
        <v>212361.96784299999</v>
      </c>
      <c r="I78" s="8">
        <v>858.69999999999993</v>
      </c>
      <c r="J78" s="8">
        <v>0</v>
      </c>
      <c r="K78" s="8">
        <v>6614.0238941329999</v>
      </c>
      <c r="L78" s="37">
        <v>5.6046969607548161E-4</v>
      </c>
      <c r="M78" s="37">
        <v>7.9811143316375014E-3</v>
      </c>
      <c r="N78" s="37">
        <v>1.6880939406017576E-3</v>
      </c>
      <c r="O78" s="60" t="s">
        <v>3760</v>
      </c>
    </row>
    <row r="79" spans="1:15" ht="15" x14ac:dyDescent="0.25">
      <c r="A79" s="60" t="s">
        <v>3761</v>
      </c>
      <c r="B79" s="9" t="s">
        <v>1741</v>
      </c>
      <c r="C79" s="3" t="s">
        <v>1742</v>
      </c>
      <c r="D79" s="3" t="s">
        <v>873</v>
      </c>
      <c r="E79" s="75" t="s">
        <v>3761</v>
      </c>
      <c r="F79" s="3" t="s">
        <v>1683</v>
      </c>
      <c r="G79" s="3" t="s">
        <v>54</v>
      </c>
      <c r="H79" s="8">
        <v>30333.400447999997</v>
      </c>
      <c r="I79" s="8">
        <v>3481000</v>
      </c>
      <c r="J79" s="8">
        <v>0</v>
      </c>
      <c r="K79" s="8">
        <v>27070.253649807004</v>
      </c>
      <c r="L79" s="37">
        <v>8.8892211441867527E-4</v>
      </c>
      <c r="M79" s="37">
        <v>3.2665559245588137E-2</v>
      </c>
      <c r="N79" s="37">
        <v>6.9091270137877281E-3</v>
      </c>
      <c r="O79" s="60" t="s">
        <v>3760</v>
      </c>
    </row>
    <row r="80" spans="1:15" ht="15" x14ac:dyDescent="0.25">
      <c r="A80" s="60" t="s">
        <v>3761</v>
      </c>
      <c r="B80" s="9" t="s">
        <v>1743</v>
      </c>
      <c r="C80" s="3" t="s">
        <v>1744</v>
      </c>
      <c r="D80" s="3" t="s">
        <v>226</v>
      </c>
      <c r="E80" s="75" t="s">
        <v>3761</v>
      </c>
      <c r="F80" s="3" t="s">
        <v>1683</v>
      </c>
      <c r="G80" s="3" t="s">
        <v>51</v>
      </c>
      <c r="H80" s="8">
        <v>8421.2504489999974</v>
      </c>
      <c r="I80" s="8">
        <v>40564</v>
      </c>
      <c r="J80" s="8">
        <v>0</v>
      </c>
      <c r="K80" s="8">
        <v>12389.817608330999</v>
      </c>
      <c r="L80" s="37">
        <v>4.5767665483695637E-4</v>
      </c>
      <c r="M80" s="37">
        <v>1.4950739891934954E-2</v>
      </c>
      <c r="N80" s="37">
        <v>3.1622468204775345E-3</v>
      </c>
      <c r="O80" s="60" t="s">
        <v>3760</v>
      </c>
    </row>
    <row r="81" spans="1:15" ht="15" x14ac:dyDescent="0.25">
      <c r="A81" s="60" t="s">
        <v>3761</v>
      </c>
      <c r="B81" s="9" t="s">
        <v>1745</v>
      </c>
      <c r="C81" s="3" t="s">
        <v>1746</v>
      </c>
      <c r="D81" s="3" t="s">
        <v>873</v>
      </c>
      <c r="E81" s="75" t="s">
        <v>3761</v>
      </c>
      <c r="F81" s="3" t="s">
        <v>1683</v>
      </c>
      <c r="G81" s="3" t="s">
        <v>49</v>
      </c>
      <c r="H81" s="8">
        <v>4619.0136239999983</v>
      </c>
      <c r="I81" s="8">
        <v>7761</v>
      </c>
      <c r="J81" s="8">
        <v>0</v>
      </c>
      <c r="K81" s="8">
        <v>1438.0849764689997</v>
      </c>
      <c r="L81" s="37">
        <v>2.4374742079155665E-3</v>
      </c>
      <c r="M81" s="37">
        <v>1.7353309875385392E-3</v>
      </c>
      <c r="N81" s="37">
        <v>3.6704169408900581E-4</v>
      </c>
      <c r="O81" s="60" t="s">
        <v>3760</v>
      </c>
    </row>
    <row r="82" spans="1:15" ht="15" x14ac:dyDescent="0.25">
      <c r="A82" s="60" t="s">
        <v>3761</v>
      </c>
      <c r="B82" s="9" t="s">
        <v>1747</v>
      </c>
      <c r="C82" s="3" t="s">
        <v>1748</v>
      </c>
      <c r="D82" s="3" t="s">
        <v>873</v>
      </c>
      <c r="E82" s="75" t="s">
        <v>3761</v>
      </c>
      <c r="F82" s="3" t="s">
        <v>1683</v>
      </c>
      <c r="G82" s="3" t="s">
        <v>49</v>
      </c>
      <c r="H82" s="8">
        <v>10871.580847999998</v>
      </c>
      <c r="I82" s="8">
        <v>9116.7000000000007</v>
      </c>
      <c r="J82" s="8">
        <v>0</v>
      </c>
      <c r="K82" s="8">
        <v>3976.0147452280003</v>
      </c>
      <c r="L82" s="37">
        <v>2.3946635288727546E-3</v>
      </c>
      <c r="M82" s="37">
        <v>4.7978399796968002E-3</v>
      </c>
      <c r="N82" s="37">
        <v>1.0147962128041958E-3</v>
      </c>
      <c r="O82" s="60" t="s">
        <v>3760</v>
      </c>
    </row>
    <row r="83" spans="1:15" ht="15" x14ac:dyDescent="0.25">
      <c r="A83" s="60" t="s">
        <v>3761</v>
      </c>
      <c r="B83" s="9" t="s">
        <v>1749</v>
      </c>
      <c r="C83" s="3" t="s">
        <v>1750</v>
      </c>
      <c r="D83" s="3" t="s">
        <v>873</v>
      </c>
      <c r="E83" s="75" t="s">
        <v>3761</v>
      </c>
      <c r="F83" s="3" t="s">
        <v>1683</v>
      </c>
      <c r="G83" s="3" t="s">
        <v>49</v>
      </c>
      <c r="H83" s="8">
        <v>2055.4328840000003</v>
      </c>
      <c r="I83" s="8">
        <v>30850</v>
      </c>
      <c r="J83" s="8">
        <v>0</v>
      </c>
      <c r="K83" s="8">
        <v>2543.759768075</v>
      </c>
      <c r="L83" s="37">
        <v>1.0467143066659879E-2</v>
      </c>
      <c r="M83" s="37">
        <v>3.0695440273863063E-3</v>
      </c>
      <c r="N83" s="37">
        <v>6.4924250646312986E-4</v>
      </c>
      <c r="O83" s="60" t="s">
        <v>3760</v>
      </c>
    </row>
    <row r="84" spans="1:15" ht="15" x14ac:dyDescent="0.25">
      <c r="A84" s="60" t="s">
        <v>3761</v>
      </c>
      <c r="B84" s="9" t="s">
        <v>1751</v>
      </c>
      <c r="C84" s="3" t="s">
        <v>1752</v>
      </c>
      <c r="D84" s="3" t="s">
        <v>873</v>
      </c>
      <c r="E84" s="75" t="s">
        <v>3761</v>
      </c>
      <c r="F84" s="3" t="s">
        <v>1683</v>
      </c>
      <c r="G84" s="3" t="s">
        <v>54</v>
      </c>
      <c r="H84" s="8">
        <v>10589.933675999997</v>
      </c>
      <c r="I84" s="8">
        <v>3466000</v>
      </c>
      <c r="J84" s="8">
        <v>0</v>
      </c>
      <c r="K84" s="8">
        <v>9409.9865326709969</v>
      </c>
      <c r="L84" s="37">
        <v>4.0588050082671353E-5</v>
      </c>
      <c r="M84" s="37">
        <v>1.135499048363525E-2</v>
      </c>
      <c r="N84" s="37">
        <v>2.4017060568887363E-3</v>
      </c>
      <c r="O84" s="60" t="s">
        <v>3760</v>
      </c>
    </row>
    <row r="85" spans="1:15" ht="15" x14ac:dyDescent="0.25">
      <c r="A85" s="60" t="s">
        <v>3761</v>
      </c>
      <c r="B85" s="9" t="s">
        <v>1753</v>
      </c>
      <c r="C85" s="3" t="s">
        <v>1754</v>
      </c>
      <c r="D85" s="3" t="s">
        <v>873</v>
      </c>
      <c r="E85" s="75" t="s">
        <v>3761</v>
      </c>
      <c r="F85" s="3" t="s">
        <v>1683</v>
      </c>
      <c r="G85" s="3" t="s">
        <v>54</v>
      </c>
      <c r="H85" s="8">
        <v>513442.79492399981</v>
      </c>
      <c r="I85" s="8">
        <v>247450</v>
      </c>
      <c r="J85" s="8">
        <v>0</v>
      </c>
      <c r="K85" s="8">
        <v>32572.172443795993</v>
      </c>
      <c r="L85" s="37">
        <v>6.3730507577762347E-5</v>
      </c>
      <c r="M85" s="37">
        <v>3.9304701111580347E-2</v>
      </c>
      <c r="N85" s="37">
        <v>8.3133789376512758E-3</v>
      </c>
      <c r="O85" s="60" t="s">
        <v>3760</v>
      </c>
    </row>
    <row r="86" spans="1:15" ht="15" x14ac:dyDescent="0.25">
      <c r="A86" s="60" t="s">
        <v>3761</v>
      </c>
      <c r="B86" s="9" t="s">
        <v>1755</v>
      </c>
      <c r="C86" s="3" t="s">
        <v>1756</v>
      </c>
      <c r="D86" s="3" t="s">
        <v>1592</v>
      </c>
      <c r="E86" s="75" t="s">
        <v>3761</v>
      </c>
      <c r="F86" s="3" t="s">
        <v>1683</v>
      </c>
      <c r="G86" s="3" t="s">
        <v>51</v>
      </c>
      <c r="H86" s="8">
        <v>3379.766067</v>
      </c>
      <c r="I86" s="8">
        <v>129101</v>
      </c>
      <c r="J86" s="8">
        <v>0</v>
      </c>
      <c r="K86" s="8">
        <v>15825.731860232996</v>
      </c>
      <c r="L86" s="37">
        <v>1.6129070447875159E-3</v>
      </c>
      <c r="M86" s="37">
        <v>1.9096842917425649E-2</v>
      </c>
      <c r="N86" s="37">
        <v>4.0391934602089126E-3</v>
      </c>
      <c r="O86" s="60" t="s">
        <v>3760</v>
      </c>
    </row>
    <row r="87" spans="1:15" ht="15" x14ac:dyDescent="0.25">
      <c r="A87" s="60" t="s">
        <v>3761</v>
      </c>
      <c r="B87" s="9" t="s">
        <v>1757</v>
      </c>
      <c r="C87" s="3" t="s">
        <v>1758</v>
      </c>
      <c r="D87" s="3" t="s">
        <v>226</v>
      </c>
      <c r="E87" s="75" t="s">
        <v>3761</v>
      </c>
      <c r="F87" s="3" t="s">
        <v>1683</v>
      </c>
      <c r="G87" s="3" t="s">
        <v>51</v>
      </c>
      <c r="H87" s="8">
        <v>82043.821262999991</v>
      </c>
      <c r="I87" s="8">
        <v>4006</v>
      </c>
      <c r="J87" s="8">
        <v>0</v>
      </c>
      <c r="K87" s="8">
        <v>11920.771965159</v>
      </c>
      <c r="L87" s="37">
        <v>5.7514070286014706E-4</v>
      </c>
      <c r="M87" s="37">
        <v>1.4384744521365933E-2</v>
      </c>
      <c r="N87" s="37">
        <v>3.0425325405205672E-3</v>
      </c>
      <c r="O87" s="60" t="s">
        <v>3760</v>
      </c>
    </row>
    <row r="88" spans="1:15" ht="15" x14ac:dyDescent="0.25">
      <c r="A88" s="60" t="s">
        <v>3761</v>
      </c>
      <c r="B88" s="9" t="s">
        <v>1759</v>
      </c>
      <c r="C88" s="3" t="s">
        <v>1760</v>
      </c>
      <c r="D88" s="3" t="s">
        <v>873</v>
      </c>
      <c r="E88" s="75" t="s">
        <v>3761</v>
      </c>
      <c r="F88" s="3" t="s">
        <v>1683</v>
      </c>
      <c r="G88" s="3" t="s">
        <v>49</v>
      </c>
      <c r="H88" s="8">
        <v>9294.3566839999985</v>
      </c>
      <c r="I88" s="8">
        <v>20075</v>
      </c>
      <c r="J88" s="8">
        <v>0</v>
      </c>
      <c r="K88" s="8">
        <v>7485.0121846029988</v>
      </c>
      <c r="L88" s="37">
        <v>2.2660872080945992E-3</v>
      </c>
      <c r="M88" s="37">
        <v>9.0321321747881562E-3</v>
      </c>
      <c r="N88" s="37">
        <v>1.9103958371494453E-3</v>
      </c>
      <c r="O88" s="60" t="s">
        <v>3760</v>
      </c>
    </row>
    <row r="89" spans="1:15" ht="15" x14ac:dyDescent="0.25">
      <c r="A89" s="60" t="s">
        <v>3761</v>
      </c>
      <c r="B89" s="9" t="s">
        <v>1761</v>
      </c>
      <c r="C89" s="3" t="s">
        <v>1762</v>
      </c>
      <c r="D89" s="3" t="s">
        <v>873</v>
      </c>
      <c r="E89" s="75" t="s">
        <v>3761</v>
      </c>
      <c r="F89" s="3" t="s">
        <v>1683</v>
      </c>
      <c r="G89" s="3" t="s">
        <v>49</v>
      </c>
      <c r="H89" s="8">
        <v>5041.4843829999982</v>
      </c>
      <c r="I89" s="8">
        <v>16468</v>
      </c>
      <c r="J89" s="8">
        <v>0</v>
      </c>
      <c r="K89" s="8">
        <v>3330.5572794529999</v>
      </c>
      <c r="L89" s="37">
        <v>7.6386127015151493E-3</v>
      </c>
      <c r="M89" s="37">
        <v>4.0189692176590469E-3</v>
      </c>
      <c r="N89" s="37">
        <v>8.5005643346087166E-4</v>
      </c>
      <c r="O89" s="60" t="s">
        <v>3760</v>
      </c>
    </row>
    <row r="90" spans="1:15" ht="15" x14ac:dyDescent="0.25">
      <c r="A90" s="60" t="s">
        <v>3761</v>
      </c>
      <c r="B90" s="9" t="s">
        <v>1763</v>
      </c>
      <c r="C90" s="3" t="s">
        <v>1764</v>
      </c>
      <c r="D90" s="3" t="s">
        <v>226</v>
      </c>
      <c r="E90" s="75" t="s">
        <v>3761</v>
      </c>
      <c r="F90" s="3" t="s">
        <v>1683</v>
      </c>
      <c r="G90" s="3" t="s">
        <v>51</v>
      </c>
      <c r="H90" s="8">
        <v>8449.4151659999989</v>
      </c>
      <c r="I90" s="8">
        <v>4602</v>
      </c>
      <c r="J90" s="8">
        <v>0</v>
      </c>
      <c r="K90" s="8">
        <v>1410.3302457139998</v>
      </c>
      <c r="L90" s="37">
        <v>1.9158750567999905E-4</v>
      </c>
      <c r="M90" s="37">
        <v>1.7018394726989927E-3</v>
      </c>
      <c r="N90" s="37">
        <v>3.5995786833323414E-4</v>
      </c>
      <c r="O90" s="60" t="s">
        <v>3760</v>
      </c>
    </row>
    <row r="91" spans="1:15" ht="15" x14ac:dyDescent="0.25">
      <c r="A91" s="60" t="s">
        <v>3761</v>
      </c>
      <c r="B91" s="9" t="s">
        <v>1765</v>
      </c>
      <c r="C91" s="3" t="s">
        <v>1766</v>
      </c>
      <c r="D91" s="3" t="s">
        <v>226</v>
      </c>
      <c r="E91" s="75" t="s">
        <v>3761</v>
      </c>
      <c r="F91" s="3" t="s">
        <v>1683</v>
      </c>
      <c r="G91" s="3" t="s">
        <v>51</v>
      </c>
      <c r="H91" s="8">
        <v>21686.832259999996</v>
      </c>
      <c r="I91" s="8">
        <v>5983</v>
      </c>
      <c r="J91" s="8">
        <v>0</v>
      </c>
      <c r="K91" s="8">
        <v>4706.1165524299995</v>
      </c>
      <c r="L91" s="37">
        <v>6.4736368257770148E-4</v>
      </c>
      <c r="M91" s="37">
        <v>5.6788507063413179E-3</v>
      </c>
      <c r="N91" s="37">
        <v>1.2011397241805859E-3</v>
      </c>
      <c r="O91" s="60" t="s">
        <v>3760</v>
      </c>
    </row>
    <row r="92" spans="1:15" ht="15" x14ac:dyDescent="0.25">
      <c r="A92" s="60" t="s">
        <v>3761</v>
      </c>
      <c r="B92" s="9" t="s">
        <v>1767</v>
      </c>
      <c r="C92" s="3" t="s">
        <v>1768</v>
      </c>
      <c r="D92" s="3" t="s">
        <v>873</v>
      </c>
      <c r="E92" s="75" t="s">
        <v>3761</v>
      </c>
      <c r="F92" s="3" t="s">
        <v>1683</v>
      </c>
      <c r="G92" s="3" t="s">
        <v>90</v>
      </c>
      <c r="H92" s="8">
        <v>38304.015420999989</v>
      </c>
      <c r="I92" s="8">
        <v>6816</v>
      </c>
      <c r="J92" s="8">
        <v>0</v>
      </c>
      <c r="K92" s="8">
        <v>6462.5174257229992</v>
      </c>
      <c r="L92" s="37">
        <v>5.3072830904547482E-4</v>
      </c>
      <c r="M92" s="37">
        <v>7.7982921245034363E-3</v>
      </c>
      <c r="N92" s="37">
        <v>1.6494250220464792E-3</v>
      </c>
      <c r="O92" s="60" t="s">
        <v>3760</v>
      </c>
    </row>
    <row r="93" spans="1:15" ht="15" x14ac:dyDescent="0.25">
      <c r="A93" s="60" t="s">
        <v>3761</v>
      </c>
      <c r="B93" s="9" t="s">
        <v>1769</v>
      </c>
      <c r="C93" s="3" t="s">
        <v>1770</v>
      </c>
      <c r="D93" s="3" t="s">
        <v>873</v>
      </c>
      <c r="E93" s="75" t="s">
        <v>3761</v>
      </c>
      <c r="F93" s="3" t="s">
        <v>1683</v>
      </c>
      <c r="G93" s="3" t="s">
        <v>49</v>
      </c>
      <c r="H93" s="8">
        <v>12195.322558999998</v>
      </c>
      <c r="I93" s="8">
        <v>14947.999999999998</v>
      </c>
      <c r="J93" s="8">
        <v>0</v>
      </c>
      <c r="K93" s="8">
        <v>7312.9735618549994</v>
      </c>
      <c r="L93" s="37">
        <v>8.9863771444782577E-3</v>
      </c>
      <c r="M93" s="37">
        <v>8.8245339048715291E-3</v>
      </c>
      <c r="N93" s="37">
        <v>1.8664865073286102E-3</v>
      </c>
      <c r="O93" s="60" t="s">
        <v>3760</v>
      </c>
    </row>
    <row r="94" spans="1:15" ht="15" x14ac:dyDescent="0.25">
      <c r="A94" s="60" t="s">
        <v>3761</v>
      </c>
      <c r="B94" s="9" t="s">
        <v>1771</v>
      </c>
      <c r="C94" s="3" t="s">
        <v>1772</v>
      </c>
      <c r="D94" s="3" t="s">
        <v>226</v>
      </c>
      <c r="E94" s="75" t="s">
        <v>3761</v>
      </c>
      <c r="F94" s="3" t="s">
        <v>1683</v>
      </c>
      <c r="G94" s="3" t="s">
        <v>51</v>
      </c>
      <c r="H94" s="8">
        <v>11434.875190999997</v>
      </c>
      <c r="I94" s="8">
        <v>19248</v>
      </c>
      <c r="J94" s="8">
        <v>0</v>
      </c>
      <c r="K94" s="8">
        <v>7982.9717856159996</v>
      </c>
      <c r="L94" s="37">
        <v>3.763255935132409E-5</v>
      </c>
      <c r="M94" s="37">
        <v>9.6330178945610682E-3</v>
      </c>
      <c r="N94" s="37">
        <v>2.0374898117993066E-3</v>
      </c>
      <c r="O94" s="60" t="s">
        <v>3760</v>
      </c>
    </row>
    <row r="95" spans="1:15" ht="15" x14ac:dyDescent="0.25">
      <c r="A95" s="60" t="s">
        <v>3761</v>
      </c>
      <c r="B95" s="9" t="s">
        <v>1773</v>
      </c>
      <c r="C95" s="3" t="s">
        <v>1774</v>
      </c>
      <c r="D95" s="3" t="s">
        <v>1589</v>
      </c>
      <c r="E95" s="75" t="s">
        <v>3761</v>
      </c>
      <c r="F95" s="3" t="s">
        <v>1683</v>
      </c>
      <c r="G95" s="3" t="s">
        <v>52</v>
      </c>
      <c r="H95" s="8">
        <v>635939.03623899992</v>
      </c>
      <c r="I95" s="8">
        <v>1719</v>
      </c>
      <c r="J95" s="8">
        <v>0</v>
      </c>
      <c r="K95" s="8">
        <v>5060.3265317739997</v>
      </c>
      <c r="L95" s="37">
        <v>8.4961874545373648E-5</v>
      </c>
      <c r="M95" s="37">
        <v>6.1062743727509777E-3</v>
      </c>
      <c r="N95" s="37">
        <v>1.2915445563073166E-3</v>
      </c>
      <c r="O95" s="60" t="s">
        <v>3760</v>
      </c>
    </row>
    <row r="96" spans="1:15" ht="15" x14ac:dyDescent="0.25">
      <c r="A96" s="60" t="s">
        <v>3761</v>
      </c>
      <c r="B96" s="9" t="s">
        <v>1775</v>
      </c>
      <c r="C96" s="3" t="s">
        <v>1776</v>
      </c>
      <c r="D96" s="3" t="s">
        <v>873</v>
      </c>
      <c r="E96" s="75" t="s">
        <v>3761</v>
      </c>
      <c r="F96" s="3" t="s">
        <v>1683</v>
      </c>
      <c r="G96" s="3" t="s">
        <v>90</v>
      </c>
      <c r="H96" s="8">
        <v>28164.717219999999</v>
      </c>
      <c r="I96" s="8">
        <v>9441</v>
      </c>
      <c r="J96" s="8">
        <v>0</v>
      </c>
      <c r="K96" s="8">
        <v>6581.8993173769986</v>
      </c>
      <c r="L96" s="37">
        <v>1.8819562398183573E-4</v>
      </c>
      <c r="M96" s="37">
        <v>7.9423497423271212E-3</v>
      </c>
      <c r="N96" s="37">
        <v>1.6798948012829071E-3</v>
      </c>
      <c r="O96" s="60" t="s">
        <v>3760</v>
      </c>
    </row>
    <row r="97" spans="1:15" ht="15" x14ac:dyDescent="0.25">
      <c r="A97" s="60" t="s">
        <v>3761</v>
      </c>
      <c r="B97" s="9" t="s">
        <v>1777</v>
      </c>
      <c r="C97" s="3" t="s">
        <v>1778</v>
      </c>
      <c r="D97" s="3" t="s">
        <v>226</v>
      </c>
      <c r="E97" s="75" t="s">
        <v>3761</v>
      </c>
      <c r="F97" s="3" t="s">
        <v>1683</v>
      </c>
      <c r="G97" s="3" t="s">
        <v>51</v>
      </c>
      <c r="H97" s="8">
        <v>21378.991900999998</v>
      </c>
      <c r="I97" s="8">
        <v>25070</v>
      </c>
      <c r="J97" s="8">
        <v>0</v>
      </c>
      <c r="K97" s="8">
        <v>19439.680028115996</v>
      </c>
      <c r="L97" s="37">
        <v>3.2203625535515959E-4</v>
      </c>
      <c r="M97" s="37">
        <v>2.3457778707523368E-2</v>
      </c>
      <c r="N97" s="37">
        <v>4.9615796053910852E-3</v>
      </c>
      <c r="O97" s="60" t="s">
        <v>3760</v>
      </c>
    </row>
    <row r="98" spans="1:15" ht="15" x14ac:dyDescent="0.25">
      <c r="A98" s="60" t="s">
        <v>3761</v>
      </c>
      <c r="B98" s="9" t="s">
        <v>1779</v>
      </c>
      <c r="C98" s="3" t="s">
        <v>1780</v>
      </c>
      <c r="D98" s="3" t="s">
        <v>226</v>
      </c>
      <c r="E98" s="75" t="s">
        <v>3761</v>
      </c>
      <c r="F98" s="3" t="s">
        <v>1683</v>
      </c>
      <c r="G98" s="3" t="s">
        <v>51</v>
      </c>
      <c r="H98" s="8">
        <v>29704.792126999975</v>
      </c>
      <c r="I98" s="8">
        <v>7203</v>
      </c>
      <c r="J98" s="8">
        <v>0</v>
      </c>
      <c r="K98" s="8">
        <v>7760.4604123869967</v>
      </c>
      <c r="L98" s="37">
        <v>3.0953128712669047E-4</v>
      </c>
      <c r="M98" s="37">
        <v>9.3645143726119508E-3</v>
      </c>
      <c r="N98" s="37">
        <v>1.9806983476505224E-3</v>
      </c>
      <c r="O98" s="60" t="s">
        <v>3760</v>
      </c>
    </row>
    <row r="99" spans="1:15" ht="15" x14ac:dyDescent="0.25">
      <c r="A99" s="60" t="s">
        <v>3761</v>
      </c>
      <c r="B99" s="9" t="s">
        <v>1781</v>
      </c>
      <c r="C99" s="3" t="s">
        <v>1782</v>
      </c>
      <c r="D99" s="3" t="s">
        <v>226</v>
      </c>
      <c r="E99" s="75" t="s">
        <v>3761</v>
      </c>
      <c r="F99" s="3" t="s">
        <v>1683</v>
      </c>
      <c r="G99" s="3" t="s">
        <v>51</v>
      </c>
      <c r="H99" s="8">
        <v>135797.47967099995</v>
      </c>
      <c r="I99" s="8">
        <v>2888</v>
      </c>
      <c r="J99" s="8">
        <v>0</v>
      </c>
      <c r="K99" s="8">
        <v>14224.481807242002</v>
      </c>
      <c r="L99" s="37">
        <v>1.9180434981779656E-3</v>
      </c>
      <c r="M99" s="37">
        <v>1.7164621330231493E-2</v>
      </c>
      <c r="N99" s="37">
        <v>3.6305072269704601E-3</v>
      </c>
      <c r="O99" s="60" t="s">
        <v>3760</v>
      </c>
    </row>
    <row r="100" spans="1:15" ht="15" x14ac:dyDescent="0.25">
      <c r="A100" s="60" t="s">
        <v>3761</v>
      </c>
      <c r="B100" s="9" t="s">
        <v>1783</v>
      </c>
      <c r="C100" s="3" t="s">
        <v>1784</v>
      </c>
      <c r="D100" s="3" t="s">
        <v>1592</v>
      </c>
      <c r="E100" s="75" t="s">
        <v>3761</v>
      </c>
      <c r="F100" s="3" t="s">
        <v>1683</v>
      </c>
      <c r="G100" s="3" t="s">
        <v>51</v>
      </c>
      <c r="H100" s="8">
        <v>63511.437331999987</v>
      </c>
      <c r="I100" s="8">
        <v>5248</v>
      </c>
      <c r="J100" s="8">
        <v>0</v>
      </c>
      <c r="K100" s="8">
        <v>12089.081998434</v>
      </c>
      <c r="L100" s="37">
        <v>6.757705544566064E-4</v>
      </c>
      <c r="M100" s="37">
        <v>1.4587843518320126E-2</v>
      </c>
      <c r="N100" s="37">
        <v>3.0854902243544649E-3</v>
      </c>
      <c r="O100" s="60" t="s">
        <v>3760</v>
      </c>
    </row>
    <row r="101" spans="1:15" ht="15" x14ac:dyDescent="0.25">
      <c r="A101" s="60" t="s">
        <v>3761</v>
      </c>
      <c r="B101" s="9" t="s">
        <v>1785</v>
      </c>
      <c r="C101" s="3" t="s">
        <v>1786</v>
      </c>
      <c r="D101" s="3" t="s">
        <v>873</v>
      </c>
      <c r="E101" s="75" t="s">
        <v>3761</v>
      </c>
      <c r="F101" s="3" t="s">
        <v>1683</v>
      </c>
      <c r="G101" s="3" t="s">
        <v>49</v>
      </c>
      <c r="H101" s="8">
        <v>79311.843689000001</v>
      </c>
      <c r="I101" s="8">
        <v>8233</v>
      </c>
      <c r="J101" s="8">
        <v>0</v>
      </c>
      <c r="K101" s="8">
        <v>26194.721395665991</v>
      </c>
      <c r="L101" s="37">
        <v>1.6648326230128635E-3</v>
      </c>
      <c r="M101" s="37">
        <v>3.1609058220919292E-2</v>
      </c>
      <c r="N101" s="37">
        <v>6.685665363712969E-3</v>
      </c>
      <c r="O101" s="60" t="s">
        <v>3760</v>
      </c>
    </row>
    <row r="102" spans="1:15" ht="17.45" customHeight="1" x14ac:dyDescent="0.2">
      <c r="A102" s="61" t="s">
        <v>3762</v>
      </c>
      <c r="B102" s="40"/>
      <c r="C102" s="41"/>
      <c r="D102" s="41"/>
      <c r="E102" s="41"/>
      <c r="F102" s="41"/>
      <c r="G102" s="41"/>
      <c r="H102" s="12"/>
      <c r="I102" s="12"/>
      <c r="J102" s="12"/>
      <c r="K102" s="12"/>
      <c r="L102" s="12"/>
      <c r="M102" s="12"/>
      <c r="N102" s="12"/>
    </row>
    <row r="103" spans="1:15" ht="15" x14ac:dyDescent="0.25">
      <c r="A103" s="60" t="s">
        <v>3761</v>
      </c>
      <c r="B103" s="7" t="s">
        <v>1787</v>
      </c>
      <c r="C103" s="72" t="s">
        <v>3761</v>
      </c>
      <c r="D103" s="72" t="s">
        <v>3761</v>
      </c>
      <c r="E103" s="72" t="s">
        <v>3761</v>
      </c>
      <c r="F103" s="72" t="s">
        <v>3761</v>
      </c>
      <c r="G103" s="72" t="s">
        <v>3761</v>
      </c>
      <c r="H103" s="79" t="s">
        <v>3761</v>
      </c>
      <c r="I103" s="79" t="s">
        <v>3761</v>
      </c>
      <c r="J103" s="8">
        <v>0</v>
      </c>
      <c r="K103" s="8">
        <v>0</v>
      </c>
      <c r="L103" s="73" t="s">
        <v>3761</v>
      </c>
      <c r="M103" s="37">
        <v>0</v>
      </c>
      <c r="N103" s="37">
        <v>0</v>
      </c>
      <c r="O103" s="60" t="s">
        <v>3760</v>
      </c>
    </row>
    <row r="104" spans="1:15" ht="15" x14ac:dyDescent="0.25">
      <c r="A104" s="60" t="s">
        <v>3761</v>
      </c>
      <c r="B104" s="80" t="s">
        <v>3761</v>
      </c>
      <c r="C104" s="75" t="s">
        <v>3761</v>
      </c>
      <c r="D104" s="3" t="s">
        <v>86</v>
      </c>
      <c r="E104" s="3" t="s">
        <v>86</v>
      </c>
      <c r="F104" s="3" t="s">
        <v>86</v>
      </c>
      <c r="G104" s="3" t="s">
        <v>86</v>
      </c>
      <c r="H104" s="8">
        <v>0</v>
      </c>
      <c r="I104" s="8">
        <v>0</v>
      </c>
      <c r="J104" s="8">
        <v>0</v>
      </c>
      <c r="K104" s="8">
        <v>0</v>
      </c>
      <c r="L104" s="37">
        <v>0</v>
      </c>
      <c r="M104" s="37">
        <v>0</v>
      </c>
      <c r="N104" s="37">
        <v>0</v>
      </c>
      <c r="O104" s="60" t="s">
        <v>3760</v>
      </c>
    </row>
    <row r="105" spans="1:15" ht="17.45" customHeight="1" x14ac:dyDescent="0.2">
      <c r="A105" s="61" t="s">
        <v>3762</v>
      </c>
      <c r="B105" s="40"/>
      <c r="C105" s="41"/>
      <c r="D105" s="41"/>
      <c r="E105" s="41"/>
      <c r="F105" s="41"/>
      <c r="G105" s="41"/>
      <c r="H105" s="12"/>
      <c r="I105" s="12"/>
      <c r="J105" s="12"/>
      <c r="K105" s="12"/>
      <c r="L105" s="12"/>
      <c r="M105" s="12"/>
      <c r="N105" s="12"/>
    </row>
    <row r="106" spans="1:15" ht="15" x14ac:dyDescent="0.25">
      <c r="A106" s="60" t="s">
        <v>3761</v>
      </c>
      <c r="B106" s="7" t="s">
        <v>1678</v>
      </c>
      <c r="C106" s="72" t="s">
        <v>3761</v>
      </c>
      <c r="D106" s="72" t="s">
        <v>3761</v>
      </c>
      <c r="E106" s="72" t="s">
        <v>3761</v>
      </c>
      <c r="F106" s="72" t="s">
        <v>3761</v>
      </c>
      <c r="G106" s="72" t="s">
        <v>3761</v>
      </c>
      <c r="H106" s="79" t="s">
        <v>3761</v>
      </c>
      <c r="I106" s="79" t="s">
        <v>3761</v>
      </c>
      <c r="J106" s="8">
        <v>0</v>
      </c>
      <c r="K106" s="8">
        <v>0</v>
      </c>
      <c r="L106" s="73" t="s">
        <v>3761</v>
      </c>
      <c r="M106" s="37">
        <v>0</v>
      </c>
      <c r="N106" s="37">
        <v>0</v>
      </c>
      <c r="O106" s="60" t="s">
        <v>3760</v>
      </c>
    </row>
    <row r="107" spans="1:15" ht="15" x14ac:dyDescent="0.25">
      <c r="A107" s="60" t="s">
        <v>3761</v>
      </c>
      <c r="B107" s="80" t="s">
        <v>3761</v>
      </c>
      <c r="C107" s="75" t="s">
        <v>3761</v>
      </c>
      <c r="D107" s="3" t="s">
        <v>86</v>
      </c>
      <c r="E107" s="3" t="s">
        <v>86</v>
      </c>
      <c r="F107" s="3" t="s">
        <v>86</v>
      </c>
      <c r="G107" s="3" t="s">
        <v>86</v>
      </c>
      <c r="H107" s="8">
        <v>0</v>
      </c>
      <c r="I107" s="8">
        <v>0</v>
      </c>
      <c r="J107" s="8">
        <v>0</v>
      </c>
      <c r="K107" s="8">
        <v>0</v>
      </c>
      <c r="L107" s="37">
        <v>0</v>
      </c>
      <c r="M107" s="37">
        <v>0</v>
      </c>
      <c r="N107" s="37">
        <v>0</v>
      </c>
      <c r="O107" s="60" t="s">
        <v>3760</v>
      </c>
    </row>
    <row r="108" spans="1:15" ht="17.45" customHeight="1" x14ac:dyDescent="0.2">
      <c r="A108" s="61" t="s">
        <v>3762</v>
      </c>
      <c r="B108" s="40"/>
      <c r="C108" s="41"/>
      <c r="D108" s="41"/>
      <c r="E108" s="41"/>
      <c r="F108" s="41"/>
      <c r="G108" s="41"/>
      <c r="H108" s="12"/>
      <c r="I108" s="12"/>
      <c r="J108" s="12"/>
      <c r="K108" s="12"/>
      <c r="L108" s="12"/>
      <c r="M108" s="12"/>
      <c r="N108" s="12"/>
    </row>
    <row r="109" spans="1:15" ht="15" x14ac:dyDescent="0.25">
      <c r="A109" s="60" t="s">
        <v>3761</v>
      </c>
      <c r="B109" s="7" t="s">
        <v>1679</v>
      </c>
      <c r="C109" s="72" t="s">
        <v>3761</v>
      </c>
      <c r="D109" s="72" t="s">
        <v>3761</v>
      </c>
      <c r="E109" s="72" t="s">
        <v>3761</v>
      </c>
      <c r="F109" s="72" t="s">
        <v>3761</v>
      </c>
      <c r="G109" s="72" t="s">
        <v>3761</v>
      </c>
      <c r="H109" s="79" t="s">
        <v>3761</v>
      </c>
      <c r="I109" s="79" t="s">
        <v>3761</v>
      </c>
      <c r="J109" s="8">
        <v>0</v>
      </c>
      <c r="K109" s="8">
        <v>0</v>
      </c>
      <c r="L109" s="73" t="s">
        <v>3761</v>
      </c>
      <c r="M109" s="37">
        <v>0</v>
      </c>
      <c r="N109" s="37">
        <v>0</v>
      </c>
      <c r="O109" s="60" t="s">
        <v>3760</v>
      </c>
    </row>
    <row r="110" spans="1:15" ht="15" x14ac:dyDescent="0.25">
      <c r="A110" s="60" t="s">
        <v>3761</v>
      </c>
      <c r="B110" s="80" t="s">
        <v>3761</v>
      </c>
      <c r="C110" s="75" t="s">
        <v>3761</v>
      </c>
      <c r="D110" s="3" t="s">
        <v>86</v>
      </c>
      <c r="E110" s="3" t="s">
        <v>86</v>
      </c>
      <c r="F110" s="3" t="s">
        <v>86</v>
      </c>
      <c r="G110" s="3" t="s">
        <v>86</v>
      </c>
      <c r="H110" s="8">
        <v>0</v>
      </c>
      <c r="I110" s="8">
        <v>0</v>
      </c>
      <c r="J110" s="8">
        <v>0</v>
      </c>
      <c r="K110" s="8">
        <v>0</v>
      </c>
      <c r="L110" s="37">
        <v>0</v>
      </c>
      <c r="M110" s="37">
        <v>0</v>
      </c>
      <c r="N110" s="37">
        <v>0</v>
      </c>
      <c r="O110" s="60" t="s">
        <v>3760</v>
      </c>
    </row>
    <row r="111" spans="1:15" ht="17.45" customHeight="1" x14ac:dyDescent="0.2">
      <c r="A111" s="61" t="s">
        <v>3762</v>
      </c>
      <c r="B111" s="40"/>
      <c r="C111" s="41"/>
      <c r="D111" s="41"/>
      <c r="E111" s="41"/>
      <c r="F111" s="41"/>
      <c r="G111" s="41"/>
      <c r="H111" s="12"/>
      <c r="I111" s="12"/>
      <c r="J111" s="12"/>
      <c r="K111" s="12"/>
      <c r="L111" s="12"/>
      <c r="M111" s="12"/>
      <c r="N111" s="12"/>
    </row>
    <row r="112" spans="1:15" ht="17.45" customHeight="1" x14ac:dyDescent="0.2">
      <c r="A112" s="61" t="s">
        <v>3762</v>
      </c>
      <c r="B112" s="30"/>
      <c r="C112" s="43"/>
      <c r="D112" s="43"/>
      <c r="E112" s="43"/>
      <c r="F112" s="43"/>
      <c r="G112" s="43"/>
      <c r="H112" s="44"/>
      <c r="I112" s="44"/>
      <c r="J112" s="44"/>
      <c r="K112" s="44"/>
      <c r="L112" s="44"/>
      <c r="M112" s="44"/>
      <c r="N112" s="44"/>
    </row>
    <row r="113" spans="1:3" ht="17.45" customHeight="1" x14ac:dyDescent="0.2">
      <c r="A113" s="61" t="s">
        <v>3762</v>
      </c>
    </row>
    <row r="114" spans="1:3" x14ac:dyDescent="0.2">
      <c r="A114" s="60" t="s">
        <v>3761</v>
      </c>
      <c r="B114" s="32" t="s">
        <v>63</v>
      </c>
      <c r="C114" s="60" t="s">
        <v>3760</v>
      </c>
    </row>
    <row r="115" spans="1:3" ht="17.45" customHeight="1" x14ac:dyDescent="0.2">
      <c r="A115" s="61" t="s">
        <v>3762</v>
      </c>
    </row>
    <row r="116" spans="1:3" x14ac:dyDescent="0.2">
      <c r="A116" s="60" t="s">
        <v>3761</v>
      </c>
      <c r="B116" s="33" t="s">
        <v>64</v>
      </c>
      <c r="C116" s="60" t="s">
        <v>3760</v>
      </c>
    </row>
    <row r="117" spans="1:3" ht="85.5" x14ac:dyDescent="0.2">
      <c r="A117" s="61" t="s">
        <v>3769</v>
      </c>
    </row>
  </sheetData>
  <hyperlinks>
    <hyperlink ref="B116" r:id="rId1" xr:uid="{00000000-0004-0000-0600-000000000000}"/>
  </hyperlinks>
  <pageMargins left="0.7" right="0.7" top="0.75" bottom="0.75" header="0.3" footer="0.3"/>
  <pageSetup paperSize="9" orientation="portrait"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גיליון8"/>
  <dimension ref="A1:P72"/>
  <sheetViews>
    <sheetView showGridLines="0" rightToLeft="1" zoomScale="80" zoomScaleNormal="80" workbookViewId="0">
      <pane ySplit="10" topLeftCell="A11" activePane="bottomLeft" state="frozen"/>
      <selection pane="bottomLeft" activeCell="Q2" sqref="Q2:XFD62"/>
    </sheetView>
  </sheetViews>
  <sheetFormatPr defaultColWidth="0" defaultRowHeight="14.25" zeroHeight="1" x14ac:dyDescent="0.2"/>
  <cols>
    <col min="1" max="1" width="9" customWidth="1"/>
    <col min="2" max="2" width="43.625" bestFit="1" customWidth="1"/>
    <col min="3" max="3" width="25" customWidth="1"/>
    <col min="4" max="4" width="16.25" customWidth="1"/>
    <col min="5" max="5" width="22.5" bestFit="1" customWidth="1"/>
    <col min="6" max="15" width="16.25" customWidth="1"/>
    <col min="16" max="16" width="9" customWidth="1"/>
    <col min="17" max="16384" width="9" hidden="1"/>
  </cols>
  <sheetData>
    <row r="1" spans="1:16" ht="18" x14ac:dyDescent="0.25">
      <c r="A1" s="60" t="s">
        <v>3761</v>
      </c>
      <c r="B1" s="20" t="s">
        <v>36</v>
      </c>
      <c r="C1" s="20" t="s">
        <v>37</v>
      </c>
      <c r="D1" s="59" t="s">
        <v>3760</v>
      </c>
      <c r="E1" s="21"/>
      <c r="F1" s="21"/>
      <c r="G1" s="21"/>
      <c r="H1" s="21"/>
      <c r="I1" s="21"/>
      <c r="J1" s="21"/>
      <c r="K1" s="21"/>
      <c r="L1" s="21"/>
      <c r="M1" s="21"/>
      <c r="N1" s="21"/>
      <c r="O1" s="21"/>
    </row>
    <row r="2" spans="1:16" ht="18" x14ac:dyDescent="0.25">
      <c r="A2" s="60" t="s">
        <v>3761</v>
      </c>
      <c r="B2" s="20" t="s">
        <v>38</v>
      </c>
      <c r="C2" s="20" t="s">
        <v>39</v>
      </c>
      <c r="D2" s="59" t="s">
        <v>3760</v>
      </c>
      <c r="E2" s="21"/>
      <c r="F2" s="21"/>
      <c r="G2" s="21"/>
      <c r="H2" s="21"/>
      <c r="I2" s="21"/>
      <c r="J2" s="21"/>
      <c r="K2" s="21"/>
      <c r="L2" s="21"/>
      <c r="M2" s="21"/>
      <c r="N2" s="21"/>
      <c r="O2" s="21"/>
    </row>
    <row r="3" spans="1:16" ht="18" x14ac:dyDescent="0.25">
      <c r="A3" s="60" t="s">
        <v>3761</v>
      </c>
      <c r="B3" s="20" t="s">
        <v>40</v>
      </c>
      <c r="C3" s="20" t="s">
        <v>3748</v>
      </c>
      <c r="D3" s="59" t="s">
        <v>3760</v>
      </c>
      <c r="E3" s="21"/>
      <c r="F3" s="21"/>
      <c r="G3" s="21"/>
      <c r="H3" s="21"/>
      <c r="I3" s="21"/>
      <c r="J3" s="21"/>
      <c r="K3" s="21"/>
      <c r="L3" s="21"/>
      <c r="M3" s="21"/>
      <c r="N3" s="21"/>
      <c r="O3" s="21"/>
    </row>
    <row r="4" spans="1:16" ht="18" x14ac:dyDescent="0.25">
      <c r="A4" s="60" t="s">
        <v>3761</v>
      </c>
      <c r="B4" s="20" t="s">
        <v>41</v>
      </c>
      <c r="C4" s="20">
        <v>214</v>
      </c>
      <c r="D4" s="59" t="s">
        <v>3760</v>
      </c>
      <c r="E4" s="21"/>
      <c r="F4" s="21"/>
      <c r="G4" s="21"/>
      <c r="H4" s="21"/>
      <c r="I4" s="21"/>
      <c r="J4" s="21"/>
      <c r="K4" s="21"/>
      <c r="L4" s="21"/>
      <c r="M4" s="21"/>
      <c r="N4" s="21"/>
      <c r="O4" s="21"/>
    </row>
    <row r="5" spans="1:16" ht="17.45" customHeight="1" x14ac:dyDescent="0.55000000000000004">
      <c r="A5" s="61" t="s">
        <v>3762</v>
      </c>
      <c r="B5" s="24"/>
      <c r="C5" s="24"/>
      <c r="D5" s="24"/>
      <c r="E5" s="24"/>
      <c r="F5" s="24"/>
      <c r="G5" s="24"/>
      <c r="H5" s="24"/>
      <c r="I5" s="24"/>
      <c r="J5" s="24"/>
      <c r="K5" s="24"/>
      <c r="L5" s="24"/>
      <c r="M5" s="24"/>
      <c r="N5" s="24"/>
      <c r="O5" s="24"/>
    </row>
    <row r="6" spans="1:16" ht="15" x14ac:dyDescent="0.2">
      <c r="A6" s="60" t="s">
        <v>3761</v>
      </c>
      <c r="B6" s="45" t="s">
        <v>231</v>
      </c>
      <c r="C6" s="62" t="s">
        <v>3760</v>
      </c>
      <c r="D6" s="23"/>
      <c r="E6" s="23"/>
      <c r="F6" s="23"/>
      <c r="G6" s="23"/>
      <c r="H6" s="23"/>
      <c r="I6" s="23"/>
      <c r="J6" s="23"/>
      <c r="K6" s="23"/>
      <c r="L6" s="23"/>
      <c r="M6" s="23"/>
      <c r="N6" s="23"/>
      <c r="O6" s="23"/>
    </row>
    <row r="7" spans="1:16" ht="15" x14ac:dyDescent="0.2">
      <c r="A7" s="60" t="s">
        <v>3761</v>
      </c>
      <c r="B7" s="45" t="s">
        <v>1841</v>
      </c>
      <c r="C7" s="62" t="s">
        <v>3760</v>
      </c>
      <c r="D7" s="23"/>
      <c r="E7" s="23"/>
      <c r="F7" s="23"/>
      <c r="G7" s="23"/>
      <c r="H7" s="23"/>
      <c r="I7" s="23"/>
      <c r="J7" s="23"/>
      <c r="K7" s="23"/>
      <c r="L7" s="23"/>
      <c r="M7" s="23"/>
      <c r="N7" s="23"/>
      <c r="O7" s="23"/>
    </row>
    <row r="8" spans="1:16" ht="30" x14ac:dyDescent="0.2">
      <c r="A8" s="60" t="s">
        <v>3761</v>
      </c>
      <c r="B8" s="45" t="s">
        <v>114</v>
      </c>
      <c r="C8" s="25" t="s">
        <v>65</v>
      </c>
      <c r="D8" s="25" t="s">
        <v>129</v>
      </c>
      <c r="E8" s="25" t="s">
        <v>66</v>
      </c>
      <c r="F8" s="25" t="s">
        <v>245</v>
      </c>
      <c r="G8" s="25" t="s">
        <v>115</v>
      </c>
      <c r="H8" s="25" t="s">
        <v>67</v>
      </c>
      <c r="I8" s="25" t="s">
        <v>68</v>
      </c>
      <c r="J8" s="25" t="s">
        <v>131</v>
      </c>
      <c r="K8" s="25" t="s">
        <v>132</v>
      </c>
      <c r="L8" s="25" t="s">
        <v>69</v>
      </c>
      <c r="M8" s="25" t="s">
        <v>133</v>
      </c>
      <c r="N8" s="25" t="s">
        <v>118</v>
      </c>
      <c r="O8" s="25" t="s">
        <v>119</v>
      </c>
      <c r="P8" s="60" t="s">
        <v>3760</v>
      </c>
    </row>
    <row r="9" spans="1:16" ht="28.5" x14ac:dyDescent="0.2">
      <c r="A9" s="60" t="s">
        <v>3761</v>
      </c>
      <c r="B9" s="65" t="s">
        <v>3761</v>
      </c>
      <c r="C9" s="76" t="s">
        <v>3761</v>
      </c>
      <c r="D9" s="76" t="s">
        <v>3761</v>
      </c>
      <c r="E9" s="76" t="s">
        <v>3761</v>
      </c>
      <c r="F9" s="76" t="s">
        <v>3761</v>
      </c>
      <c r="G9" s="76" t="s">
        <v>3761</v>
      </c>
      <c r="H9" s="76" t="s">
        <v>3761</v>
      </c>
      <c r="I9" s="76" t="s">
        <v>3761</v>
      </c>
      <c r="J9" s="47" t="s">
        <v>237</v>
      </c>
      <c r="K9" s="76" t="s">
        <v>3761</v>
      </c>
      <c r="L9" s="47" t="s">
        <v>43</v>
      </c>
      <c r="M9" s="47" t="s">
        <v>44</v>
      </c>
      <c r="N9" s="47" t="s">
        <v>44</v>
      </c>
      <c r="O9" s="47" t="s">
        <v>44</v>
      </c>
      <c r="P9" s="60" t="s">
        <v>3760</v>
      </c>
    </row>
    <row r="10" spans="1:16" x14ac:dyDescent="0.2">
      <c r="A10" s="60" t="s">
        <v>3761</v>
      </c>
      <c r="B10" s="67" t="s">
        <v>3761</v>
      </c>
      <c r="C10" s="47" t="s">
        <v>45</v>
      </c>
      <c r="D10" s="47" t="s">
        <v>46</v>
      </c>
      <c r="E10" s="47" t="s">
        <v>120</v>
      </c>
      <c r="F10" s="47" t="s">
        <v>121</v>
      </c>
      <c r="G10" s="47" t="s">
        <v>122</v>
      </c>
      <c r="H10" s="47" t="s">
        <v>123</v>
      </c>
      <c r="I10" s="47" t="s">
        <v>124</v>
      </c>
      <c r="J10" s="47" t="s">
        <v>125</v>
      </c>
      <c r="K10" s="47" t="s">
        <v>126</v>
      </c>
      <c r="L10" s="47" t="s">
        <v>127</v>
      </c>
      <c r="M10" s="47" t="s">
        <v>238</v>
      </c>
      <c r="N10" s="47" t="s">
        <v>239</v>
      </c>
      <c r="O10" s="47" t="s">
        <v>240</v>
      </c>
      <c r="P10" s="60" t="s">
        <v>3760</v>
      </c>
    </row>
    <row r="11" spans="1:16" ht="15" x14ac:dyDescent="0.25">
      <c r="A11" s="60" t="s">
        <v>3761</v>
      </c>
      <c r="B11" s="14" t="s">
        <v>1840</v>
      </c>
      <c r="C11" s="68" t="s">
        <v>3761</v>
      </c>
      <c r="D11" s="68" t="s">
        <v>3761</v>
      </c>
      <c r="E11" s="68" t="s">
        <v>3761</v>
      </c>
      <c r="F11" s="68" t="s">
        <v>3761</v>
      </c>
      <c r="G11" s="68" t="s">
        <v>3761</v>
      </c>
      <c r="H11" s="68" t="s">
        <v>3761</v>
      </c>
      <c r="I11" s="68" t="s">
        <v>3761</v>
      </c>
      <c r="J11" s="77" t="s">
        <v>3761</v>
      </c>
      <c r="K11" s="77" t="s">
        <v>3761</v>
      </c>
      <c r="L11" s="15">
        <v>110177.64321331597</v>
      </c>
      <c r="M11" s="69" t="s">
        <v>3761</v>
      </c>
      <c r="N11" s="42">
        <v>1</v>
      </c>
      <c r="O11" s="42">
        <v>2.8120583607683141E-2</v>
      </c>
      <c r="P11" s="60" t="s">
        <v>3760</v>
      </c>
    </row>
    <row r="12" spans="1:16" ht="15" x14ac:dyDescent="0.25">
      <c r="A12" s="60" t="s">
        <v>3761</v>
      </c>
      <c r="B12" s="6" t="s">
        <v>70</v>
      </c>
      <c r="C12" s="70" t="s">
        <v>3761</v>
      </c>
      <c r="D12" s="70" t="s">
        <v>3761</v>
      </c>
      <c r="E12" s="70" t="s">
        <v>3761</v>
      </c>
      <c r="F12" s="70" t="s">
        <v>3761</v>
      </c>
      <c r="G12" s="70" t="s">
        <v>3761</v>
      </c>
      <c r="H12" s="70" t="s">
        <v>3761</v>
      </c>
      <c r="I12" s="70" t="s">
        <v>3761</v>
      </c>
      <c r="J12" s="78" t="s">
        <v>3761</v>
      </c>
      <c r="K12" s="78" t="s">
        <v>3761</v>
      </c>
      <c r="L12" s="36">
        <v>692.57837777199995</v>
      </c>
      <c r="M12" s="71" t="s">
        <v>3761</v>
      </c>
      <c r="N12" s="35">
        <v>6.2860155433810874E-3</v>
      </c>
      <c r="O12" s="35">
        <v>1.7676642564684364E-4</v>
      </c>
      <c r="P12" s="60" t="s">
        <v>3760</v>
      </c>
    </row>
    <row r="13" spans="1:16" ht="15" x14ac:dyDescent="0.25">
      <c r="A13" s="60" t="s">
        <v>3761</v>
      </c>
      <c r="B13" s="7" t="s">
        <v>1790</v>
      </c>
      <c r="C13" s="72" t="s">
        <v>3761</v>
      </c>
      <c r="D13" s="72" t="s">
        <v>3761</v>
      </c>
      <c r="E13" s="72" t="s">
        <v>3761</v>
      </c>
      <c r="F13" s="72" t="s">
        <v>3761</v>
      </c>
      <c r="G13" s="72" t="s">
        <v>3761</v>
      </c>
      <c r="H13" s="72" t="s">
        <v>3761</v>
      </c>
      <c r="I13" s="72" t="s">
        <v>3761</v>
      </c>
      <c r="J13" s="79" t="s">
        <v>3761</v>
      </c>
      <c r="K13" s="79" t="s">
        <v>3761</v>
      </c>
      <c r="L13" s="8">
        <v>0</v>
      </c>
      <c r="M13" s="73" t="s">
        <v>3761</v>
      </c>
      <c r="N13" s="37">
        <v>0</v>
      </c>
      <c r="O13" s="37">
        <v>0</v>
      </c>
      <c r="P13" s="60" t="s">
        <v>3760</v>
      </c>
    </row>
    <row r="14" spans="1:16" ht="15" x14ac:dyDescent="0.25">
      <c r="A14" s="60" t="s">
        <v>3761</v>
      </c>
      <c r="B14" s="80" t="s">
        <v>3761</v>
      </c>
      <c r="C14" s="75" t="s">
        <v>3761</v>
      </c>
      <c r="D14" s="3" t="s">
        <v>86</v>
      </c>
      <c r="E14" s="3" t="s">
        <v>86</v>
      </c>
      <c r="F14" s="3" t="s">
        <v>86</v>
      </c>
      <c r="G14" s="75" t="s">
        <v>3761</v>
      </c>
      <c r="H14" s="75" t="s">
        <v>3761</v>
      </c>
      <c r="I14" s="3" t="s">
        <v>86</v>
      </c>
      <c r="J14" s="8">
        <v>0</v>
      </c>
      <c r="K14" s="8">
        <v>0</v>
      </c>
      <c r="L14" s="8">
        <v>0</v>
      </c>
      <c r="M14" s="37">
        <v>0</v>
      </c>
      <c r="N14" s="37">
        <v>0</v>
      </c>
      <c r="O14" s="37">
        <v>0</v>
      </c>
      <c r="P14" s="60" t="s">
        <v>3760</v>
      </c>
    </row>
    <row r="15" spans="1:16" ht="17.45" customHeight="1" x14ac:dyDescent="0.2">
      <c r="A15" s="61" t="s">
        <v>3762</v>
      </c>
      <c r="B15" s="40"/>
      <c r="C15" s="41"/>
      <c r="D15" s="41"/>
      <c r="E15" s="41"/>
      <c r="F15" s="41"/>
      <c r="G15" s="41"/>
      <c r="H15" s="41"/>
      <c r="I15" s="41"/>
      <c r="J15" s="12"/>
      <c r="K15" s="12"/>
      <c r="L15" s="12"/>
      <c r="M15" s="12"/>
      <c r="N15" s="12"/>
      <c r="O15" s="12"/>
    </row>
    <row r="16" spans="1:16" ht="15" x14ac:dyDescent="0.25">
      <c r="A16" s="60" t="s">
        <v>3761</v>
      </c>
      <c r="B16" s="7" t="s">
        <v>1791</v>
      </c>
      <c r="C16" s="72" t="s">
        <v>3761</v>
      </c>
      <c r="D16" s="72" t="s">
        <v>3761</v>
      </c>
      <c r="E16" s="72" t="s">
        <v>3761</v>
      </c>
      <c r="F16" s="72" t="s">
        <v>3761</v>
      </c>
      <c r="G16" s="72" t="s">
        <v>3761</v>
      </c>
      <c r="H16" s="72" t="s">
        <v>3761</v>
      </c>
      <c r="I16" s="72" t="s">
        <v>3761</v>
      </c>
      <c r="J16" s="79" t="s">
        <v>3761</v>
      </c>
      <c r="K16" s="79" t="s">
        <v>3761</v>
      </c>
      <c r="L16" s="8">
        <v>0</v>
      </c>
      <c r="M16" s="73" t="s">
        <v>3761</v>
      </c>
      <c r="N16" s="37">
        <v>0</v>
      </c>
      <c r="O16" s="37">
        <v>0</v>
      </c>
      <c r="P16" s="60" t="s">
        <v>3760</v>
      </c>
    </row>
    <row r="17" spans="1:16" ht="15" x14ac:dyDescent="0.25">
      <c r="A17" s="60" t="s">
        <v>3761</v>
      </c>
      <c r="B17" s="80" t="s">
        <v>3761</v>
      </c>
      <c r="C17" s="75" t="s">
        <v>3761</v>
      </c>
      <c r="D17" s="3" t="s">
        <v>86</v>
      </c>
      <c r="E17" s="3" t="s">
        <v>86</v>
      </c>
      <c r="F17" s="3" t="s">
        <v>86</v>
      </c>
      <c r="G17" s="75" t="s">
        <v>3761</v>
      </c>
      <c r="H17" s="75" t="s">
        <v>3761</v>
      </c>
      <c r="I17" s="3" t="s">
        <v>86</v>
      </c>
      <c r="J17" s="8">
        <v>0</v>
      </c>
      <c r="K17" s="8">
        <v>0</v>
      </c>
      <c r="L17" s="8">
        <v>0</v>
      </c>
      <c r="M17" s="37">
        <v>0</v>
      </c>
      <c r="N17" s="37">
        <v>0</v>
      </c>
      <c r="O17" s="37">
        <v>0</v>
      </c>
      <c r="P17" s="60" t="s">
        <v>3760</v>
      </c>
    </row>
    <row r="18" spans="1:16" ht="17.45" customHeight="1" x14ac:dyDescent="0.2">
      <c r="A18" s="61" t="s">
        <v>3762</v>
      </c>
      <c r="B18" s="40"/>
      <c r="C18" s="41"/>
      <c r="D18" s="41"/>
      <c r="E18" s="41"/>
      <c r="F18" s="41"/>
      <c r="G18" s="41"/>
      <c r="H18" s="41"/>
      <c r="I18" s="41"/>
      <c r="J18" s="12"/>
      <c r="K18" s="12"/>
      <c r="L18" s="12"/>
      <c r="M18" s="12"/>
      <c r="N18" s="12"/>
      <c r="O18" s="12"/>
    </row>
    <row r="19" spans="1:16" ht="15" x14ac:dyDescent="0.25">
      <c r="A19" s="60" t="s">
        <v>3761</v>
      </c>
      <c r="B19" s="7" t="s">
        <v>1623</v>
      </c>
      <c r="C19" s="72" t="s">
        <v>3761</v>
      </c>
      <c r="D19" s="72" t="s">
        <v>3761</v>
      </c>
      <c r="E19" s="72" t="s">
        <v>3761</v>
      </c>
      <c r="F19" s="72" t="s">
        <v>3761</v>
      </c>
      <c r="G19" s="72" t="s">
        <v>3761</v>
      </c>
      <c r="H19" s="72" t="s">
        <v>3761</v>
      </c>
      <c r="I19" s="72" t="s">
        <v>3761</v>
      </c>
      <c r="J19" s="79" t="s">
        <v>3761</v>
      </c>
      <c r="K19" s="79" t="s">
        <v>3761</v>
      </c>
      <c r="L19" s="8">
        <v>692.57837777199995</v>
      </c>
      <c r="M19" s="73" t="s">
        <v>3761</v>
      </c>
      <c r="N19" s="37">
        <v>6.2860155433810874E-3</v>
      </c>
      <c r="O19" s="37">
        <v>1.7676642564684364E-4</v>
      </c>
      <c r="P19" s="60" t="s">
        <v>3760</v>
      </c>
    </row>
    <row r="20" spans="1:16" ht="15" x14ac:dyDescent="0.25">
      <c r="A20" s="60" t="s">
        <v>3761</v>
      </c>
      <c r="B20" s="9" t="s">
        <v>1792</v>
      </c>
      <c r="C20" s="3" t="s">
        <v>1793</v>
      </c>
      <c r="D20" s="3" t="s">
        <v>140</v>
      </c>
      <c r="E20" s="3" t="s">
        <v>1794</v>
      </c>
      <c r="F20" s="3" t="s">
        <v>1630</v>
      </c>
      <c r="G20" s="3" t="s">
        <v>1795</v>
      </c>
      <c r="H20" s="3" t="s">
        <v>1796</v>
      </c>
      <c r="I20" s="3" t="s">
        <v>73</v>
      </c>
      <c r="J20" s="8">
        <v>1299396.5813709998</v>
      </c>
      <c r="K20" s="8">
        <v>53.3</v>
      </c>
      <c r="L20" s="8">
        <v>692.57837777199995</v>
      </c>
      <c r="M20" s="37">
        <v>3.7070328651466508E-3</v>
      </c>
      <c r="N20" s="37">
        <v>6.2860155433810874E-3</v>
      </c>
      <c r="O20" s="37">
        <v>1.7676642564684364E-4</v>
      </c>
      <c r="P20" s="60" t="s">
        <v>3760</v>
      </c>
    </row>
    <row r="21" spans="1:16" ht="17.45" customHeight="1" x14ac:dyDescent="0.2">
      <c r="A21" s="61" t="s">
        <v>3762</v>
      </c>
      <c r="B21" s="40"/>
      <c r="C21" s="41"/>
      <c r="D21" s="41"/>
      <c r="E21" s="41"/>
      <c r="F21" s="41"/>
      <c r="G21" s="41"/>
      <c r="H21" s="41"/>
      <c r="I21" s="41"/>
      <c r="J21" s="12"/>
      <c r="K21" s="12"/>
      <c r="L21" s="12"/>
      <c r="M21" s="12"/>
      <c r="N21" s="12"/>
      <c r="O21" s="12"/>
    </row>
    <row r="22" spans="1:16" ht="15" x14ac:dyDescent="0.25">
      <c r="A22" s="60" t="s">
        <v>3761</v>
      </c>
      <c r="B22" s="7" t="s">
        <v>1678</v>
      </c>
      <c r="C22" s="72" t="s">
        <v>3761</v>
      </c>
      <c r="D22" s="72" t="s">
        <v>3761</v>
      </c>
      <c r="E22" s="72" t="s">
        <v>3761</v>
      </c>
      <c r="F22" s="72" t="s">
        <v>3761</v>
      </c>
      <c r="G22" s="72" t="s">
        <v>3761</v>
      </c>
      <c r="H22" s="72" t="s">
        <v>3761</v>
      </c>
      <c r="I22" s="72" t="s">
        <v>3761</v>
      </c>
      <c r="J22" s="79" t="s">
        <v>3761</v>
      </c>
      <c r="K22" s="79" t="s">
        <v>3761</v>
      </c>
      <c r="L22" s="8">
        <v>0</v>
      </c>
      <c r="M22" s="73" t="s">
        <v>3761</v>
      </c>
      <c r="N22" s="37">
        <v>0</v>
      </c>
      <c r="O22" s="37">
        <v>0</v>
      </c>
      <c r="P22" s="60" t="s">
        <v>3760</v>
      </c>
    </row>
    <row r="23" spans="1:16" ht="15" x14ac:dyDescent="0.25">
      <c r="A23" s="60" t="s">
        <v>3761</v>
      </c>
      <c r="B23" s="80" t="s">
        <v>3761</v>
      </c>
      <c r="C23" s="75" t="s">
        <v>3761</v>
      </c>
      <c r="D23" s="3" t="s">
        <v>86</v>
      </c>
      <c r="E23" s="3" t="s">
        <v>86</v>
      </c>
      <c r="F23" s="3" t="s">
        <v>86</v>
      </c>
      <c r="G23" s="75" t="s">
        <v>3761</v>
      </c>
      <c r="H23" s="75" t="s">
        <v>3761</v>
      </c>
      <c r="I23" s="3" t="s">
        <v>86</v>
      </c>
      <c r="J23" s="8">
        <v>0</v>
      </c>
      <c r="K23" s="8">
        <v>0</v>
      </c>
      <c r="L23" s="8">
        <v>0</v>
      </c>
      <c r="M23" s="37">
        <v>0</v>
      </c>
      <c r="N23" s="37">
        <v>0</v>
      </c>
      <c r="O23" s="37">
        <v>0</v>
      </c>
      <c r="P23" s="60" t="s">
        <v>3760</v>
      </c>
    </row>
    <row r="24" spans="1:16" ht="17.45" customHeight="1" x14ac:dyDescent="0.2">
      <c r="A24" s="61" t="s">
        <v>3762</v>
      </c>
      <c r="B24" s="40"/>
      <c r="C24" s="41"/>
      <c r="D24" s="41"/>
      <c r="E24" s="41"/>
      <c r="F24" s="41"/>
      <c r="G24" s="41"/>
      <c r="H24" s="41"/>
      <c r="I24" s="41"/>
      <c r="J24" s="12"/>
      <c r="K24" s="12"/>
      <c r="L24" s="12"/>
      <c r="M24" s="12"/>
      <c r="N24" s="12"/>
      <c r="O24" s="12"/>
    </row>
    <row r="25" spans="1:16" ht="15" x14ac:dyDescent="0.25">
      <c r="A25" s="60" t="s">
        <v>3761</v>
      </c>
      <c r="B25" s="13" t="s">
        <v>108</v>
      </c>
      <c r="C25" s="72" t="s">
        <v>3761</v>
      </c>
      <c r="D25" s="72" t="s">
        <v>3761</v>
      </c>
      <c r="E25" s="72" t="s">
        <v>3761</v>
      </c>
      <c r="F25" s="72" t="s">
        <v>3761</v>
      </c>
      <c r="G25" s="72" t="s">
        <v>3761</v>
      </c>
      <c r="H25" s="72" t="s">
        <v>3761</v>
      </c>
      <c r="I25" s="72" t="s">
        <v>3761</v>
      </c>
      <c r="J25" s="79" t="s">
        <v>3761</v>
      </c>
      <c r="K25" s="79" t="s">
        <v>3761</v>
      </c>
      <c r="L25" s="8">
        <v>109485.06483554399</v>
      </c>
      <c r="M25" s="73" t="s">
        <v>3761</v>
      </c>
      <c r="N25" s="37">
        <v>0.99371398445661907</v>
      </c>
      <c r="O25" s="37">
        <v>2.7943817182036302E-2</v>
      </c>
      <c r="P25" s="60" t="s">
        <v>3760</v>
      </c>
    </row>
    <row r="26" spans="1:16" ht="15" x14ac:dyDescent="0.25">
      <c r="A26" s="60" t="s">
        <v>3761</v>
      </c>
      <c r="B26" s="7" t="s">
        <v>1790</v>
      </c>
      <c r="C26" s="72" t="s">
        <v>3761</v>
      </c>
      <c r="D26" s="72" t="s">
        <v>3761</v>
      </c>
      <c r="E26" s="72" t="s">
        <v>3761</v>
      </c>
      <c r="F26" s="72" t="s">
        <v>3761</v>
      </c>
      <c r="G26" s="72" t="s">
        <v>3761</v>
      </c>
      <c r="H26" s="72" t="s">
        <v>3761</v>
      </c>
      <c r="I26" s="72" t="s">
        <v>3761</v>
      </c>
      <c r="J26" s="79" t="s">
        <v>3761</v>
      </c>
      <c r="K26" s="79" t="s">
        <v>3761</v>
      </c>
      <c r="L26" s="8">
        <v>4027.5145093449992</v>
      </c>
      <c r="M26" s="73" t="s">
        <v>3761</v>
      </c>
      <c r="N26" s="37">
        <v>3.6554734625674379E-2</v>
      </c>
      <c r="O26" s="37">
        <v>1.0279404712979462E-3</v>
      </c>
      <c r="P26" s="60" t="s">
        <v>3760</v>
      </c>
    </row>
    <row r="27" spans="1:16" ht="15" x14ac:dyDescent="0.25">
      <c r="A27" s="60" t="s">
        <v>3761</v>
      </c>
      <c r="B27" s="9" t="s">
        <v>1797</v>
      </c>
      <c r="C27" s="3" t="s">
        <v>1798</v>
      </c>
      <c r="D27" s="3" t="s">
        <v>1728</v>
      </c>
      <c r="E27" s="75" t="s">
        <v>3761</v>
      </c>
      <c r="F27" s="3" t="s">
        <v>1799</v>
      </c>
      <c r="G27" s="3" t="s">
        <v>1800</v>
      </c>
      <c r="H27" s="3" t="s">
        <v>1801</v>
      </c>
      <c r="I27" s="3" t="s">
        <v>51</v>
      </c>
      <c r="J27" s="8">
        <v>10903.425043999998</v>
      </c>
      <c r="K27" s="8">
        <v>2034</v>
      </c>
      <c r="L27" s="8">
        <v>804.38033841100003</v>
      </c>
      <c r="M27" s="37">
        <v>7.3579766413762242E-5</v>
      </c>
      <c r="N27" s="37">
        <v>7.3007582568600758E-3</v>
      </c>
      <c r="O27" s="37">
        <v>2.0530158296151678E-4</v>
      </c>
      <c r="P27" s="60" t="s">
        <v>3760</v>
      </c>
    </row>
    <row r="28" spans="1:16" ht="15" x14ac:dyDescent="0.25">
      <c r="A28" s="60" t="s">
        <v>3761</v>
      </c>
      <c r="B28" s="9" t="s">
        <v>1802</v>
      </c>
      <c r="C28" s="3" t="s">
        <v>1803</v>
      </c>
      <c r="D28" s="3" t="s">
        <v>1728</v>
      </c>
      <c r="E28" s="75" t="s">
        <v>3761</v>
      </c>
      <c r="F28" s="3" t="s">
        <v>1799</v>
      </c>
      <c r="G28" s="3" t="s">
        <v>1054</v>
      </c>
      <c r="H28" s="3" t="s">
        <v>1801</v>
      </c>
      <c r="I28" s="3" t="s">
        <v>51</v>
      </c>
      <c r="J28" s="8">
        <v>2978.3067419999998</v>
      </c>
      <c r="K28" s="8">
        <v>2931</v>
      </c>
      <c r="L28" s="8">
        <v>316.61595682199993</v>
      </c>
      <c r="M28" s="37">
        <v>1.3772739637404533E-4</v>
      </c>
      <c r="N28" s="37">
        <v>2.8736860545201244E-3</v>
      </c>
      <c r="O28" s="37">
        <v>8.0809728958366249E-5</v>
      </c>
      <c r="P28" s="60" t="s">
        <v>3760</v>
      </c>
    </row>
    <row r="29" spans="1:16" ht="15" x14ac:dyDescent="0.25">
      <c r="A29" s="60" t="s">
        <v>3761</v>
      </c>
      <c r="B29" s="9" t="s">
        <v>1804</v>
      </c>
      <c r="C29" s="3" t="s">
        <v>1805</v>
      </c>
      <c r="D29" s="3" t="s">
        <v>1728</v>
      </c>
      <c r="E29" s="75" t="s">
        <v>3761</v>
      </c>
      <c r="F29" s="3" t="s">
        <v>1799</v>
      </c>
      <c r="G29" s="3" t="s">
        <v>1054</v>
      </c>
      <c r="H29" s="3" t="s">
        <v>1801</v>
      </c>
      <c r="I29" s="3" t="s">
        <v>51</v>
      </c>
      <c r="J29" s="8">
        <v>2156.0827259999996</v>
      </c>
      <c r="K29" s="8">
        <v>4040.9999999999995</v>
      </c>
      <c r="L29" s="8">
        <v>316.01072782699998</v>
      </c>
      <c r="M29" s="37">
        <v>1.2757968992697585E-4</v>
      </c>
      <c r="N29" s="37">
        <v>2.8681928439435633E-3</v>
      </c>
      <c r="O29" s="37">
        <v>8.0655256671073453E-5</v>
      </c>
      <c r="P29" s="60" t="s">
        <v>3760</v>
      </c>
    </row>
    <row r="30" spans="1:16" ht="15" x14ac:dyDescent="0.25">
      <c r="A30" s="60" t="s">
        <v>3761</v>
      </c>
      <c r="B30" s="9" t="s">
        <v>1806</v>
      </c>
      <c r="C30" s="3" t="s">
        <v>1807</v>
      </c>
      <c r="D30" s="3" t="s">
        <v>873</v>
      </c>
      <c r="E30" s="75" t="s">
        <v>3761</v>
      </c>
      <c r="F30" s="3" t="s">
        <v>1799</v>
      </c>
      <c r="G30" s="3" t="s">
        <v>1054</v>
      </c>
      <c r="H30" s="3" t="s">
        <v>1801</v>
      </c>
      <c r="I30" s="3" t="s">
        <v>49</v>
      </c>
      <c r="J30" s="8">
        <v>449.64570399999997</v>
      </c>
      <c r="K30" s="8">
        <v>24995</v>
      </c>
      <c r="L30" s="8">
        <v>450.85948678099993</v>
      </c>
      <c r="M30" s="37">
        <v>7.0306344705927791E-8</v>
      </c>
      <c r="N30" s="37">
        <v>4.0921140953077625E-3</v>
      </c>
      <c r="O30" s="37">
        <v>1.1507263654928058E-4</v>
      </c>
      <c r="P30" s="60" t="s">
        <v>3760</v>
      </c>
    </row>
    <row r="31" spans="1:16" ht="15" x14ac:dyDescent="0.25">
      <c r="A31" s="60" t="s">
        <v>3761</v>
      </c>
      <c r="B31" s="9" t="s">
        <v>1808</v>
      </c>
      <c r="C31" s="3" t="s">
        <v>1809</v>
      </c>
      <c r="D31" s="3" t="s">
        <v>226</v>
      </c>
      <c r="E31" s="75" t="s">
        <v>3761</v>
      </c>
      <c r="F31" s="3" t="s">
        <v>1799</v>
      </c>
      <c r="G31" s="3" t="s">
        <v>1810</v>
      </c>
      <c r="H31" s="3" t="s">
        <v>1801</v>
      </c>
      <c r="I31" s="3" t="s">
        <v>51</v>
      </c>
      <c r="J31" s="8">
        <v>16308.774699999996</v>
      </c>
      <c r="K31" s="8">
        <v>1186</v>
      </c>
      <c r="L31" s="8">
        <v>701.54184040899997</v>
      </c>
      <c r="M31" s="37">
        <v>1.2252259776437682E-3</v>
      </c>
      <c r="N31" s="37">
        <v>6.3673701846275492E-3</v>
      </c>
      <c r="O31" s="37">
        <v>1.7905416563788784E-4</v>
      </c>
      <c r="P31" s="60" t="s">
        <v>3760</v>
      </c>
    </row>
    <row r="32" spans="1:16" ht="15" x14ac:dyDescent="0.25">
      <c r="A32" s="60" t="s">
        <v>3761</v>
      </c>
      <c r="B32" s="9" t="s">
        <v>1811</v>
      </c>
      <c r="C32" s="3" t="s">
        <v>1812</v>
      </c>
      <c r="D32" s="3" t="s">
        <v>873</v>
      </c>
      <c r="E32" s="75" t="s">
        <v>3761</v>
      </c>
      <c r="F32" s="3" t="s">
        <v>1799</v>
      </c>
      <c r="G32" s="3" t="s">
        <v>891</v>
      </c>
      <c r="H32" s="3" t="s">
        <v>1801</v>
      </c>
      <c r="I32" s="3" t="s">
        <v>51</v>
      </c>
      <c r="J32" s="8">
        <v>9712.0379099999973</v>
      </c>
      <c r="K32" s="8">
        <v>1621</v>
      </c>
      <c r="L32" s="8">
        <v>571.00635189699983</v>
      </c>
      <c r="M32" s="37">
        <v>2.7133743830184547E-4</v>
      </c>
      <c r="N32" s="37">
        <v>5.1825972606027622E-3</v>
      </c>
      <c r="O32" s="37">
        <v>1.4573765957172957E-4</v>
      </c>
      <c r="P32" s="60" t="s">
        <v>3760</v>
      </c>
    </row>
    <row r="33" spans="1:16" ht="15" x14ac:dyDescent="0.25">
      <c r="A33" s="60" t="s">
        <v>3761</v>
      </c>
      <c r="B33" s="9" t="s">
        <v>1813</v>
      </c>
      <c r="C33" s="3" t="s">
        <v>1814</v>
      </c>
      <c r="D33" s="3" t="s">
        <v>1728</v>
      </c>
      <c r="E33" s="75" t="s">
        <v>3761</v>
      </c>
      <c r="F33" s="3" t="s">
        <v>1799</v>
      </c>
      <c r="G33" s="3" t="s">
        <v>1815</v>
      </c>
      <c r="H33" s="3" t="s">
        <v>1801</v>
      </c>
      <c r="I33" s="3" t="s">
        <v>51</v>
      </c>
      <c r="J33" s="8">
        <v>638.87192699999991</v>
      </c>
      <c r="K33" s="8">
        <v>37420.339999999997</v>
      </c>
      <c r="L33" s="8">
        <v>867.09980719799989</v>
      </c>
      <c r="M33" s="37">
        <v>1.4871251227880687E-4</v>
      </c>
      <c r="N33" s="37">
        <v>7.8700159298125474E-3</v>
      </c>
      <c r="O33" s="37">
        <v>2.2130944094809189E-4</v>
      </c>
      <c r="P33" s="60" t="s">
        <v>3760</v>
      </c>
    </row>
    <row r="34" spans="1:16" ht="17.45" customHeight="1" x14ac:dyDescent="0.2">
      <c r="A34" s="61" t="s">
        <v>3762</v>
      </c>
      <c r="B34" s="40"/>
      <c r="C34" s="41"/>
      <c r="D34" s="41"/>
      <c r="E34" s="41"/>
      <c r="F34" s="41"/>
      <c r="G34" s="41"/>
      <c r="H34" s="41"/>
      <c r="I34" s="41"/>
      <c r="J34" s="12"/>
      <c r="K34" s="12"/>
      <c r="L34" s="12"/>
      <c r="M34" s="12"/>
      <c r="N34" s="12"/>
      <c r="O34" s="12"/>
    </row>
    <row r="35" spans="1:16" ht="15" x14ac:dyDescent="0.25">
      <c r="A35" s="60" t="s">
        <v>3761</v>
      </c>
      <c r="B35" s="7" t="s">
        <v>1791</v>
      </c>
      <c r="C35" s="72" t="s">
        <v>3761</v>
      </c>
      <c r="D35" s="72" t="s">
        <v>3761</v>
      </c>
      <c r="E35" s="72" t="s">
        <v>3761</v>
      </c>
      <c r="F35" s="72" t="s">
        <v>3761</v>
      </c>
      <c r="G35" s="72" t="s">
        <v>3761</v>
      </c>
      <c r="H35" s="72" t="s">
        <v>3761</v>
      </c>
      <c r="I35" s="72" t="s">
        <v>3761</v>
      </c>
      <c r="J35" s="79" t="s">
        <v>3761</v>
      </c>
      <c r="K35" s="79" t="s">
        <v>3761</v>
      </c>
      <c r="L35" s="8">
        <v>0</v>
      </c>
      <c r="M35" s="73" t="s">
        <v>3761</v>
      </c>
      <c r="N35" s="37">
        <v>0</v>
      </c>
      <c r="O35" s="37">
        <v>0</v>
      </c>
      <c r="P35" s="60" t="s">
        <v>3760</v>
      </c>
    </row>
    <row r="36" spans="1:16" ht="15" x14ac:dyDescent="0.25">
      <c r="A36" s="60" t="s">
        <v>3761</v>
      </c>
      <c r="B36" s="80" t="s">
        <v>3761</v>
      </c>
      <c r="C36" s="75" t="s">
        <v>3761</v>
      </c>
      <c r="D36" s="3" t="s">
        <v>86</v>
      </c>
      <c r="E36" s="3" t="s">
        <v>86</v>
      </c>
      <c r="F36" s="3" t="s">
        <v>86</v>
      </c>
      <c r="G36" s="75" t="s">
        <v>3761</v>
      </c>
      <c r="H36" s="75" t="s">
        <v>3761</v>
      </c>
      <c r="I36" s="3" t="s">
        <v>86</v>
      </c>
      <c r="J36" s="8">
        <v>0</v>
      </c>
      <c r="K36" s="8">
        <v>0</v>
      </c>
      <c r="L36" s="8">
        <v>0</v>
      </c>
      <c r="M36" s="37">
        <v>0</v>
      </c>
      <c r="N36" s="37">
        <v>0</v>
      </c>
      <c r="O36" s="37">
        <v>0</v>
      </c>
      <c r="P36" s="60" t="s">
        <v>3760</v>
      </c>
    </row>
    <row r="37" spans="1:16" ht="17.45" customHeight="1" x14ac:dyDescent="0.2">
      <c r="A37" s="61" t="s">
        <v>3762</v>
      </c>
      <c r="B37" s="40"/>
      <c r="C37" s="41"/>
      <c r="D37" s="41"/>
      <c r="E37" s="41"/>
      <c r="F37" s="41"/>
      <c r="G37" s="41"/>
      <c r="H37" s="41"/>
      <c r="I37" s="41"/>
      <c r="J37" s="12"/>
      <c r="K37" s="12"/>
      <c r="L37" s="12"/>
      <c r="M37" s="12"/>
      <c r="N37" s="12"/>
      <c r="O37" s="12"/>
    </row>
    <row r="38" spans="1:16" ht="15" x14ac:dyDescent="0.25">
      <c r="A38" s="60" t="s">
        <v>3761</v>
      </c>
      <c r="B38" s="7" t="s">
        <v>1623</v>
      </c>
      <c r="C38" s="72" t="s">
        <v>3761</v>
      </c>
      <c r="D38" s="72" t="s">
        <v>3761</v>
      </c>
      <c r="E38" s="72" t="s">
        <v>3761</v>
      </c>
      <c r="F38" s="72" t="s">
        <v>3761</v>
      </c>
      <c r="G38" s="72" t="s">
        <v>3761</v>
      </c>
      <c r="H38" s="72" t="s">
        <v>3761</v>
      </c>
      <c r="I38" s="72" t="s">
        <v>3761</v>
      </c>
      <c r="J38" s="79" t="s">
        <v>3761</v>
      </c>
      <c r="K38" s="79" t="s">
        <v>3761</v>
      </c>
      <c r="L38" s="8">
        <v>105457.55032619898</v>
      </c>
      <c r="M38" s="73" t="s">
        <v>3761</v>
      </c>
      <c r="N38" s="37">
        <v>0.95715924983094458</v>
      </c>
      <c r="O38" s="37">
        <v>2.6915876710738352E-2</v>
      </c>
      <c r="P38" s="60" t="s">
        <v>3760</v>
      </c>
    </row>
    <row r="39" spans="1:16" ht="15" x14ac:dyDescent="0.25">
      <c r="A39" s="60" t="s">
        <v>3761</v>
      </c>
      <c r="B39" s="9" t="s">
        <v>1816</v>
      </c>
      <c r="C39" s="3" t="s">
        <v>1817</v>
      </c>
      <c r="D39" s="3" t="s">
        <v>1728</v>
      </c>
      <c r="E39" s="75" t="s">
        <v>3761</v>
      </c>
      <c r="F39" s="3" t="s">
        <v>1683</v>
      </c>
      <c r="G39" s="3" t="s">
        <v>1795</v>
      </c>
      <c r="H39" s="3" t="s">
        <v>1796</v>
      </c>
      <c r="I39" s="3" t="s">
        <v>49</v>
      </c>
      <c r="J39" s="8">
        <v>26371.497839</v>
      </c>
      <c r="K39" s="8">
        <v>4533</v>
      </c>
      <c r="L39" s="8">
        <v>4795.5468600269996</v>
      </c>
      <c r="M39" s="37">
        <v>4.049249378904686E-4</v>
      </c>
      <c r="N39" s="37">
        <v>4.3525589404216032E-2</v>
      </c>
      <c r="O39" s="37">
        <v>1.2239649759149443E-3</v>
      </c>
      <c r="P39" s="60" t="s">
        <v>3760</v>
      </c>
    </row>
    <row r="40" spans="1:16" ht="15" x14ac:dyDescent="0.25">
      <c r="A40" s="60" t="s">
        <v>3761</v>
      </c>
      <c r="B40" s="9" t="s">
        <v>1818</v>
      </c>
      <c r="C40" s="3" t="s">
        <v>1819</v>
      </c>
      <c r="D40" s="3" t="s">
        <v>873</v>
      </c>
      <c r="E40" s="75" t="s">
        <v>3761</v>
      </c>
      <c r="F40" s="3" t="s">
        <v>1683</v>
      </c>
      <c r="G40" s="3" t="s">
        <v>1795</v>
      </c>
      <c r="H40" s="3" t="s">
        <v>1796</v>
      </c>
      <c r="I40" s="3" t="s">
        <v>51</v>
      </c>
      <c r="J40" s="8">
        <v>235654.18898199999</v>
      </c>
      <c r="K40" s="8">
        <v>1420</v>
      </c>
      <c r="L40" s="8">
        <v>12136.991956808997</v>
      </c>
      <c r="M40" s="37">
        <v>8.7568044338035989E-3</v>
      </c>
      <c r="N40" s="37">
        <v>0.11015839151061212</v>
      </c>
      <c r="O40" s="37">
        <v>3.0977182585620608E-3</v>
      </c>
      <c r="P40" s="60" t="s">
        <v>3760</v>
      </c>
    </row>
    <row r="41" spans="1:16" ht="15" x14ac:dyDescent="0.25">
      <c r="A41" s="60" t="s">
        <v>3761</v>
      </c>
      <c r="B41" s="9" t="s">
        <v>1820</v>
      </c>
      <c r="C41" s="3" t="s">
        <v>1821</v>
      </c>
      <c r="D41" s="3" t="s">
        <v>873</v>
      </c>
      <c r="E41" s="75" t="s">
        <v>3761</v>
      </c>
      <c r="F41" s="3" t="s">
        <v>1683</v>
      </c>
      <c r="G41" s="3" t="s">
        <v>1795</v>
      </c>
      <c r="H41" s="3" t="s">
        <v>1796</v>
      </c>
      <c r="I41" s="3" t="s">
        <v>51</v>
      </c>
      <c r="J41" s="8">
        <v>2422.4473329999996</v>
      </c>
      <c r="K41" s="8">
        <v>131215</v>
      </c>
      <c r="L41" s="8">
        <v>11528.833926738995</v>
      </c>
      <c r="M41" s="37">
        <v>1.7988025046409742E-2</v>
      </c>
      <c r="N41" s="37">
        <v>0.10463859627508923</v>
      </c>
      <c r="O41" s="37">
        <v>2.942498395144248E-3</v>
      </c>
      <c r="P41" s="60" t="s">
        <v>3760</v>
      </c>
    </row>
    <row r="42" spans="1:16" ht="15" x14ac:dyDescent="0.25">
      <c r="A42" s="60" t="s">
        <v>3761</v>
      </c>
      <c r="B42" s="9" t="s">
        <v>1822</v>
      </c>
      <c r="C42" s="3" t="s">
        <v>1823</v>
      </c>
      <c r="D42" s="3" t="s">
        <v>1728</v>
      </c>
      <c r="E42" s="75" t="s">
        <v>3761</v>
      </c>
      <c r="F42" s="3" t="s">
        <v>1683</v>
      </c>
      <c r="G42" s="3" t="s">
        <v>1795</v>
      </c>
      <c r="H42" s="3" t="s">
        <v>1796</v>
      </c>
      <c r="I42" s="3" t="s">
        <v>51</v>
      </c>
      <c r="J42" s="8">
        <v>991497.72109899984</v>
      </c>
      <c r="K42" s="8">
        <v>301.52</v>
      </c>
      <c r="L42" s="8">
        <v>10843.148368673003</v>
      </c>
      <c r="M42" s="37">
        <v>3.4125291600650217E-3</v>
      </c>
      <c r="N42" s="37">
        <v>9.8415141696936478E-2</v>
      </c>
      <c r="O42" s="37">
        <v>2.7674912203506851E-3</v>
      </c>
      <c r="P42" s="60" t="s">
        <v>3760</v>
      </c>
    </row>
    <row r="43" spans="1:16" ht="15" x14ac:dyDescent="0.25">
      <c r="A43" s="60" t="s">
        <v>3761</v>
      </c>
      <c r="B43" s="9" t="s">
        <v>1824</v>
      </c>
      <c r="C43" s="3" t="s">
        <v>1825</v>
      </c>
      <c r="D43" s="3" t="s">
        <v>1728</v>
      </c>
      <c r="E43" s="75" t="s">
        <v>3761</v>
      </c>
      <c r="F43" s="3" t="s">
        <v>1683</v>
      </c>
      <c r="G43" s="3" t="s">
        <v>1795</v>
      </c>
      <c r="H43" s="3" t="s">
        <v>1796</v>
      </c>
      <c r="I43" s="3" t="s">
        <v>51</v>
      </c>
      <c r="J43" s="8">
        <v>165025.52760099998</v>
      </c>
      <c r="K43" s="8">
        <v>1047.7</v>
      </c>
      <c r="L43" s="8">
        <v>6270.983086000002</v>
      </c>
      <c r="M43" s="37">
        <v>6.1611472297980162E-3</v>
      </c>
      <c r="N43" s="37">
        <v>5.6917019670303645E-2</v>
      </c>
      <c r="O43" s="37">
        <v>1.6005398103389194E-3</v>
      </c>
      <c r="P43" s="60" t="s">
        <v>3760</v>
      </c>
    </row>
    <row r="44" spans="1:16" ht="15" x14ac:dyDescent="0.25">
      <c r="A44" s="60" t="s">
        <v>3761</v>
      </c>
      <c r="B44" s="9" t="s">
        <v>1826</v>
      </c>
      <c r="C44" s="3" t="s">
        <v>1827</v>
      </c>
      <c r="D44" s="3" t="s">
        <v>873</v>
      </c>
      <c r="E44" s="75" t="s">
        <v>3761</v>
      </c>
      <c r="F44" s="3" t="s">
        <v>1683</v>
      </c>
      <c r="G44" s="3" t="s">
        <v>1795</v>
      </c>
      <c r="H44" s="3" t="s">
        <v>1796</v>
      </c>
      <c r="I44" s="3" t="s">
        <v>51</v>
      </c>
      <c r="J44" s="8">
        <v>100283.29213399999</v>
      </c>
      <c r="K44" s="8">
        <v>1264.03</v>
      </c>
      <c r="L44" s="8">
        <v>4597.624725280999</v>
      </c>
      <c r="M44" s="37">
        <v>4.4419385375127282E-3</v>
      </c>
      <c r="N44" s="37">
        <v>4.1729198330912695E-2</v>
      </c>
      <c r="O44" s="37">
        <v>1.1734494105460221E-3</v>
      </c>
      <c r="P44" s="60" t="s">
        <v>3760</v>
      </c>
    </row>
    <row r="45" spans="1:16" ht="15" x14ac:dyDescent="0.25">
      <c r="A45" s="60" t="s">
        <v>3761</v>
      </c>
      <c r="B45" s="9" t="s">
        <v>1828</v>
      </c>
      <c r="C45" s="3" t="s">
        <v>1829</v>
      </c>
      <c r="D45" s="3" t="s">
        <v>873</v>
      </c>
      <c r="E45" s="75" t="s">
        <v>3761</v>
      </c>
      <c r="F45" s="3" t="s">
        <v>1683</v>
      </c>
      <c r="G45" s="3" t="s">
        <v>1795</v>
      </c>
      <c r="H45" s="3" t="s">
        <v>1796</v>
      </c>
      <c r="I45" s="3" t="s">
        <v>60</v>
      </c>
      <c r="J45" s="8">
        <v>752.8992209999999</v>
      </c>
      <c r="K45" s="8">
        <v>281618</v>
      </c>
      <c r="L45" s="8">
        <v>9145.9128740659962</v>
      </c>
      <c r="M45" s="37">
        <v>2.2196321373820754E-2</v>
      </c>
      <c r="N45" s="37">
        <v>8.3010605485166422E-2</v>
      </c>
      <c r="O45" s="37">
        <v>2.3343066718700231E-3</v>
      </c>
      <c r="P45" s="60" t="s">
        <v>3760</v>
      </c>
    </row>
    <row r="46" spans="1:16" ht="15" x14ac:dyDescent="0.25">
      <c r="A46" s="60" t="s">
        <v>3761</v>
      </c>
      <c r="B46" s="9" t="s">
        <v>1830</v>
      </c>
      <c r="C46" s="3" t="s">
        <v>1831</v>
      </c>
      <c r="D46" s="3" t="s">
        <v>873</v>
      </c>
      <c r="E46" s="75" t="s">
        <v>3761</v>
      </c>
      <c r="F46" s="3" t="s">
        <v>1683</v>
      </c>
      <c r="G46" s="3" t="s">
        <v>1795</v>
      </c>
      <c r="H46" s="3" t="s">
        <v>1796</v>
      </c>
      <c r="I46" s="3" t="s">
        <v>51</v>
      </c>
      <c r="J46" s="8">
        <v>125461.70442999995</v>
      </c>
      <c r="K46" s="8">
        <v>1901.86</v>
      </c>
      <c r="L46" s="8">
        <v>8654.4063567289995</v>
      </c>
      <c r="M46" s="37">
        <v>4.8106039066358264E-3</v>
      </c>
      <c r="N46" s="37">
        <v>7.85495687176129E-2</v>
      </c>
      <c r="O46" s="37">
        <v>2.2088597144710857E-3</v>
      </c>
      <c r="P46" s="60" t="s">
        <v>3760</v>
      </c>
    </row>
    <row r="47" spans="1:16" ht="15" x14ac:dyDescent="0.25">
      <c r="A47" s="60" t="s">
        <v>3761</v>
      </c>
      <c r="B47" s="9" t="s">
        <v>1832</v>
      </c>
      <c r="C47" s="3" t="s">
        <v>1833</v>
      </c>
      <c r="D47" s="3" t="s">
        <v>1728</v>
      </c>
      <c r="E47" s="75" t="s">
        <v>3761</v>
      </c>
      <c r="F47" s="3" t="s">
        <v>1683</v>
      </c>
      <c r="G47" s="3" t="s">
        <v>1795</v>
      </c>
      <c r="H47" s="3" t="s">
        <v>1796</v>
      </c>
      <c r="I47" s="3" t="s">
        <v>54</v>
      </c>
      <c r="J47" s="8">
        <v>19860.378512999996</v>
      </c>
      <c r="K47" s="8">
        <v>1522300</v>
      </c>
      <c r="L47" s="8">
        <v>7750.9506556069991</v>
      </c>
      <c r="M47" s="37">
        <v>3.5240617343163605E-3</v>
      </c>
      <c r="N47" s="37">
        <v>7.0349577550867654E-2</v>
      </c>
      <c r="O47" s="37">
        <v>1.9782711772843627E-3</v>
      </c>
      <c r="P47" s="60" t="s">
        <v>3760</v>
      </c>
    </row>
    <row r="48" spans="1:16" ht="15" x14ac:dyDescent="0.25">
      <c r="A48" s="60" t="s">
        <v>3761</v>
      </c>
      <c r="B48" s="9" t="s">
        <v>1834</v>
      </c>
      <c r="C48" s="3" t="s">
        <v>1835</v>
      </c>
      <c r="D48" s="3" t="s">
        <v>873</v>
      </c>
      <c r="E48" s="75" t="s">
        <v>3761</v>
      </c>
      <c r="F48" s="3" t="s">
        <v>1683</v>
      </c>
      <c r="G48" s="3" t="s">
        <v>1795</v>
      </c>
      <c r="H48" s="3" t="s">
        <v>1796</v>
      </c>
      <c r="I48" s="3" t="s">
        <v>60</v>
      </c>
      <c r="J48" s="8">
        <v>3865.6074399999989</v>
      </c>
      <c r="K48" s="8">
        <v>42314</v>
      </c>
      <c r="L48" s="8">
        <v>7055.5623225909994</v>
      </c>
      <c r="M48" s="37">
        <v>4.1040529143221141E-3</v>
      </c>
      <c r="N48" s="37">
        <v>6.4038058146975052E-2</v>
      </c>
      <c r="O48" s="37">
        <v>1.8007875681956863E-3</v>
      </c>
      <c r="P48" s="60" t="s">
        <v>3760</v>
      </c>
    </row>
    <row r="49" spans="1:16" ht="15" x14ac:dyDescent="0.25">
      <c r="A49" s="60" t="s">
        <v>3761</v>
      </c>
      <c r="B49" s="9" t="s">
        <v>1836</v>
      </c>
      <c r="C49" s="3" t="s">
        <v>1837</v>
      </c>
      <c r="D49" s="3" t="s">
        <v>1728</v>
      </c>
      <c r="E49" s="75" t="s">
        <v>3761</v>
      </c>
      <c r="F49" s="3" t="s">
        <v>1683</v>
      </c>
      <c r="G49" s="3" t="s">
        <v>1795</v>
      </c>
      <c r="H49" s="3" t="s">
        <v>1796</v>
      </c>
      <c r="I49" s="3" t="s">
        <v>51</v>
      </c>
      <c r="J49" s="8">
        <v>154515.01843499998</v>
      </c>
      <c r="K49" s="8">
        <v>2212.8000000000002</v>
      </c>
      <c r="L49" s="8">
        <v>12401.105905319997</v>
      </c>
      <c r="M49" s="37">
        <v>5.4679922965423346E-3</v>
      </c>
      <c r="N49" s="37">
        <v>0.11255555613319936</v>
      </c>
      <c r="O49" s="37">
        <v>3.1651279267529055E-3</v>
      </c>
      <c r="P49" s="60" t="s">
        <v>3760</v>
      </c>
    </row>
    <row r="50" spans="1:16" ht="15" x14ac:dyDescent="0.25">
      <c r="A50" s="60" t="s">
        <v>3761</v>
      </c>
      <c r="B50" s="9" t="s">
        <v>1838</v>
      </c>
      <c r="C50" s="3" t="s">
        <v>1839</v>
      </c>
      <c r="D50" s="3" t="s">
        <v>1728</v>
      </c>
      <c r="E50" s="75" t="s">
        <v>3761</v>
      </c>
      <c r="F50" s="3" t="s">
        <v>1683</v>
      </c>
      <c r="G50" s="3" t="s">
        <v>1795</v>
      </c>
      <c r="H50" s="3" t="s">
        <v>1796</v>
      </c>
      <c r="I50" s="3" t="s">
        <v>51</v>
      </c>
      <c r="J50" s="8">
        <v>5226.2449259999985</v>
      </c>
      <c r="K50" s="8">
        <v>54213.469999999994</v>
      </c>
      <c r="L50" s="8">
        <v>10276.483288356994</v>
      </c>
      <c r="M50" s="37">
        <v>3.3334045093887125E-3</v>
      </c>
      <c r="N50" s="37">
        <v>9.3271946909053036E-2</v>
      </c>
      <c r="O50" s="37">
        <v>2.6228615813074087E-3</v>
      </c>
      <c r="P50" s="60" t="s">
        <v>3760</v>
      </c>
    </row>
    <row r="51" spans="1:16" ht="17.45" customHeight="1" x14ac:dyDescent="0.2">
      <c r="A51" s="61" t="s">
        <v>3762</v>
      </c>
      <c r="B51" s="40"/>
      <c r="C51" s="41"/>
      <c r="D51" s="41"/>
      <c r="E51" s="41"/>
      <c r="F51" s="41"/>
      <c r="G51" s="41"/>
      <c r="H51" s="41"/>
      <c r="I51" s="41"/>
      <c r="J51" s="12"/>
      <c r="K51" s="12"/>
      <c r="L51" s="12"/>
      <c r="M51" s="12"/>
      <c r="N51" s="12"/>
      <c r="O51" s="12"/>
    </row>
    <row r="52" spans="1:16" ht="15" x14ac:dyDescent="0.25">
      <c r="A52" s="60" t="s">
        <v>3761</v>
      </c>
      <c r="B52" s="7" t="s">
        <v>1678</v>
      </c>
      <c r="C52" s="72" t="s">
        <v>3761</v>
      </c>
      <c r="D52" s="72" t="s">
        <v>3761</v>
      </c>
      <c r="E52" s="72" t="s">
        <v>3761</v>
      </c>
      <c r="F52" s="72" t="s">
        <v>3761</v>
      </c>
      <c r="G52" s="72" t="s">
        <v>3761</v>
      </c>
      <c r="H52" s="72" t="s">
        <v>3761</v>
      </c>
      <c r="I52" s="72" t="s">
        <v>3761</v>
      </c>
      <c r="J52" s="79" t="s">
        <v>3761</v>
      </c>
      <c r="K52" s="79" t="s">
        <v>3761</v>
      </c>
      <c r="L52" s="8">
        <v>0</v>
      </c>
      <c r="M52" s="73" t="s">
        <v>3761</v>
      </c>
      <c r="N52" s="37">
        <v>0</v>
      </c>
      <c r="O52" s="37">
        <v>0</v>
      </c>
      <c r="P52" s="60" t="s">
        <v>3760</v>
      </c>
    </row>
    <row r="53" spans="1:16" ht="15" x14ac:dyDescent="0.25">
      <c r="A53" s="60" t="s">
        <v>3761</v>
      </c>
      <c r="B53" s="80" t="s">
        <v>3761</v>
      </c>
      <c r="C53" s="75" t="s">
        <v>3761</v>
      </c>
      <c r="D53" s="3" t="s">
        <v>86</v>
      </c>
      <c r="E53" s="3" t="s">
        <v>86</v>
      </c>
      <c r="F53" s="3" t="s">
        <v>86</v>
      </c>
      <c r="G53" s="75" t="s">
        <v>3761</v>
      </c>
      <c r="H53" s="75" t="s">
        <v>3761</v>
      </c>
      <c r="I53" s="3" t="s">
        <v>86</v>
      </c>
      <c r="J53" s="8">
        <v>0</v>
      </c>
      <c r="K53" s="8">
        <v>0</v>
      </c>
      <c r="L53" s="8">
        <v>0</v>
      </c>
      <c r="M53" s="37">
        <v>0</v>
      </c>
      <c r="N53" s="37">
        <v>0</v>
      </c>
      <c r="O53" s="37">
        <v>0</v>
      </c>
      <c r="P53" s="60" t="s">
        <v>3760</v>
      </c>
    </row>
    <row r="54" spans="1:16" ht="17.45" customHeight="1" x14ac:dyDescent="0.2">
      <c r="A54" s="61" t="s">
        <v>3762</v>
      </c>
      <c r="B54" s="40"/>
      <c r="C54" s="41"/>
      <c r="D54" s="41"/>
      <c r="E54" s="41"/>
      <c r="F54" s="41"/>
      <c r="G54" s="41"/>
      <c r="H54" s="41"/>
      <c r="I54" s="41"/>
      <c r="J54" s="12"/>
      <c r="K54" s="12"/>
      <c r="L54" s="12"/>
      <c r="M54" s="12"/>
      <c r="N54" s="12"/>
      <c r="O54" s="12"/>
    </row>
    <row r="55" spans="1:16" ht="17.45" customHeight="1" x14ac:dyDescent="0.2">
      <c r="A55" s="61" t="s">
        <v>3762</v>
      </c>
      <c r="B55" s="30"/>
      <c r="C55" s="43"/>
      <c r="D55" s="43"/>
      <c r="E55" s="43"/>
      <c r="F55" s="43"/>
      <c r="G55" s="43"/>
      <c r="H55" s="43"/>
      <c r="I55" s="43"/>
      <c r="J55" s="44"/>
      <c r="K55" s="44"/>
      <c r="L55" s="44"/>
      <c r="M55" s="44"/>
      <c r="N55" s="44"/>
      <c r="O55" s="44"/>
    </row>
    <row r="56" spans="1:16" ht="17.45" customHeight="1" x14ac:dyDescent="0.2">
      <c r="A56" s="61" t="s">
        <v>3762</v>
      </c>
    </row>
    <row r="57" spans="1:16" x14ac:dyDescent="0.2">
      <c r="A57" s="60" t="s">
        <v>3761</v>
      </c>
      <c r="B57" s="32" t="s">
        <v>63</v>
      </c>
      <c r="C57" s="60" t="s">
        <v>3760</v>
      </c>
    </row>
    <row r="58" spans="1:16" ht="17.45" customHeight="1" x14ac:dyDescent="0.2">
      <c r="A58" s="61" t="s">
        <v>3762</v>
      </c>
    </row>
    <row r="59" spans="1:16" x14ac:dyDescent="0.2">
      <c r="A59" s="60" t="s">
        <v>3761</v>
      </c>
      <c r="B59" s="33" t="s">
        <v>64</v>
      </c>
      <c r="C59" s="60" t="s">
        <v>3760</v>
      </c>
    </row>
    <row r="60" spans="1:16" ht="17.45" customHeight="1" x14ac:dyDescent="0.2">
      <c r="A60" s="61" t="s">
        <v>3762</v>
      </c>
    </row>
    <row r="61" spans="1:16" ht="14.25" customHeight="1" x14ac:dyDescent="0.2">
      <c r="A61" s="60" t="s">
        <v>3761</v>
      </c>
      <c r="B61" s="57" t="s">
        <v>128</v>
      </c>
      <c r="C61" s="61" t="s">
        <v>3760</v>
      </c>
      <c r="D61" s="57"/>
      <c r="E61" s="57"/>
      <c r="F61" s="57"/>
      <c r="G61" s="57"/>
    </row>
    <row r="62" spans="1:16" ht="85.5" x14ac:dyDescent="0.2">
      <c r="A62" s="61" t="s">
        <v>3770</v>
      </c>
      <c r="B62" s="57"/>
      <c r="C62" s="57"/>
      <c r="D62" s="57"/>
      <c r="E62" s="57"/>
      <c r="F62" s="57"/>
      <c r="G62" s="57"/>
    </row>
    <row r="63" spans="1:16" hidden="1" x14ac:dyDescent="0.2">
      <c r="B63" s="57"/>
      <c r="C63" s="57"/>
      <c r="D63" s="57"/>
      <c r="E63" s="57"/>
      <c r="F63" s="57"/>
      <c r="G63" s="57"/>
    </row>
    <row r="64" spans="1:16" hidden="1" x14ac:dyDescent="0.2">
      <c r="B64" s="57"/>
      <c r="C64" s="57"/>
      <c r="D64" s="57"/>
      <c r="E64" s="57"/>
      <c r="F64" s="57"/>
      <c r="G64" s="57"/>
    </row>
    <row r="65" spans="2:7" hidden="1" x14ac:dyDescent="0.2">
      <c r="B65" s="57"/>
      <c r="C65" s="57"/>
      <c r="D65" s="57"/>
      <c r="E65" s="57"/>
      <c r="F65" s="57"/>
      <c r="G65" s="57"/>
    </row>
    <row r="66" spans="2:7" hidden="1" x14ac:dyDescent="0.2">
      <c r="B66" s="57"/>
      <c r="C66" s="57"/>
      <c r="D66" s="57"/>
      <c r="E66" s="57"/>
      <c r="F66" s="57"/>
      <c r="G66" s="57"/>
    </row>
    <row r="67" spans="2:7" hidden="1" x14ac:dyDescent="0.2">
      <c r="B67" s="57"/>
      <c r="C67" s="57"/>
      <c r="D67" s="57"/>
      <c r="E67" s="57"/>
      <c r="F67" s="57"/>
      <c r="G67" s="57"/>
    </row>
    <row r="68" spans="2:7" hidden="1" x14ac:dyDescent="0.2">
      <c r="B68" s="57"/>
      <c r="C68" s="57"/>
      <c r="D68" s="57"/>
      <c r="E68" s="57"/>
      <c r="F68" s="57"/>
      <c r="G68" s="57"/>
    </row>
    <row r="69" spans="2:7" hidden="1" x14ac:dyDescent="0.2">
      <c r="B69" s="57"/>
      <c r="C69" s="57"/>
      <c r="D69" s="57"/>
      <c r="E69" s="57"/>
      <c r="F69" s="57"/>
      <c r="G69" s="57"/>
    </row>
    <row r="70" spans="2:7" hidden="1" x14ac:dyDescent="0.2">
      <c r="B70" s="57"/>
      <c r="C70" s="57"/>
      <c r="D70" s="57"/>
      <c r="E70" s="57"/>
      <c r="F70" s="57"/>
      <c r="G70" s="57"/>
    </row>
    <row r="71" spans="2:7" hidden="1" x14ac:dyDescent="0.2">
      <c r="B71" s="57"/>
      <c r="C71" s="57"/>
      <c r="D71" s="57"/>
      <c r="E71" s="57"/>
      <c r="F71" s="57"/>
      <c r="G71" s="57"/>
    </row>
    <row r="72" spans="2:7" hidden="1" x14ac:dyDescent="0.2">
      <c r="B72" s="57"/>
      <c r="C72" s="57"/>
      <c r="D72" s="57"/>
      <c r="E72" s="57"/>
      <c r="F72" s="57"/>
      <c r="G72" s="57"/>
    </row>
  </sheetData>
  <hyperlinks>
    <hyperlink ref="B59" r:id="rId1" xr:uid="{00000000-0004-0000-0700-000000000000}"/>
  </hyperlinks>
  <pageMargins left="0.7" right="0.7" top="0.75" bottom="0.75" header="0.3" footer="0.3"/>
  <pageSetup paperSize="9" orientation="portrait"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גיליון9"/>
  <dimension ref="A1:M26"/>
  <sheetViews>
    <sheetView showGridLines="0" rightToLeft="1" zoomScale="80" zoomScaleNormal="80" workbookViewId="0">
      <pane ySplit="10" topLeftCell="A11" activePane="bottomLeft" state="frozen"/>
      <selection pane="bottomLeft" activeCell="N2" sqref="N2:XFD26"/>
    </sheetView>
  </sheetViews>
  <sheetFormatPr defaultColWidth="0" defaultRowHeight="14.25" zeroHeight="1" x14ac:dyDescent="0.2"/>
  <cols>
    <col min="1" max="1" width="9" customWidth="1"/>
    <col min="2" max="2" width="43.625" bestFit="1" customWidth="1"/>
    <col min="3" max="3" width="23.125" bestFit="1" customWidth="1"/>
    <col min="4" max="4" width="18.75" bestFit="1" customWidth="1"/>
    <col min="5" max="5" width="27.375" bestFit="1" customWidth="1"/>
    <col min="6" max="12" width="16.25" customWidth="1"/>
    <col min="13" max="13" width="9" customWidth="1"/>
    <col min="14" max="16384" width="9" hidden="1"/>
  </cols>
  <sheetData>
    <row r="1" spans="1:13" ht="18" x14ac:dyDescent="0.25">
      <c r="A1" s="60" t="s">
        <v>3761</v>
      </c>
      <c r="B1" s="20" t="s">
        <v>36</v>
      </c>
      <c r="C1" s="20" t="s">
        <v>37</v>
      </c>
      <c r="D1" s="59" t="s">
        <v>3760</v>
      </c>
      <c r="E1" s="21"/>
      <c r="F1" s="21"/>
      <c r="G1" s="21"/>
      <c r="H1" s="21"/>
      <c r="I1" s="21"/>
      <c r="J1" s="21"/>
      <c r="K1" s="21"/>
      <c r="L1" s="21"/>
    </row>
    <row r="2" spans="1:13" ht="18" x14ac:dyDescent="0.25">
      <c r="A2" s="60" t="s">
        <v>3761</v>
      </c>
      <c r="B2" s="20" t="s">
        <v>38</v>
      </c>
      <c r="C2" s="20" t="s">
        <v>39</v>
      </c>
      <c r="D2" s="59" t="s">
        <v>3760</v>
      </c>
      <c r="E2" s="21"/>
      <c r="F2" s="21"/>
      <c r="G2" s="21"/>
      <c r="H2" s="21"/>
      <c r="I2" s="21"/>
      <c r="J2" s="21"/>
      <c r="K2" s="21"/>
      <c r="L2" s="21"/>
    </row>
    <row r="3" spans="1:13" ht="18" x14ac:dyDescent="0.25">
      <c r="A3" s="60" t="s">
        <v>3761</v>
      </c>
      <c r="B3" s="20" t="s">
        <v>40</v>
      </c>
      <c r="C3" s="20" t="s">
        <v>3748</v>
      </c>
      <c r="D3" s="59" t="s">
        <v>3760</v>
      </c>
      <c r="E3" s="21"/>
      <c r="F3" s="21"/>
      <c r="G3" s="21"/>
      <c r="H3" s="21"/>
      <c r="I3" s="21"/>
      <c r="J3" s="21"/>
      <c r="K3" s="21"/>
      <c r="L3" s="21"/>
    </row>
    <row r="4" spans="1:13" ht="18" x14ac:dyDescent="0.25">
      <c r="A4" s="60" t="s">
        <v>3761</v>
      </c>
      <c r="B4" s="20" t="s">
        <v>41</v>
      </c>
      <c r="C4" s="20">
        <v>214</v>
      </c>
      <c r="D4" s="59" t="s">
        <v>3760</v>
      </c>
      <c r="E4" s="21"/>
      <c r="F4" s="21"/>
      <c r="G4" s="21"/>
      <c r="H4" s="21"/>
      <c r="I4" s="21"/>
      <c r="J4" s="21"/>
      <c r="K4" s="21"/>
      <c r="L4" s="21"/>
    </row>
    <row r="5" spans="1:13" ht="17.45" customHeight="1" x14ac:dyDescent="0.55000000000000004">
      <c r="A5" s="61" t="s">
        <v>3762</v>
      </c>
      <c r="B5" s="24"/>
      <c r="C5" s="24"/>
      <c r="D5" s="24"/>
      <c r="E5" s="24"/>
      <c r="F5" s="24"/>
      <c r="G5" s="24"/>
      <c r="H5" s="24"/>
      <c r="I5" s="24"/>
      <c r="J5" s="24"/>
      <c r="K5" s="24"/>
      <c r="L5" s="24"/>
    </row>
    <row r="6" spans="1:13" ht="30" x14ac:dyDescent="0.2">
      <c r="A6" s="60" t="s">
        <v>3761</v>
      </c>
      <c r="B6" s="45" t="s">
        <v>231</v>
      </c>
      <c r="C6" s="62" t="s">
        <v>3760</v>
      </c>
      <c r="D6" s="23"/>
      <c r="E6" s="23"/>
      <c r="F6" s="23"/>
      <c r="G6" s="23"/>
      <c r="H6" s="23"/>
      <c r="I6" s="23"/>
      <c r="J6" s="23"/>
      <c r="K6" s="23"/>
      <c r="L6" s="23"/>
    </row>
    <row r="7" spans="1:13" ht="30" x14ac:dyDescent="0.2">
      <c r="A7" s="60" t="s">
        <v>3761</v>
      </c>
      <c r="B7" s="45" t="s">
        <v>1851</v>
      </c>
      <c r="C7" s="62" t="s">
        <v>3760</v>
      </c>
      <c r="D7" s="23"/>
      <c r="E7" s="23"/>
      <c r="F7" s="23"/>
      <c r="G7" s="23"/>
      <c r="H7" s="23"/>
      <c r="I7" s="23"/>
      <c r="J7" s="23"/>
      <c r="K7" s="23"/>
      <c r="L7" s="23"/>
    </row>
    <row r="8" spans="1:13" ht="30" x14ac:dyDescent="0.2">
      <c r="A8" s="60" t="s">
        <v>3761</v>
      </c>
      <c r="B8" s="45" t="s">
        <v>1852</v>
      </c>
      <c r="C8" s="25" t="s">
        <v>65</v>
      </c>
      <c r="D8" s="25" t="s">
        <v>129</v>
      </c>
      <c r="E8" s="25" t="s">
        <v>245</v>
      </c>
      <c r="F8" s="25" t="s">
        <v>68</v>
      </c>
      <c r="G8" s="25" t="s">
        <v>131</v>
      </c>
      <c r="H8" s="25" t="s">
        <v>132</v>
      </c>
      <c r="I8" s="25" t="s">
        <v>69</v>
      </c>
      <c r="J8" s="25" t="s">
        <v>133</v>
      </c>
      <c r="K8" s="25" t="s">
        <v>118</v>
      </c>
      <c r="L8" s="25" t="s">
        <v>119</v>
      </c>
      <c r="M8" s="60" t="s">
        <v>3760</v>
      </c>
    </row>
    <row r="9" spans="1:13" ht="28.5" x14ac:dyDescent="0.2">
      <c r="A9" s="60" t="s">
        <v>3761</v>
      </c>
      <c r="B9" s="65" t="s">
        <v>3761</v>
      </c>
      <c r="C9" s="76" t="s">
        <v>3761</v>
      </c>
      <c r="D9" s="76" t="s">
        <v>3761</v>
      </c>
      <c r="E9" s="76" t="s">
        <v>3761</v>
      </c>
      <c r="F9" s="76" t="s">
        <v>3761</v>
      </c>
      <c r="G9" s="47" t="s">
        <v>237</v>
      </c>
      <c r="H9" s="76" t="s">
        <v>3761</v>
      </c>
      <c r="I9" s="47" t="s">
        <v>43</v>
      </c>
      <c r="J9" s="47" t="s">
        <v>44</v>
      </c>
      <c r="K9" s="47" t="s">
        <v>44</v>
      </c>
      <c r="L9" s="47" t="s">
        <v>44</v>
      </c>
      <c r="M9" s="60" t="s">
        <v>3760</v>
      </c>
    </row>
    <row r="10" spans="1:13" x14ac:dyDescent="0.2">
      <c r="A10" s="60" t="s">
        <v>3761</v>
      </c>
      <c r="B10" s="67" t="s">
        <v>3761</v>
      </c>
      <c r="C10" s="47" t="s">
        <v>45</v>
      </c>
      <c r="D10" s="47" t="s">
        <v>46</v>
      </c>
      <c r="E10" s="47" t="s">
        <v>120</v>
      </c>
      <c r="F10" s="47" t="s">
        <v>120</v>
      </c>
      <c r="G10" s="47" t="s">
        <v>121</v>
      </c>
      <c r="H10" s="47" t="s">
        <v>122</v>
      </c>
      <c r="I10" s="47" t="s">
        <v>123</v>
      </c>
      <c r="J10" s="47" t="s">
        <v>124</v>
      </c>
      <c r="K10" s="47" t="s">
        <v>125</v>
      </c>
      <c r="L10" s="47" t="s">
        <v>126</v>
      </c>
      <c r="M10" s="60" t="s">
        <v>3760</v>
      </c>
    </row>
    <row r="11" spans="1:13" ht="15" x14ac:dyDescent="0.25">
      <c r="A11" s="60" t="s">
        <v>3761</v>
      </c>
      <c r="B11" s="14" t="s">
        <v>1850</v>
      </c>
      <c r="C11" s="68" t="s">
        <v>3761</v>
      </c>
      <c r="D11" s="68" t="s">
        <v>3761</v>
      </c>
      <c r="E11" s="68" t="s">
        <v>3761</v>
      </c>
      <c r="F11" s="68" t="s">
        <v>3761</v>
      </c>
      <c r="G11" s="77" t="s">
        <v>3761</v>
      </c>
      <c r="H11" s="77" t="s">
        <v>3761</v>
      </c>
      <c r="I11" s="15">
        <v>58.792795388999991</v>
      </c>
      <c r="J11" s="69" t="s">
        <v>3761</v>
      </c>
      <c r="K11" s="42">
        <v>1</v>
      </c>
      <c r="L11" s="42">
        <v>1.5005655140624457E-5</v>
      </c>
      <c r="M11" s="60" t="s">
        <v>3760</v>
      </c>
    </row>
    <row r="12" spans="1:13" ht="15" x14ac:dyDescent="0.25">
      <c r="A12" s="60" t="s">
        <v>3761</v>
      </c>
      <c r="B12" s="6" t="s">
        <v>1842</v>
      </c>
      <c r="C12" s="70" t="s">
        <v>3761</v>
      </c>
      <c r="D12" s="70" t="s">
        <v>3761</v>
      </c>
      <c r="E12" s="70" t="s">
        <v>3761</v>
      </c>
      <c r="F12" s="70" t="s">
        <v>3761</v>
      </c>
      <c r="G12" s="78" t="s">
        <v>3761</v>
      </c>
      <c r="H12" s="78" t="s">
        <v>3761</v>
      </c>
      <c r="I12" s="36">
        <v>58.792795388999991</v>
      </c>
      <c r="J12" s="71" t="s">
        <v>3761</v>
      </c>
      <c r="K12" s="35">
        <v>1</v>
      </c>
      <c r="L12" s="35">
        <v>1.5005655140624457E-5</v>
      </c>
      <c r="M12" s="60" t="s">
        <v>3760</v>
      </c>
    </row>
    <row r="13" spans="1:13" ht="15" x14ac:dyDescent="0.25">
      <c r="A13" s="60" t="s">
        <v>3761</v>
      </c>
      <c r="B13" s="7" t="s">
        <v>1843</v>
      </c>
      <c r="C13" s="72" t="s">
        <v>3761</v>
      </c>
      <c r="D13" s="72" t="s">
        <v>3761</v>
      </c>
      <c r="E13" s="72" t="s">
        <v>3761</v>
      </c>
      <c r="F13" s="72" t="s">
        <v>3761</v>
      </c>
      <c r="G13" s="79" t="s">
        <v>3761</v>
      </c>
      <c r="H13" s="79" t="s">
        <v>3761</v>
      </c>
      <c r="I13" s="8">
        <v>58.792795388999991</v>
      </c>
      <c r="J13" s="73" t="s">
        <v>3761</v>
      </c>
      <c r="K13" s="37">
        <v>1</v>
      </c>
      <c r="L13" s="37">
        <v>1.5005655140624457E-5</v>
      </c>
      <c r="M13" s="60" t="s">
        <v>3760</v>
      </c>
    </row>
    <row r="14" spans="1:13" ht="15" x14ac:dyDescent="0.25">
      <c r="A14" s="60" t="s">
        <v>3761</v>
      </c>
      <c r="B14" s="9" t="s">
        <v>1844</v>
      </c>
      <c r="C14" s="3" t="s">
        <v>1845</v>
      </c>
      <c r="D14" s="3" t="s">
        <v>140</v>
      </c>
      <c r="E14" s="3" t="s">
        <v>819</v>
      </c>
      <c r="F14" s="3" t="s">
        <v>73</v>
      </c>
      <c r="G14" s="8">
        <v>13671.792004999998</v>
      </c>
      <c r="H14" s="8">
        <v>430</v>
      </c>
      <c r="I14" s="8">
        <v>58.788705622999991</v>
      </c>
      <c r="J14" s="37">
        <v>3.0389256027597909E-3</v>
      </c>
      <c r="K14" s="37">
        <v>0.9999304376331668</v>
      </c>
      <c r="L14" s="37">
        <v>1.5004611311736992E-5</v>
      </c>
      <c r="M14" s="60" t="s">
        <v>3760</v>
      </c>
    </row>
    <row r="15" spans="1:13" ht="15" x14ac:dyDescent="0.25">
      <c r="A15" s="60" t="s">
        <v>3761</v>
      </c>
      <c r="B15" s="9" t="s">
        <v>1846</v>
      </c>
      <c r="C15" s="3" t="s">
        <v>1847</v>
      </c>
      <c r="D15" s="3" t="s">
        <v>140</v>
      </c>
      <c r="E15" s="3" t="s">
        <v>1848</v>
      </c>
      <c r="F15" s="3" t="s">
        <v>73</v>
      </c>
      <c r="G15" s="8">
        <v>185.90610199999998</v>
      </c>
      <c r="H15" s="8">
        <v>2.2000000000000002</v>
      </c>
      <c r="I15" s="8">
        <v>4.089765999999999E-3</v>
      </c>
      <c r="J15" s="37">
        <v>4.4426997058212027E-4</v>
      </c>
      <c r="K15" s="37">
        <v>6.9562366833218921E-5</v>
      </c>
      <c r="L15" s="37">
        <v>1.0438288874648957E-9</v>
      </c>
      <c r="M15" s="60" t="s">
        <v>3760</v>
      </c>
    </row>
    <row r="16" spans="1:13" ht="17.45" customHeight="1" x14ac:dyDescent="0.2">
      <c r="A16" s="61" t="s">
        <v>3762</v>
      </c>
      <c r="B16" s="40"/>
      <c r="C16" s="41"/>
      <c r="D16" s="41"/>
      <c r="E16" s="41"/>
      <c r="F16" s="41"/>
      <c r="G16" s="12"/>
      <c r="H16" s="12"/>
      <c r="I16" s="12"/>
      <c r="J16" s="12"/>
      <c r="K16" s="12"/>
      <c r="L16" s="12"/>
    </row>
    <row r="17" spans="1:13" ht="15" x14ac:dyDescent="0.25">
      <c r="A17" s="60" t="s">
        <v>3761</v>
      </c>
      <c r="B17" s="13" t="s">
        <v>249</v>
      </c>
      <c r="C17" s="72" t="s">
        <v>3761</v>
      </c>
      <c r="D17" s="72" t="s">
        <v>3761</v>
      </c>
      <c r="E17" s="72" t="s">
        <v>3761</v>
      </c>
      <c r="F17" s="72" t="s">
        <v>3761</v>
      </c>
      <c r="G17" s="79" t="s">
        <v>3761</v>
      </c>
      <c r="H17" s="79" t="s">
        <v>3761</v>
      </c>
      <c r="I17" s="8">
        <v>0</v>
      </c>
      <c r="J17" s="73" t="s">
        <v>3761</v>
      </c>
      <c r="K17" s="37">
        <v>0</v>
      </c>
      <c r="L17" s="37">
        <v>0</v>
      </c>
      <c r="M17" s="60" t="s">
        <v>3760</v>
      </c>
    </row>
    <row r="18" spans="1:13" ht="15" x14ac:dyDescent="0.25">
      <c r="A18" s="60" t="s">
        <v>3761</v>
      </c>
      <c r="B18" s="7" t="s">
        <v>1849</v>
      </c>
      <c r="C18" s="72" t="s">
        <v>3761</v>
      </c>
      <c r="D18" s="72" t="s">
        <v>3761</v>
      </c>
      <c r="E18" s="72" t="s">
        <v>3761</v>
      </c>
      <c r="F18" s="72" t="s">
        <v>3761</v>
      </c>
      <c r="G18" s="79" t="s">
        <v>3761</v>
      </c>
      <c r="H18" s="79" t="s">
        <v>3761</v>
      </c>
      <c r="I18" s="8">
        <v>0</v>
      </c>
      <c r="J18" s="73" t="s">
        <v>3761</v>
      </c>
      <c r="K18" s="37">
        <v>0</v>
      </c>
      <c r="L18" s="37">
        <v>0</v>
      </c>
      <c r="M18" s="60" t="s">
        <v>3760</v>
      </c>
    </row>
    <row r="19" spans="1:13" ht="15" x14ac:dyDescent="0.25">
      <c r="A19" s="60" t="s">
        <v>3761</v>
      </c>
      <c r="B19" s="80" t="s">
        <v>3761</v>
      </c>
      <c r="C19" s="75" t="s">
        <v>3761</v>
      </c>
      <c r="D19" s="3" t="s">
        <v>86</v>
      </c>
      <c r="E19" s="3" t="s">
        <v>86</v>
      </c>
      <c r="F19" s="3" t="s">
        <v>86</v>
      </c>
      <c r="G19" s="8">
        <v>0</v>
      </c>
      <c r="H19" s="8">
        <v>0</v>
      </c>
      <c r="I19" s="8">
        <v>0</v>
      </c>
      <c r="J19" s="37">
        <v>0</v>
      </c>
      <c r="K19" s="37">
        <v>0</v>
      </c>
      <c r="L19" s="37">
        <v>0</v>
      </c>
      <c r="M19" s="60" t="s">
        <v>3760</v>
      </c>
    </row>
    <row r="20" spans="1:13" ht="17.45" customHeight="1" x14ac:dyDescent="0.2">
      <c r="A20" s="61" t="s">
        <v>3762</v>
      </c>
      <c r="B20" s="40"/>
      <c r="C20" s="41"/>
      <c r="D20" s="41"/>
      <c r="E20" s="41"/>
      <c r="F20" s="41"/>
      <c r="G20" s="12"/>
      <c r="H20" s="12"/>
      <c r="I20" s="12"/>
      <c r="J20" s="12"/>
      <c r="K20" s="12"/>
      <c r="L20" s="12"/>
    </row>
    <row r="21" spans="1:13" ht="17.45" customHeight="1" x14ac:dyDescent="0.2">
      <c r="A21" s="61" t="s">
        <v>3762</v>
      </c>
      <c r="B21" s="30"/>
      <c r="C21" s="43"/>
      <c r="D21" s="43"/>
      <c r="E21" s="43"/>
      <c r="F21" s="43"/>
      <c r="G21" s="44"/>
      <c r="H21" s="44"/>
      <c r="I21" s="44"/>
      <c r="J21" s="44"/>
      <c r="K21" s="44"/>
      <c r="L21" s="44"/>
    </row>
    <row r="22" spans="1:13" ht="17.45" customHeight="1" x14ac:dyDescent="0.2">
      <c r="A22" s="61" t="s">
        <v>3762</v>
      </c>
    </row>
    <row r="23" spans="1:13" x14ac:dyDescent="0.2">
      <c r="A23" s="60" t="s">
        <v>3761</v>
      </c>
      <c r="B23" s="32" t="s">
        <v>63</v>
      </c>
      <c r="C23" s="60" t="s">
        <v>3760</v>
      </c>
    </row>
    <row r="24" spans="1:13" ht="17.45" customHeight="1" x14ac:dyDescent="0.2">
      <c r="A24" s="61" t="s">
        <v>3762</v>
      </c>
    </row>
    <row r="25" spans="1:13" x14ac:dyDescent="0.2">
      <c r="A25" s="60" t="s">
        <v>3761</v>
      </c>
      <c r="B25" s="33" t="s">
        <v>64</v>
      </c>
      <c r="C25" s="60" t="s">
        <v>3760</v>
      </c>
    </row>
    <row r="26" spans="1:13" ht="85.5" x14ac:dyDescent="0.2">
      <c r="A26" s="61" t="s">
        <v>3771</v>
      </c>
    </row>
  </sheetData>
  <hyperlinks>
    <hyperlink ref="B25" r:id="rId1" xr:uid="{00000000-0004-0000-0800-000000000000}"/>
  </hyperlinks>
  <pageMargins left="0.7" right="0.7" top="0.75" bottom="0.75" header="0.3" footer="0.3"/>
  <pageSetup paperSize="9" orientation="portrait"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גיליון10"/>
  <dimension ref="A1:M52"/>
  <sheetViews>
    <sheetView showGridLines="0" rightToLeft="1" zoomScale="80" zoomScaleNormal="80" workbookViewId="0">
      <pane ySplit="10" topLeftCell="A11" activePane="bottomLeft" state="frozen"/>
      <selection pane="bottomLeft" activeCell="N2" sqref="N2:XFD52"/>
    </sheetView>
  </sheetViews>
  <sheetFormatPr defaultColWidth="0" defaultRowHeight="14.25" zeroHeight="1" x14ac:dyDescent="0.2"/>
  <cols>
    <col min="1" max="1" width="9" customWidth="1"/>
    <col min="2" max="2" width="43.625" bestFit="1" customWidth="1"/>
    <col min="3" max="3" width="23.125" bestFit="1" customWidth="1"/>
    <col min="4" max="4" width="11.75" bestFit="1" customWidth="1"/>
    <col min="5" max="5" width="31.75" bestFit="1" customWidth="1"/>
    <col min="6" max="12" width="16.25" customWidth="1"/>
    <col min="13" max="13" width="9" customWidth="1"/>
    <col min="14" max="16384" width="9" hidden="1"/>
  </cols>
  <sheetData>
    <row r="1" spans="1:13" ht="18" x14ac:dyDescent="0.25">
      <c r="A1" s="60" t="s">
        <v>3761</v>
      </c>
      <c r="B1" s="20" t="s">
        <v>36</v>
      </c>
      <c r="C1" s="20" t="s">
        <v>37</v>
      </c>
      <c r="D1" s="59" t="s">
        <v>3760</v>
      </c>
      <c r="E1" s="21"/>
      <c r="F1" s="21"/>
      <c r="G1" s="21"/>
      <c r="H1" s="21"/>
      <c r="I1" s="21"/>
      <c r="J1" s="21"/>
      <c r="K1" s="21"/>
      <c r="L1" s="21"/>
    </row>
    <row r="2" spans="1:13" ht="18" x14ac:dyDescent="0.25">
      <c r="A2" s="60" t="s">
        <v>3761</v>
      </c>
      <c r="B2" s="20" t="s">
        <v>38</v>
      </c>
      <c r="C2" s="20" t="s">
        <v>39</v>
      </c>
      <c r="D2" s="59" t="s">
        <v>3760</v>
      </c>
      <c r="E2" s="21"/>
      <c r="F2" s="21"/>
      <c r="G2" s="21"/>
      <c r="H2" s="21"/>
      <c r="I2" s="21"/>
      <c r="J2" s="21"/>
      <c r="K2" s="21"/>
      <c r="L2" s="21"/>
    </row>
    <row r="3" spans="1:13" ht="18" x14ac:dyDescent="0.25">
      <c r="A3" s="60" t="s">
        <v>3761</v>
      </c>
      <c r="B3" s="20" t="s">
        <v>40</v>
      </c>
      <c r="C3" s="20" t="s">
        <v>3748</v>
      </c>
      <c r="D3" s="59" t="s">
        <v>3760</v>
      </c>
      <c r="E3" s="21"/>
      <c r="F3" s="21"/>
      <c r="G3" s="21"/>
      <c r="H3" s="21"/>
      <c r="I3" s="21"/>
      <c r="J3" s="21"/>
      <c r="K3" s="21"/>
      <c r="L3" s="21"/>
    </row>
    <row r="4" spans="1:13" ht="18" x14ac:dyDescent="0.25">
      <c r="A4" s="60" t="s">
        <v>3761</v>
      </c>
      <c r="B4" s="20" t="s">
        <v>41</v>
      </c>
      <c r="C4" s="20">
        <v>214</v>
      </c>
      <c r="D4" s="59" t="s">
        <v>3760</v>
      </c>
      <c r="E4" s="21"/>
      <c r="F4" s="21"/>
      <c r="G4" s="21"/>
      <c r="H4" s="21"/>
      <c r="I4" s="21"/>
      <c r="J4" s="21"/>
      <c r="K4" s="21"/>
      <c r="L4" s="21"/>
    </row>
    <row r="5" spans="1:13" ht="17.45" customHeight="1" x14ac:dyDescent="0.55000000000000004">
      <c r="A5" s="61" t="s">
        <v>3762</v>
      </c>
      <c r="B5" s="24"/>
      <c r="C5" s="24"/>
      <c r="D5" s="24"/>
      <c r="E5" s="24"/>
      <c r="F5" s="24"/>
      <c r="G5" s="24"/>
      <c r="H5" s="24"/>
      <c r="I5" s="24"/>
      <c r="J5" s="24"/>
      <c r="K5" s="24"/>
      <c r="L5" s="24"/>
    </row>
    <row r="6" spans="1:13" ht="30" x14ac:dyDescent="0.2">
      <c r="A6" s="60" t="s">
        <v>3761</v>
      </c>
      <c r="B6" s="45" t="s">
        <v>231</v>
      </c>
      <c r="C6" s="62" t="s">
        <v>3760</v>
      </c>
      <c r="D6" s="23"/>
      <c r="E6" s="23"/>
      <c r="F6" s="23"/>
      <c r="G6" s="23"/>
      <c r="H6" s="23"/>
      <c r="I6" s="23"/>
      <c r="J6" s="23"/>
      <c r="K6" s="23"/>
      <c r="L6" s="23"/>
    </row>
    <row r="7" spans="1:13" ht="30" x14ac:dyDescent="0.2">
      <c r="A7" s="60" t="s">
        <v>3761</v>
      </c>
      <c r="B7" s="45" t="s">
        <v>1876</v>
      </c>
      <c r="C7" s="62" t="s">
        <v>3760</v>
      </c>
      <c r="D7" s="23"/>
      <c r="E7" s="23"/>
      <c r="F7" s="23"/>
      <c r="G7" s="23"/>
      <c r="H7" s="23"/>
      <c r="I7" s="23"/>
      <c r="J7" s="23"/>
      <c r="K7" s="23"/>
      <c r="L7" s="23"/>
    </row>
    <row r="8" spans="1:13" ht="30" x14ac:dyDescent="0.2">
      <c r="A8" s="60" t="s">
        <v>3761</v>
      </c>
      <c r="B8" s="45" t="s">
        <v>1852</v>
      </c>
      <c r="C8" s="25" t="s">
        <v>65</v>
      </c>
      <c r="D8" s="25" t="s">
        <v>129</v>
      </c>
      <c r="E8" s="25" t="s">
        <v>245</v>
      </c>
      <c r="F8" s="25" t="s">
        <v>68</v>
      </c>
      <c r="G8" s="25" t="s">
        <v>131</v>
      </c>
      <c r="H8" s="25" t="s">
        <v>132</v>
      </c>
      <c r="I8" s="25" t="s">
        <v>69</v>
      </c>
      <c r="J8" s="25" t="s">
        <v>133</v>
      </c>
      <c r="K8" s="25" t="s">
        <v>118</v>
      </c>
      <c r="L8" s="25" t="s">
        <v>119</v>
      </c>
      <c r="M8" s="60" t="s">
        <v>3760</v>
      </c>
    </row>
    <row r="9" spans="1:13" ht="42.75" x14ac:dyDescent="0.2">
      <c r="A9" s="60" t="s">
        <v>3761</v>
      </c>
      <c r="B9" s="65" t="s">
        <v>3761</v>
      </c>
      <c r="C9" s="76" t="s">
        <v>3761</v>
      </c>
      <c r="D9" s="76" t="s">
        <v>3761</v>
      </c>
      <c r="E9" s="76" t="s">
        <v>3761</v>
      </c>
      <c r="F9" s="76" t="s">
        <v>3761</v>
      </c>
      <c r="G9" s="47" t="s">
        <v>237</v>
      </c>
      <c r="H9" s="76" t="s">
        <v>3761</v>
      </c>
      <c r="I9" s="47" t="s">
        <v>43</v>
      </c>
      <c r="J9" s="47" t="s">
        <v>44</v>
      </c>
      <c r="K9" s="47" t="s">
        <v>44</v>
      </c>
      <c r="L9" s="47" t="s">
        <v>44</v>
      </c>
      <c r="M9" s="60" t="s">
        <v>3760</v>
      </c>
    </row>
    <row r="10" spans="1:13" x14ac:dyDescent="0.2">
      <c r="A10" s="60" t="s">
        <v>3761</v>
      </c>
      <c r="B10" s="67" t="s">
        <v>3761</v>
      </c>
      <c r="C10" s="47" t="s">
        <v>45</v>
      </c>
      <c r="D10" s="47" t="s">
        <v>46</v>
      </c>
      <c r="E10" s="47" t="s">
        <v>120</v>
      </c>
      <c r="F10" s="47" t="s">
        <v>120</v>
      </c>
      <c r="G10" s="47" t="s">
        <v>121</v>
      </c>
      <c r="H10" s="47" t="s">
        <v>122</v>
      </c>
      <c r="I10" s="47" t="s">
        <v>123</v>
      </c>
      <c r="J10" s="47" t="s">
        <v>124</v>
      </c>
      <c r="K10" s="47" t="s">
        <v>125</v>
      </c>
      <c r="L10" s="47" t="s">
        <v>126</v>
      </c>
      <c r="M10" s="60" t="s">
        <v>3760</v>
      </c>
    </row>
    <row r="11" spans="1:13" ht="15" x14ac:dyDescent="0.25">
      <c r="A11" s="60" t="s">
        <v>3761</v>
      </c>
      <c r="B11" s="14" t="s">
        <v>1875</v>
      </c>
      <c r="C11" s="68" t="s">
        <v>3761</v>
      </c>
      <c r="D11" s="68" t="s">
        <v>3761</v>
      </c>
      <c r="E11" s="68" t="s">
        <v>3761</v>
      </c>
      <c r="F11" s="68" t="s">
        <v>3761</v>
      </c>
      <c r="G11" s="77" t="s">
        <v>3761</v>
      </c>
      <c r="H11" s="77" t="s">
        <v>3761</v>
      </c>
      <c r="I11" s="15">
        <v>-6048.5267829929999</v>
      </c>
      <c r="J11" s="69" t="s">
        <v>3761</v>
      </c>
      <c r="K11" s="42">
        <v>1</v>
      </c>
      <c r="L11" s="42">
        <v>-1.5437624017347713E-3</v>
      </c>
      <c r="M11" s="60" t="s">
        <v>3760</v>
      </c>
    </row>
    <row r="12" spans="1:13" ht="15" x14ac:dyDescent="0.25">
      <c r="A12" s="60" t="s">
        <v>3761</v>
      </c>
      <c r="B12" s="6" t="s">
        <v>70</v>
      </c>
      <c r="C12" s="70" t="s">
        <v>3761</v>
      </c>
      <c r="D12" s="70" t="s">
        <v>3761</v>
      </c>
      <c r="E12" s="70" t="s">
        <v>3761</v>
      </c>
      <c r="F12" s="70" t="s">
        <v>3761</v>
      </c>
      <c r="G12" s="78" t="s">
        <v>3761</v>
      </c>
      <c r="H12" s="78" t="s">
        <v>3761</v>
      </c>
      <c r="I12" s="36">
        <v>-77.775175542999989</v>
      </c>
      <c r="J12" s="71" t="s">
        <v>3761</v>
      </c>
      <c r="K12" s="35">
        <v>1.2858532058035197E-2</v>
      </c>
      <c r="L12" s="35">
        <v>-1.9850518332695966E-5</v>
      </c>
      <c r="M12" s="60" t="s">
        <v>3760</v>
      </c>
    </row>
    <row r="13" spans="1:13" ht="15" x14ac:dyDescent="0.25">
      <c r="A13" s="60" t="s">
        <v>3761</v>
      </c>
      <c r="B13" s="7" t="s">
        <v>1853</v>
      </c>
      <c r="C13" s="72" t="s">
        <v>3761</v>
      </c>
      <c r="D13" s="72" t="s">
        <v>3761</v>
      </c>
      <c r="E13" s="72" t="s">
        <v>3761</v>
      </c>
      <c r="F13" s="72" t="s">
        <v>3761</v>
      </c>
      <c r="G13" s="79" t="s">
        <v>3761</v>
      </c>
      <c r="H13" s="79" t="s">
        <v>3761</v>
      </c>
      <c r="I13" s="8">
        <v>-77.775175542999989</v>
      </c>
      <c r="J13" s="73" t="s">
        <v>3761</v>
      </c>
      <c r="K13" s="37">
        <v>1.2858532058035197E-2</v>
      </c>
      <c r="L13" s="37">
        <v>-1.9850518332695966E-5</v>
      </c>
      <c r="M13" s="60" t="s">
        <v>3760</v>
      </c>
    </row>
    <row r="14" spans="1:13" ht="15" x14ac:dyDescent="0.25">
      <c r="A14" s="60" t="s">
        <v>3761</v>
      </c>
      <c r="B14" s="9" t="s">
        <v>1854</v>
      </c>
      <c r="C14" s="3" t="s">
        <v>1855</v>
      </c>
      <c r="D14" s="3" t="s">
        <v>140</v>
      </c>
      <c r="E14" s="3" t="s">
        <v>1856</v>
      </c>
      <c r="F14" s="3" t="s">
        <v>73</v>
      </c>
      <c r="G14" s="8">
        <v>92.91100999999999</v>
      </c>
      <c r="H14" s="8">
        <v>27400</v>
      </c>
      <c r="I14" s="8">
        <v>25.457616638999998</v>
      </c>
      <c r="J14" s="37">
        <v>0</v>
      </c>
      <c r="K14" s="37">
        <v>-4.2088954140999564E-3</v>
      </c>
      <c r="L14" s="37">
        <v>6.4975344931214134E-6</v>
      </c>
      <c r="M14" s="60" t="s">
        <v>3760</v>
      </c>
    </row>
    <row r="15" spans="1:13" ht="15" x14ac:dyDescent="0.25">
      <c r="A15" s="60" t="s">
        <v>3761</v>
      </c>
      <c r="B15" s="9" t="s">
        <v>1857</v>
      </c>
      <c r="C15" s="3" t="s">
        <v>1858</v>
      </c>
      <c r="D15" s="3" t="s">
        <v>140</v>
      </c>
      <c r="E15" s="3" t="s">
        <v>1856</v>
      </c>
      <c r="F15" s="3" t="s">
        <v>73</v>
      </c>
      <c r="G15" s="8">
        <v>-92.91100999999999</v>
      </c>
      <c r="H15" s="8">
        <v>126200</v>
      </c>
      <c r="I15" s="8">
        <v>-117.25369415299998</v>
      </c>
      <c r="J15" s="37">
        <v>0</v>
      </c>
      <c r="K15" s="37">
        <v>1.9385496396029711E-2</v>
      </c>
      <c r="L15" s="37">
        <v>-2.9926600475155582E-5</v>
      </c>
      <c r="M15" s="60" t="s">
        <v>3760</v>
      </c>
    </row>
    <row r="16" spans="1:13" ht="15" x14ac:dyDescent="0.25">
      <c r="A16" s="60" t="s">
        <v>3761</v>
      </c>
      <c r="B16" s="9" t="s">
        <v>1859</v>
      </c>
      <c r="C16" s="3" t="s">
        <v>1860</v>
      </c>
      <c r="D16" s="3" t="s">
        <v>140</v>
      </c>
      <c r="E16" s="3" t="s">
        <v>1856</v>
      </c>
      <c r="F16" s="3" t="s">
        <v>73</v>
      </c>
      <c r="G16" s="8">
        <v>6.0539299999999994</v>
      </c>
      <c r="H16" s="8">
        <v>451600</v>
      </c>
      <c r="I16" s="8">
        <v>27.339548056999995</v>
      </c>
      <c r="J16" s="37">
        <v>0</v>
      </c>
      <c r="K16" s="37">
        <v>-4.520034222857741E-3</v>
      </c>
      <c r="L16" s="37">
        <v>6.9778588878022259E-6</v>
      </c>
      <c r="M16" s="60" t="s">
        <v>3760</v>
      </c>
    </row>
    <row r="17" spans="1:13" ht="15" x14ac:dyDescent="0.25">
      <c r="A17" s="60" t="s">
        <v>3761</v>
      </c>
      <c r="B17" s="9" t="s">
        <v>1861</v>
      </c>
      <c r="C17" s="3" t="s">
        <v>1862</v>
      </c>
      <c r="D17" s="3" t="s">
        <v>140</v>
      </c>
      <c r="E17" s="3" t="s">
        <v>1856</v>
      </c>
      <c r="F17" s="3" t="s">
        <v>73</v>
      </c>
      <c r="G17" s="8">
        <v>-6.0539299999999994</v>
      </c>
      <c r="H17" s="8">
        <v>220000</v>
      </c>
      <c r="I17" s="8">
        <v>-13.318646085999999</v>
      </c>
      <c r="J17" s="37">
        <v>0</v>
      </c>
      <c r="K17" s="37">
        <v>2.2019652989631829E-3</v>
      </c>
      <c r="L17" s="37">
        <v>-3.3993112384640268E-6</v>
      </c>
      <c r="M17" s="60" t="s">
        <v>3760</v>
      </c>
    </row>
    <row r="18" spans="1:13" ht="17.45" customHeight="1" x14ac:dyDescent="0.2">
      <c r="A18" s="61" t="s">
        <v>3762</v>
      </c>
      <c r="B18" s="40"/>
      <c r="C18" s="41"/>
      <c r="D18" s="41"/>
      <c r="E18" s="41"/>
      <c r="F18" s="41"/>
      <c r="G18" s="12"/>
      <c r="H18" s="12"/>
      <c r="I18" s="12"/>
      <c r="J18" s="12"/>
      <c r="K18" s="12"/>
      <c r="L18" s="12"/>
    </row>
    <row r="19" spans="1:13" ht="15" x14ac:dyDescent="0.25">
      <c r="A19" s="60" t="s">
        <v>3761</v>
      </c>
      <c r="B19" s="7" t="s">
        <v>1863</v>
      </c>
      <c r="C19" s="72" t="s">
        <v>3761</v>
      </c>
      <c r="D19" s="72" t="s">
        <v>3761</v>
      </c>
      <c r="E19" s="72" t="s">
        <v>3761</v>
      </c>
      <c r="F19" s="72" t="s">
        <v>3761</v>
      </c>
      <c r="G19" s="79" t="s">
        <v>3761</v>
      </c>
      <c r="H19" s="79" t="s">
        <v>3761</v>
      </c>
      <c r="I19" s="8">
        <v>0</v>
      </c>
      <c r="J19" s="73" t="s">
        <v>3761</v>
      </c>
      <c r="K19" s="37">
        <v>0</v>
      </c>
      <c r="L19" s="37">
        <v>0</v>
      </c>
      <c r="M19" s="60" t="s">
        <v>3760</v>
      </c>
    </row>
    <row r="20" spans="1:13" ht="15" x14ac:dyDescent="0.25">
      <c r="A20" s="60" t="s">
        <v>3761</v>
      </c>
      <c r="B20" s="80" t="s">
        <v>3761</v>
      </c>
      <c r="C20" s="75" t="s">
        <v>3761</v>
      </c>
      <c r="D20" s="3" t="s">
        <v>86</v>
      </c>
      <c r="E20" s="3" t="s">
        <v>86</v>
      </c>
      <c r="F20" s="3" t="s">
        <v>86</v>
      </c>
      <c r="G20" s="8">
        <v>0</v>
      </c>
      <c r="H20" s="8">
        <v>0</v>
      </c>
      <c r="I20" s="8">
        <v>0</v>
      </c>
      <c r="J20" s="37">
        <v>0</v>
      </c>
      <c r="K20" s="37">
        <v>0</v>
      </c>
      <c r="L20" s="37">
        <v>0</v>
      </c>
      <c r="M20" s="60" t="s">
        <v>3760</v>
      </c>
    </row>
    <row r="21" spans="1:13" ht="17.45" customHeight="1" x14ac:dyDescent="0.2">
      <c r="A21" s="61" t="s">
        <v>3762</v>
      </c>
      <c r="B21" s="40"/>
      <c r="C21" s="41"/>
      <c r="D21" s="41"/>
      <c r="E21" s="41"/>
      <c r="F21" s="41"/>
      <c r="G21" s="12"/>
      <c r="H21" s="12"/>
      <c r="I21" s="12"/>
      <c r="J21" s="12"/>
      <c r="K21" s="12"/>
      <c r="L21" s="12"/>
    </row>
    <row r="22" spans="1:13" ht="15" x14ac:dyDescent="0.25">
      <c r="A22" s="60" t="s">
        <v>3761</v>
      </c>
      <c r="B22" s="7" t="s">
        <v>1864</v>
      </c>
      <c r="C22" s="72" t="s">
        <v>3761</v>
      </c>
      <c r="D22" s="72" t="s">
        <v>3761</v>
      </c>
      <c r="E22" s="72" t="s">
        <v>3761</v>
      </c>
      <c r="F22" s="72" t="s">
        <v>3761</v>
      </c>
      <c r="G22" s="79" t="s">
        <v>3761</v>
      </c>
      <c r="H22" s="79" t="s">
        <v>3761</v>
      </c>
      <c r="I22" s="8">
        <v>0</v>
      </c>
      <c r="J22" s="73" t="s">
        <v>3761</v>
      </c>
      <c r="K22" s="37">
        <v>0</v>
      </c>
      <c r="L22" s="37">
        <v>0</v>
      </c>
      <c r="M22" s="60" t="s">
        <v>3760</v>
      </c>
    </row>
    <row r="23" spans="1:13" ht="15" x14ac:dyDescent="0.25">
      <c r="A23" s="60" t="s">
        <v>3761</v>
      </c>
      <c r="B23" s="80" t="s">
        <v>3761</v>
      </c>
      <c r="C23" s="75" t="s">
        <v>3761</v>
      </c>
      <c r="D23" s="3" t="s">
        <v>86</v>
      </c>
      <c r="E23" s="3" t="s">
        <v>86</v>
      </c>
      <c r="F23" s="3" t="s">
        <v>86</v>
      </c>
      <c r="G23" s="8">
        <v>0</v>
      </c>
      <c r="H23" s="8">
        <v>0</v>
      </c>
      <c r="I23" s="8">
        <v>0</v>
      </c>
      <c r="J23" s="37">
        <v>0</v>
      </c>
      <c r="K23" s="37">
        <v>0</v>
      </c>
      <c r="L23" s="37">
        <v>0</v>
      </c>
      <c r="M23" s="60" t="s">
        <v>3760</v>
      </c>
    </row>
    <row r="24" spans="1:13" ht="17.45" customHeight="1" x14ac:dyDescent="0.2">
      <c r="A24" s="61" t="s">
        <v>3762</v>
      </c>
      <c r="B24" s="40"/>
      <c r="C24" s="41"/>
      <c r="D24" s="41"/>
      <c r="E24" s="41"/>
      <c r="F24" s="41"/>
      <c r="G24" s="12"/>
      <c r="H24" s="12"/>
      <c r="I24" s="12"/>
      <c r="J24" s="12"/>
      <c r="K24" s="12"/>
      <c r="L24" s="12"/>
    </row>
    <row r="25" spans="1:13" ht="15" x14ac:dyDescent="0.25">
      <c r="A25" s="60" t="s">
        <v>3761</v>
      </c>
      <c r="B25" s="7" t="s">
        <v>1678</v>
      </c>
      <c r="C25" s="72" t="s">
        <v>3761</v>
      </c>
      <c r="D25" s="72" t="s">
        <v>3761</v>
      </c>
      <c r="E25" s="72" t="s">
        <v>3761</v>
      </c>
      <c r="F25" s="72" t="s">
        <v>3761</v>
      </c>
      <c r="G25" s="79" t="s">
        <v>3761</v>
      </c>
      <c r="H25" s="79" t="s">
        <v>3761</v>
      </c>
      <c r="I25" s="8">
        <v>0</v>
      </c>
      <c r="J25" s="73" t="s">
        <v>3761</v>
      </c>
      <c r="K25" s="37">
        <v>0</v>
      </c>
      <c r="L25" s="37">
        <v>0</v>
      </c>
      <c r="M25" s="60" t="s">
        <v>3760</v>
      </c>
    </row>
    <row r="26" spans="1:13" ht="15" x14ac:dyDescent="0.25">
      <c r="A26" s="60" t="s">
        <v>3761</v>
      </c>
      <c r="B26" s="80" t="s">
        <v>3761</v>
      </c>
      <c r="C26" s="75" t="s">
        <v>3761</v>
      </c>
      <c r="D26" s="3" t="s">
        <v>86</v>
      </c>
      <c r="E26" s="3" t="s">
        <v>86</v>
      </c>
      <c r="F26" s="3" t="s">
        <v>86</v>
      </c>
      <c r="G26" s="8">
        <v>0</v>
      </c>
      <c r="H26" s="8">
        <v>0</v>
      </c>
      <c r="I26" s="8">
        <v>0</v>
      </c>
      <c r="J26" s="37">
        <v>0</v>
      </c>
      <c r="K26" s="37">
        <v>0</v>
      </c>
      <c r="L26" s="37">
        <v>0</v>
      </c>
      <c r="M26" s="60" t="s">
        <v>3760</v>
      </c>
    </row>
    <row r="27" spans="1:13" ht="17.45" customHeight="1" x14ac:dyDescent="0.2">
      <c r="A27" s="61" t="s">
        <v>3762</v>
      </c>
      <c r="B27" s="40"/>
      <c r="C27" s="41"/>
      <c r="D27" s="41"/>
      <c r="E27" s="41"/>
      <c r="F27" s="41"/>
      <c r="G27" s="12"/>
      <c r="H27" s="12"/>
      <c r="I27" s="12"/>
      <c r="J27" s="12"/>
      <c r="K27" s="12"/>
      <c r="L27" s="12"/>
    </row>
    <row r="28" spans="1:13" ht="15" x14ac:dyDescent="0.25">
      <c r="A28" s="60" t="s">
        <v>3761</v>
      </c>
      <c r="B28" s="13" t="s">
        <v>108</v>
      </c>
      <c r="C28" s="72" t="s">
        <v>3761</v>
      </c>
      <c r="D28" s="72" t="s">
        <v>3761</v>
      </c>
      <c r="E28" s="72" t="s">
        <v>3761</v>
      </c>
      <c r="F28" s="72" t="s">
        <v>3761</v>
      </c>
      <c r="G28" s="79" t="s">
        <v>3761</v>
      </c>
      <c r="H28" s="79" t="s">
        <v>3761</v>
      </c>
      <c r="I28" s="8">
        <v>-5970.7516074499999</v>
      </c>
      <c r="J28" s="73" t="s">
        <v>3761</v>
      </c>
      <c r="K28" s="37">
        <v>0.98714146794196478</v>
      </c>
      <c r="L28" s="37">
        <v>-1.5239118834020754E-3</v>
      </c>
      <c r="M28" s="60" t="s">
        <v>3760</v>
      </c>
    </row>
    <row r="29" spans="1:13" ht="15" x14ac:dyDescent="0.25">
      <c r="A29" s="60" t="s">
        <v>3761</v>
      </c>
      <c r="B29" s="7" t="s">
        <v>1853</v>
      </c>
      <c r="C29" s="72" t="s">
        <v>3761</v>
      </c>
      <c r="D29" s="72" t="s">
        <v>3761</v>
      </c>
      <c r="E29" s="72" t="s">
        <v>3761</v>
      </c>
      <c r="F29" s="72" t="s">
        <v>3761</v>
      </c>
      <c r="G29" s="79" t="s">
        <v>3761</v>
      </c>
      <c r="H29" s="79" t="s">
        <v>3761</v>
      </c>
      <c r="I29" s="8">
        <v>-5970.7516074499999</v>
      </c>
      <c r="J29" s="73" t="s">
        <v>3761</v>
      </c>
      <c r="K29" s="37">
        <v>0.98714146794196478</v>
      </c>
      <c r="L29" s="37">
        <v>-1.5239118834020754E-3</v>
      </c>
      <c r="M29" s="60" t="s">
        <v>3760</v>
      </c>
    </row>
    <row r="30" spans="1:13" ht="15" x14ac:dyDescent="0.25">
      <c r="A30" s="60" t="s">
        <v>3761</v>
      </c>
      <c r="B30" s="9" t="s">
        <v>1865</v>
      </c>
      <c r="C30" s="3" t="s">
        <v>1866</v>
      </c>
      <c r="D30" s="3" t="s">
        <v>226</v>
      </c>
      <c r="E30" s="3" t="s">
        <v>910</v>
      </c>
      <c r="F30" s="3" t="s">
        <v>51</v>
      </c>
      <c r="G30" s="8">
        <v>-7.0068629999999992</v>
      </c>
      <c r="H30" s="8">
        <v>78100</v>
      </c>
      <c r="I30" s="8">
        <v>-19.848251065999996</v>
      </c>
      <c r="J30" s="37">
        <v>0</v>
      </c>
      <c r="K30" s="37">
        <v>3.2815017239914515E-3</v>
      </c>
      <c r="L30" s="37">
        <v>-5.0658589827258358E-6</v>
      </c>
      <c r="M30" s="60" t="s">
        <v>3760</v>
      </c>
    </row>
    <row r="31" spans="1:13" ht="15" x14ac:dyDescent="0.25">
      <c r="A31" s="60" t="s">
        <v>3761</v>
      </c>
      <c r="B31" s="9" t="s">
        <v>1867</v>
      </c>
      <c r="C31" s="3" t="s">
        <v>1868</v>
      </c>
      <c r="D31" s="3" t="s">
        <v>226</v>
      </c>
      <c r="E31" s="3" t="s">
        <v>910</v>
      </c>
      <c r="F31" s="3" t="s">
        <v>51</v>
      </c>
      <c r="G31" s="8">
        <v>7.0068629999999992</v>
      </c>
      <c r="H31" s="8">
        <v>118000</v>
      </c>
      <c r="I31" s="8">
        <v>29.988394696999997</v>
      </c>
      <c r="J31" s="37">
        <v>0</v>
      </c>
      <c r="K31" s="37">
        <v>-4.957966753378713E-3</v>
      </c>
      <c r="L31" s="37">
        <v>7.6539226629170698E-6</v>
      </c>
      <c r="M31" s="60" t="s">
        <v>3760</v>
      </c>
    </row>
    <row r="32" spans="1:13" ht="15" x14ac:dyDescent="0.25">
      <c r="A32" s="60" t="s">
        <v>3761</v>
      </c>
      <c r="B32" s="9" t="s">
        <v>1869</v>
      </c>
      <c r="C32" s="3" t="s">
        <v>1870</v>
      </c>
      <c r="D32" s="3" t="s">
        <v>226</v>
      </c>
      <c r="E32" s="3" t="s">
        <v>1856</v>
      </c>
      <c r="F32" s="3" t="s">
        <v>51</v>
      </c>
      <c r="G32" s="8">
        <v>-159.13065199999997</v>
      </c>
      <c r="H32" s="8">
        <v>1163750</v>
      </c>
      <c r="I32" s="8">
        <v>-6716.7795178179995</v>
      </c>
      <c r="J32" s="37">
        <v>0</v>
      </c>
      <c r="K32" s="37">
        <v>1.1104819006016415</v>
      </c>
      <c r="L32" s="37">
        <v>-1.7143202059557838E-3</v>
      </c>
      <c r="M32" s="60" t="s">
        <v>3760</v>
      </c>
    </row>
    <row r="33" spans="1:13" ht="15" x14ac:dyDescent="0.25">
      <c r="A33" s="60" t="s">
        <v>3761</v>
      </c>
      <c r="B33" s="9" t="s">
        <v>1871</v>
      </c>
      <c r="C33" s="3" t="s">
        <v>1872</v>
      </c>
      <c r="D33" s="3" t="s">
        <v>226</v>
      </c>
      <c r="E33" s="3" t="s">
        <v>1856</v>
      </c>
      <c r="F33" s="3" t="s">
        <v>51</v>
      </c>
      <c r="G33" s="8">
        <v>159.13065199999997</v>
      </c>
      <c r="H33" s="8">
        <v>127500</v>
      </c>
      <c r="I33" s="8">
        <v>735.88776673699988</v>
      </c>
      <c r="J33" s="37">
        <v>0</v>
      </c>
      <c r="K33" s="37">
        <v>-0.12166396763028958</v>
      </c>
      <c r="L33" s="37">
        <v>1.878202588735173E-4</v>
      </c>
      <c r="M33" s="60" t="s">
        <v>3760</v>
      </c>
    </row>
    <row r="34" spans="1:13" ht="17.45" customHeight="1" x14ac:dyDescent="0.2">
      <c r="A34" s="61" t="s">
        <v>3762</v>
      </c>
      <c r="B34" s="40"/>
      <c r="C34" s="41"/>
      <c r="D34" s="41"/>
      <c r="E34" s="41"/>
      <c r="F34" s="41"/>
      <c r="G34" s="12"/>
      <c r="H34" s="12"/>
      <c r="I34" s="12"/>
      <c r="J34" s="12"/>
      <c r="K34" s="12"/>
      <c r="L34" s="12"/>
    </row>
    <row r="35" spans="1:13" ht="15" x14ac:dyDescent="0.25">
      <c r="A35" s="60" t="s">
        <v>3761</v>
      </c>
      <c r="B35" s="7" t="s">
        <v>1873</v>
      </c>
      <c r="C35" s="72" t="s">
        <v>3761</v>
      </c>
      <c r="D35" s="72" t="s">
        <v>3761</v>
      </c>
      <c r="E35" s="72" t="s">
        <v>3761</v>
      </c>
      <c r="F35" s="72" t="s">
        <v>3761</v>
      </c>
      <c r="G35" s="79" t="s">
        <v>3761</v>
      </c>
      <c r="H35" s="79" t="s">
        <v>3761</v>
      </c>
      <c r="I35" s="8">
        <v>0</v>
      </c>
      <c r="J35" s="73" t="s">
        <v>3761</v>
      </c>
      <c r="K35" s="37">
        <v>0</v>
      </c>
      <c r="L35" s="37">
        <v>0</v>
      </c>
      <c r="M35" s="60" t="s">
        <v>3760</v>
      </c>
    </row>
    <row r="36" spans="1:13" ht="15" x14ac:dyDescent="0.25">
      <c r="A36" s="60" t="s">
        <v>3761</v>
      </c>
      <c r="B36" s="80" t="s">
        <v>3761</v>
      </c>
      <c r="C36" s="75" t="s">
        <v>3761</v>
      </c>
      <c r="D36" s="3" t="s">
        <v>86</v>
      </c>
      <c r="E36" s="3" t="s">
        <v>86</v>
      </c>
      <c r="F36" s="3" t="s">
        <v>86</v>
      </c>
      <c r="G36" s="8">
        <v>0</v>
      </c>
      <c r="H36" s="8">
        <v>0</v>
      </c>
      <c r="I36" s="8">
        <v>0</v>
      </c>
      <c r="J36" s="37">
        <v>0</v>
      </c>
      <c r="K36" s="37">
        <v>0</v>
      </c>
      <c r="L36" s="37">
        <v>0</v>
      </c>
      <c r="M36" s="60" t="s">
        <v>3760</v>
      </c>
    </row>
    <row r="37" spans="1:13" ht="17.45" customHeight="1" x14ac:dyDescent="0.2">
      <c r="A37" s="61" t="s">
        <v>3762</v>
      </c>
      <c r="B37" s="40"/>
      <c r="C37" s="41"/>
      <c r="D37" s="41"/>
      <c r="E37" s="41"/>
      <c r="F37" s="41"/>
      <c r="G37" s="12"/>
      <c r="H37" s="12"/>
      <c r="I37" s="12"/>
      <c r="J37" s="12"/>
      <c r="K37" s="12"/>
      <c r="L37" s="12"/>
    </row>
    <row r="38" spans="1:13" ht="15" x14ac:dyDescent="0.25">
      <c r="A38" s="60" t="s">
        <v>3761</v>
      </c>
      <c r="B38" s="7" t="s">
        <v>1864</v>
      </c>
      <c r="C38" s="72" t="s">
        <v>3761</v>
      </c>
      <c r="D38" s="72" t="s">
        <v>3761</v>
      </c>
      <c r="E38" s="72" t="s">
        <v>3761</v>
      </c>
      <c r="F38" s="72" t="s">
        <v>3761</v>
      </c>
      <c r="G38" s="79" t="s">
        <v>3761</v>
      </c>
      <c r="H38" s="79" t="s">
        <v>3761</v>
      </c>
      <c r="I38" s="8">
        <v>0</v>
      </c>
      <c r="J38" s="73" t="s">
        <v>3761</v>
      </c>
      <c r="K38" s="37">
        <v>0</v>
      </c>
      <c r="L38" s="37">
        <v>0</v>
      </c>
      <c r="M38" s="60" t="s">
        <v>3760</v>
      </c>
    </row>
    <row r="39" spans="1:13" ht="15" x14ac:dyDescent="0.25">
      <c r="A39" s="60" t="s">
        <v>3761</v>
      </c>
      <c r="B39" s="80" t="s">
        <v>3761</v>
      </c>
      <c r="C39" s="75" t="s">
        <v>3761</v>
      </c>
      <c r="D39" s="3" t="s">
        <v>86</v>
      </c>
      <c r="E39" s="3" t="s">
        <v>86</v>
      </c>
      <c r="F39" s="3" t="s">
        <v>86</v>
      </c>
      <c r="G39" s="8">
        <v>0</v>
      </c>
      <c r="H39" s="8">
        <v>0</v>
      </c>
      <c r="I39" s="8">
        <v>0</v>
      </c>
      <c r="J39" s="37">
        <v>0</v>
      </c>
      <c r="K39" s="37">
        <v>0</v>
      </c>
      <c r="L39" s="37">
        <v>0</v>
      </c>
      <c r="M39" s="60" t="s">
        <v>3760</v>
      </c>
    </row>
    <row r="40" spans="1:13" ht="17.45" customHeight="1" x14ac:dyDescent="0.2">
      <c r="A40" s="61" t="s">
        <v>3762</v>
      </c>
      <c r="B40" s="40"/>
      <c r="C40" s="41"/>
      <c r="D40" s="41"/>
      <c r="E40" s="41"/>
      <c r="F40" s="41"/>
      <c r="G40" s="12"/>
      <c r="H40" s="12"/>
      <c r="I40" s="12"/>
      <c r="J40" s="12"/>
      <c r="K40" s="12"/>
      <c r="L40" s="12"/>
    </row>
    <row r="41" spans="1:13" ht="15" x14ac:dyDescent="0.25">
      <c r="A41" s="60" t="s">
        <v>3761</v>
      </c>
      <c r="B41" s="7" t="s">
        <v>1874</v>
      </c>
      <c r="C41" s="72" t="s">
        <v>3761</v>
      </c>
      <c r="D41" s="72" t="s">
        <v>3761</v>
      </c>
      <c r="E41" s="72" t="s">
        <v>3761</v>
      </c>
      <c r="F41" s="72" t="s">
        <v>3761</v>
      </c>
      <c r="G41" s="79" t="s">
        <v>3761</v>
      </c>
      <c r="H41" s="79" t="s">
        <v>3761</v>
      </c>
      <c r="I41" s="8">
        <v>0</v>
      </c>
      <c r="J41" s="73" t="s">
        <v>3761</v>
      </c>
      <c r="K41" s="37">
        <v>0</v>
      </c>
      <c r="L41" s="37">
        <v>0</v>
      </c>
      <c r="M41" s="60" t="s">
        <v>3760</v>
      </c>
    </row>
    <row r="42" spans="1:13" ht="15" x14ac:dyDescent="0.25">
      <c r="A42" s="60" t="s">
        <v>3761</v>
      </c>
      <c r="B42" s="80" t="s">
        <v>3761</v>
      </c>
      <c r="C42" s="75" t="s">
        <v>3761</v>
      </c>
      <c r="D42" s="3" t="s">
        <v>86</v>
      </c>
      <c r="E42" s="3" t="s">
        <v>86</v>
      </c>
      <c r="F42" s="3" t="s">
        <v>86</v>
      </c>
      <c r="G42" s="8">
        <v>0</v>
      </c>
      <c r="H42" s="8">
        <v>0</v>
      </c>
      <c r="I42" s="8">
        <v>0</v>
      </c>
      <c r="J42" s="37">
        <v>0</v>
      </c>
      <c r="K42" s="37">
        <v>0</v>
      </c>
      <c r="L42" s="37">
        <v>0</v>
      </c>
      <c r="M42" s="60" t="s">
        <v>3760</v>
      </c>
    </row>
    <row r="43" spans="1:13" ht="17.45" customHeight="1" x14ac:dyDescent="0.2">
      <c r="A43" s="61" t="s">
        <v>3762</v>
      </c>
      <c r="B43" s="40"/>
      <c r="C43" s="41"/>
      <c r="D43" s="41"/>
      <c r="E43" s="41"/>
      <c r="F43" s="41"/>
      <c r="G43" s="12"/>
      <c r="H43" s="12"/>
      <c r="I43" s="12"/>
      <c r="J43" s="12"/>
      <c r="K43" s="12"/>
      <c r="L43" s="12"/>
    </row>
    <row r="44" spans="1:13" ht="15" x14ac:dyDescent="0.25">
      <c r="A44" s="60" t="s">
        <v>3761</v>
      </c>
      <c r="B44" s="7" t="s">
        <v>1678</v>
      </c>
      <c r="C44" s="72" t="s">
        <v>3761</v>
      </c>
      <c r="D44" s="72" t="s">
        <v>3761</v>
      </c>
      <c r="E44" s="72" t="s">
        <v>3761</v>
      </c>
      <c r="F44" s="72" t="s">
        <v>3761</v>
      </c>
      <c r="G44" s="79" t="s">
        <v>3761</v>
      </c>
      <c r="H44" s="79" t="s">
        <v>3761</v>
      </c>
      <c r="I44" s="8">
        <v>0</v>
      </c>
      <c r="J44" s="73" t="s">
        <v>3761</v>
      </c>
      <c r="K44" s="37">
        <v>0</v>
      </c>
      <c r="L44" s="37">
        <v>0</v>
      </c>
      <c r="M44" s="60" t="s">
        <v>3760</v>
      </c>
    </row>
    <row r="45" spans="1:13" ht="15" x14ac:dyDescent="0.25">
      <c r="A45" s="60" t="s">
        <v>3761</v>
      </c>
      <c r="B45" s="80" t="s">
        <v>3761</v>
      </c>
      <c r="C45" s="75" t="s">
        <v>3761</v>
      </c>
      <c r="D45" s="3" t="s">
        <v>86</v>
      </c>
      <c r="E45" s="3" t="s">
        <v>86</v>
      </c>
      <c r="F45" s="3" t="s">
        <v>86</v>
      </c>
      <c r="G45" s="8">
        <v>0</v>
      </c>
      <c r="H45" s="8">
        <v>0</v>
      </c>
      <c r="I45" s="8">
        <v>0</v>
      </c>
      <c r="J45" s="37">
        <v>0</v>
      </c>
      <c r="K45" s="37">
        <v>0</v>
      </c>
      <c r="L45" s="37">
        <v>0</v>
      </c>
      <c r="M45" s="60" t="s">
        <v>3760</v>
      </c>
    </row>
    <row r="46" spans="1:13" ht="17.45" customHeight="1" x14ac:dyDescent="0.2">
      <c r="A46" s="61" t="s">
        <v>3762</v>
      </c>
      <c r="B46" s="40"/>
      <c r="C46" s="41"/>
      <c r="D46" s="41"/>
      <c r="E46" s="41"/>
      <c r="F46" s="41"/>
      <c r="G46" s="12"/>
      <c r="H46" s="12"/>
      <c r="I46" s="12"/>
      <c r="J46" s="12"/>
      <c r="K46" s="12"/>
      <c r="L46" s="12"/>
    </row>
    <row r="47" spans="1:13" ht="17.45" customHeight="1" x14ac:dyDescent="0.2">
      <c r="A47" s="61" t="s">
        <v>3762</v>
      </c>
      <c r="B47" s="30"/>
      <c r="C47" s="43"/>
      <c r="D47" s="43"/>
      <c r="E47" s="43"/>
      <c r="F47" s="43"/>
      <c r="G47" s="44"/>
      <c r="H47" s="44"/>
      <c r="I47" s="44"/>
      <c r="J47" s="44"/>
      <c r="K47" s="44"/>
      <c r="L47" s="44"/>
    </row>
    <row r="48" spans="1:13" ht="17.45" customHeight="1" x14ac:dyDescent="0.2">
      <c r="A48" s="61" t="s">
        <v>3762</v>
      </c>
    </row>
    <row r="49" spans="1:3" x14ac:dyDescent="0.2">
      <c r="A49" s="60" t="s">
        <v>3761</v>
      </c>
      <c r="B49" s="32" t="s">
        <v>63</v>
      </c>
      <c r="C49" s="60" t="s">
        <v>3760</v>
      </c>
    </row>
    <row r="50" spans="1:3" ht="17.45" customHeight="1" x14ac:dyDescent="0.2">
      <c r="A50" s="61" t="s">
        <v>3762</v>
      </c>
    </row>
    <row r="51" spans="1:3" x14ac:dyDescent="0.2">
      <c r="A51" s="60" t="s">
        <v>3761</v>
      </c>
      <c r="B51" s="33" t="s">
        <v>64</v>
      </c>
      <c r="C51" s="60" t="s">
        <v>3760</v>
      </c>
    </row>
    <row r="52" spans="1:3" ht="85.5" x14ac:dyDescent="0.2">
      <c r="A52" s="61" t="s">
        <v>3772</v>
      </c>
    </row>
  </sheetData>
  <hyperlinks>
    <hyperlink ref="B51" r:id="rId1" xr:uid="{00000000-0004-0000-0900-000000000000}"/>
  </hyperlinks>
  <pageMargins left="0.7" right="0.7" top="0.75" bottom="0.75" header="0.3" footer="0.3"/>
  <pageSetup paperSize="9" orientation="portrait"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גיליון11"/>
  <dimension ref="A1:L34"/>
  <sheetViews>
    <sheetView showGridLines="0" rightToLeft="1" zoomScale="80" zoomScaleNormal="80" workbookViewId="0">
      <pane ySplit="10" topLeftCell="A11" activePane="bottomLeft" state="frozen"/>
      <selection pane="bottomLeft" activeCell="M2" sqref="M2:XFD34"/>
    </sheetView>
  </sheetViews>
  <sheetFormatPr defaultColWidth="0" defaultRowHeight="14.25" zeroHeight="1" x14ac:dyDescent="0.2"/>
  <cols>
    <col min="1" max="1" width="9" customWidth="1"/>
    <col min="2" max="2" width="43.625" bestFit="1" customWidth="1"/>
    <col min="3" max="11" width="16.25" customWidth="1"/>
    <col min="12" max="12" width="9" customWidth="1"/>
    <col min="13" max="16384" width="9" hidden="1"/>
  </cols>
  <sheetData>
    <row r="1" spans="1:12" ht="18" x14ac:dyDescent="0.25">
      <c r="A1" s="60" t="s">
        <v>3761</v>
      </c>
      <c r="B1" s="20" t="s">
        <v>36</v>
      </c>
      <c r="C1" s="20" t="s">
        <v>37</v>
      </c>
      <c r="D1" s="59" t="s">
        <v>3760</v>
      </c>
      <c r="E1" s="21"/>
      <c r="F1" s="21"/>
      <c r="G1" s="21"/>
      <c r="H1" s="21"/>
      <c r="I1" s="21"/>
      <c r="J1" s="21"/>
      <c r="K1" s="21"/>
    </row>
    <row r="2" spans="1:12" ht="18" x14ac:dyDescent="0.25">
      <c r="A2" s="60" t="s">
        <v>3761</v>
      </c>
      <c r="B2" s="20" t="s">
        <v>38</v>
      </c>
      <c r="C2" s="20" t="s">
        <v>39</v>
      </c>
      <c r="D2" s="59" t="s">
        <v>3760</v>
      </c>
      <c r="E2" s="21"/>
      <c r="F2" s="21"/>
      <c r="G2" s="21"/>
      <c r="H2" s="21"/>
      <c r="I2" s="21"/>
      <c r="J2" s="21"/>
      <c r="K2" s="21"/>
    </row>
    <row r="3" spans="1:12" ht="18" x14ac:dyDescent="0.25">
      <c r="A3" s="60" t="s">
        <v>3761</v>
      </c>
      <c r="B3" s="20" t="s">
        <v>40</v>
      </c>
      <c r="C3" s="20" t="s">
        <v>3748</v>
      </c>
      <c r="D3" s="59" t="s">
        <v>3760</v>
      </c>
      <c r="E3" s="21"/>
      <c r="F3" s="21"/>
      <c r="G3" s="21"/>
      <c r="H3" s="21"/>
      <c r="I3" s="21"/>
      <c r="J3" s="21"/>
      <c r="K3" s="21"/>
    </row>
    <row r="4" spans="1:12" ht="18" x14ac:dyDescent="0.25">
      <c r="A4" s="60" t="s">
        <v>3761</v>
      </c>
      <c r="B4" s="20" t="s">
        <v>41</v>
      </c>
      <c r="C4" s="20">
        <v>214</v>
      </c>
      <c r="D4" s="59" t="s">
        <v>3760</v>
      </c>
      <c r="E4" s="21"/>
      <c r="F4" s="21"/>
      <c r="G4" s="21"/>
      <c r="H4" s="21"/>
      <c r="I4" s="21"/>
      <c r="J4" s="21"/>
      <c r="K4" s="21"/>
    </row>
    <row r="5" spans="1:12" ht="17.45" customHeight="1" x14ac:dyDescent="0.55000000000000004">
      <c r="A5" s="61" t="s">
        <v>3762</v>
      </c>
      <c r="B5" s="24"/>
      <c r="C5" s="24"/>
      <c r="D5" s="24"/>
      <c r="E5" s="24"/>
      <c r="F5" s="24"/>
      <c r="G5" s="24"/>
      <c r="H5" s="24"/>
      <c r="I5" s="24"/>
      <c r="J5" s="24"/>
      <c r="K5" s="24"/>
    </row>
    <row r="6" spans="1:12" ht="30" x14ac:dyDescent="0.2">
      <c r="A6" s="60" t="s">
        <v>3761</v>
      </c>
      <c r="B6" s="45" t="s">
        <v>231</v>
      </c>
      <c r="C6" s="62" t="s">
        <v>3760</v>
      </c>
      <c r="D6" s="23"/>
      <c r="E6" s="23"/>
      <c r="F6" s="23"/>
      <c r="G6" s="23"/>
      <c r="H6" s="23"/>
      <c r="I6" s="23"/>
      <c r="J6" s="23"/>
      <c r="K6" s="23"/>
    </row>
    <row r="7" spans="1:12" ht="30" x14ac:dyDescent="0.2">
      <c r="A7" s="60" t="s">
        <v>3761</v>
      </c>
      <c r="B7" s="45" t="s">
        <v>1904</v>
      </c>
      <c r="C7" s="62" t="s">
        <v>3760</v>
      </c>
      <c r="D7" s="23"/>
      <c r="E7" s="23"/>
      <c r="F7" s="23"/>
      <c r="G7" s="23"/>
      <c r="H7" s="23"/>
      <c r="I7" s="23"/>
      <c r="J7" s="23"/>
      <c r="K7" s="23"/>
    </row>
    <row r="8" spans="1:12" ht="30" x14ac:dyDescent="0.2">
      <c r="A8" s="60" t="s">
        <v>3761</v>
      </c>
      <c r="B8" s="45" t="s">
        <v>1852</v>
      </c>
      <c r="C8" s="25" t="s">
        <v>65</v>
      </c>
      <c r="D8" s="25" t="s">
        <v>129</v>
      </c>
      <c r="E8" s="25" t="s">
        <v>245</v>
      </c>
      <c r="F8" s="25" t="s">
        <v>68</v>
      </c>
      <c r="G8" s="25" t="s">
        <v>131</v>
      </c>
      <c r="H8" s="25" t="s">
        <v>132</v>
      </c>
      <c r="I8" s="25" t="s">
        <v>69</v>
      </c>
      <c r="J8" s="25" t="s">
        <v>118</v>
      </c>
      <c r="K8" s="25" t="s">
        <v>119</v>
      </c>
      <c r="L8" s="60" t="s">
        <v>3760</v>
      </c>
    </row>
    <row r="9" spans="1:12" ht="28.5" x14ac:dyDescent="0.2">
      <c r="A9" s="60" t="s">
        <v>3761</v>
      </c>
      <c r="B9" s="65" t="s">
        <v>3761</v>
      </c>
      <c r="C9" s="76" t="s">
        <v>3761</v>
      </c>
      <c r="D9" s="76" t="s">
        <v>3761</v>
      </c>
      <c r="E9" s="76" t="s">
        <v>3761</v>
      </c>
      <c r="F9" s="76" t="s">
        <v>3761</v>
      </c>
      <c r="G9" s="47" t="s">
        <v>237</v>
      </c>
      <c r="H9" s="76" t="s">
        <v>3761</v>
      </c>
      <c r="I9" s="47" t="s">
        <v>43</v>
      </c>
      <c r="J9" s="47" t="s">
        <v>44</v>
      </c>
      <c r="K9" s="47" t="s">
        <v>44</v>
      </c>
      <c r="L9" s="60" t="s">
        <v>3760</v>
      </c>
    </row>
    <row r="10" spans="1:12" x14ac:dyDescent="0.2">
      <c r="A10" s="60" t="s">
        <v>3761</v>
      </c>
      <c r="B10" s="67" t="s">
        <v>3761</v>
      </c>
      <c r="C10" s="47" t="s">
        <v>45</v>
      </c>
      <c r="D10" s="47" t="s">
        <v>46</v>
      </c>
      <c r="E10" s="47" t="s">
        <v>120</v>
      </c>
      <c r="F10" s="47" t="s">
        <v>120</v>
      </c>
      <c r="G10" s="47" t="s">
        <v>121</v>
      </c>
      <c r="H10" s="47" t="s">
        <v>122</v>
      </c>
      <c r="I10" s="47" t="s">
        <v>123</v>
      </c>
      <c r="J10" s="47" t="s">
        <v>124</v>
      </c>
      <c r="K10" s="47" t="s">
        <v>125</v>
      </c>
      <c r="L10" s="60" t="s">
        <v>3760</v>
      </c>
    </row>
    <row r="11" spans="1:12" ht="15" x14ac:dyDescent="0.25">
      <c r="A11" s="60" t="s">
        <v>3761</v>
      </c>
      <c r="B11" s="14" t="s">
        <v>1903</v>
      </c>
      <c r="C11" s="68" t="s">
        <v>3761</v>
      </c>
      <c r="D11" s="68" t="s">
        <v>3761</v>
      </c>
      <c r="E11" s="68" t="s">
        <v>3761</v>
      </c>
      <c r="F11" s="68" t="s">
        <v>3761</v>
      </c>
      <c r="G11" s="77" t="s">
        <v>3761</v>
      </c>
      <c r="H11" s="77" t="s">
        <v>3761</v>
      </c>
      <c r="I11" s="15">
        <v>22554.237011150941</v>
      </c>
      <c r="J11" s="42">
        <v>1</v>
      </c>
      <c r="K11" s="42">
        <v>5.7565063935123093E-3</v>
      </c>
      <c r="L11" s="60" t="s">
        <v>3760</v>
      </c>
    </row>
    <row r="12" spans="1:12" ht="15" x14ac:dyDescent="0.25">
      <c r="A12" s="60" t="s">
        <v>3761</v>
      </c>
      <c r="B12" s="6" t="s">
        <v>1877</v>
      </c>
      <c r="C12" s="70" t="s">
        <v>3761</v>
      </c>
      <c r="D12" s="70" t="s">
        <v>3761</v>
      </c>
      <c r="E12" s="70" t="s">
        <v>3761</v>
      </c>
      <c r="F12" s="70" t="s">
        <v>3761</v>
      </c>
      <c r="G12" s="78" t="s">
        <v>3761</v>
      </c>
      <c r="H12" s="78" t="s">
        <v>3761</v>
      </c>
      <c r="I12" s="36">
        <v>0</v>
      </c>
      <c r="J12" s="35">
        <v>0</v>
      </c>
      <c r="K12" s="35">
        <v>0</v>
      </c>
      <c r="L12" s="60" t="s">
        <v>3760</v>
      </c>
    </row>
    <row r="13" spans="1:12" ht="15" x14ac:dyDescent="0.25">
      <c r="A13" s="60" t="s">
        <v>3761</v>
      </c>
      <c r="B13" s="81" t="s">
        <v>3761</v>
      </c>
      <c r="C13" s="75" t="s">
        <v>3761</v>
      </c>
      <c r="D13" s="3" t="s">
        <v>86</v>
      </c>
      <c r="E13" s="3" t="s">
        <v>86</v>
      </c>
      <c r="F13" s="3" t="s">
        <v>86</v>
      </c>
      <c r="G13" s="8">
        <v>0</v>
      </c>
      <c r="H13" s="8">
        <v>100</v>
      </c>
      <c r="I13" s="8">
        <v>0</v>
      </c>
      <c r="J13" s="37">
        <v>0</v>
      </c>
      <c r="K13" s="37">
        <v>0</v>
      </c>
      <c r="L13" s="60" t="s">
        <v>3760</v>
      </c>
    </row>
    <row r="14" spans="1:12" ht="17.45" customHeight="1" x14ac:dyDescent="0.2">
      <c r="A14" s="61" t="s">
        <v>3762</v>
      </c>
      <c r="B14" s="51"/>
      <c r="C14" s="41"/>
      <c r="D14" s="41"/>
      <c r="E14" s="41"/>
      <c r="F14" s="41"/>
      <c r="G14" s="10"/>
      <c r="H14" s="12"/>
      <c r="I14" s="12"/>
      <c r="J14" s="12"/>
      <c r="K14" s="12"/>
    </row>
    <row r="15" spans="1:12" ht="15" x14ac:dyDescent="0.25">
      <c r="A15" s="60" t="s">
        <v>3761</v>
      </c>
      <c r="B15" s="13" t="s">
        <v>1878</v>
      </c>
      <c r="C15" s="72" t="s">
        <v>3761</v>
      </c>
      <c r="D15" s="72" t="s">
        <v>3761</v>
      </c>
      <c r="E15" s="72" t="s">
        <v>3761</v>
      </c>
      <c r="F15" s="72" t="s">
        <v>3761</v>
      </c>
      <c r="G15" s="79" t="s">
        <v>3761</v>
      </c>
      <c r="H15" s="79" t="s">
        <v>3761</v>
      </c>
      <c r="I15" s="8">
        <v>22554.237011150944</v>
      </c>
      <c r="J15" s="37">
        <v>1.0000000000000002</v>
      </c>
      <c r="K15" s="37">
        <v>5.7565063935123102E-3</v>
      </c>
      <c r="L15" s="60" t="s">
        <v>3760</v>
      </c>
    </row>
    <row r="16" spans="1:12" ht="15" x14ac:dyDescent="0.25">
      <c r="A16" s="60" t="s">
        <v>3761</v>
      </c>
      <c r="B16" s="40" t="s">
        <v>1879</v>
      </c>
      <c r="C16" s="3" t="s">
        <v>1880</v>
      </c>
      <c r="D16" s="3" t="s">
        <v>873</v>
      </c>
      <c r="E16" s="3" t="s">
        <v>1856</v>
      </c>
      <c r="F16" s="3" t="s">
        <v>90</v>
      </c>
      <c r="G16" s="8">
        <v>12.561463999999999</v>
      </c>
      <c r="H16" s="8">
        <v>15753.825141400937</v>
      </c>
      <c r="I16" s="8">
        <v>49.472776844000691</v>
      </c>
      <c r="J16" s="37">
        <v>2.1935025698072196E-3</v>
      </c>
      <c r="K16" s="37">
        <v>1.2626911567280941E-5</v>
      </c>
      <c r="L16" s="60" t="s">
        <v>3760</v>
      </c>
    </row>
    <row r="17" spans="1:12" ht="15" x14ac:dyDescent="0.25">
      <c r="A17" s="60" t="s">
        <v>3761</v>
      </c>
      <c r="B17" s="40" t="s">
        <v>1881</v>
      </c>
      <c r="C17" s="3" t="s">
        <v>1882</v>
      </c>
      <c r="D17" s="3" t="s">
        <v>873</v>
      </c>
      <c r="E17" s="3" t="s">
        <v>1856</v>
      </c>
      <c r="F17" s="3" t="s">
        <v>51</v>
      </c>
      <c r="G17" s="8">
        <v>34.670765999999993</v>
      </c>
      <c r="H17" s="8">
        <v>120610.56315132471</v>
      </c>
      <c r="I17" s="8">
        <v>758.34415201300362</v>
      </c>
      <c r="J17" s="37">
        <v>3.3623134829968933E-2</v>
      </c>
      <c r="K17" s="37">
        <v>1.9355179061864258E-4</v>
      </c>
      <c r="L17" s="60" t="s">
        <v>3760</v>
      </c>
    </row>
    <row r="18" spans="1:12" ht="15" x14ac:dyDescent="0.25">
      <c r="A18" s="60" t="s">
        <v>3761</v>
      </c>
      <c r="B18" s="40" t="s">
        <v>1883</v>
      </c>
      <c r="C18" s="3" t="s">
        <v>1884</v>
      </c>
      <c r="D18" s="3" t="s">
        <v>873</v>
      </c>
      <c r="E18" s="3" t="s">
        <v>1856</v>
      </c>
      <c r="F18" s="3" t="s">
        <v>51</v>
      </c>
      <c r="G18" s="8">
        <v>83.649210999999994</v>
      </c>
      <c r="H18" s="8">
        <v>44941.12456678188</v>
      </c>
      <c r="I18" s="8">
        <v>2726.9886841560001</v>
      </c>
      <c r="J18" s="37">
        <v>0.12090804414300345</v>
      </c>
      <c r="K18" s="37">
        <v>6.9600792913626793E-4</v>
      </c>
      <c r="L18" s="60" t="s">
        <v>3760</v>
      </c>
    </row>
    <row r="19" spans="1:12" ht="15" x14ac:dyDescent="0.25">
      <c r="A19" s="60" t="s">
        <v>3761</v>
      </c>
      <c r="B19" s="40" t="s">
        <v>1885</v>
      </c>
      <c r="C19" s="3" t="s">
        <v>1886</v>
      </c>
      <c r="D19" s="3" t="s">
        <v>873</v>
      </c>
      <c r="E19" s="3" t="s">
        <v>1856</v>
      </c>
      <c r="F19" s="3" t="s">
        <v>51</v>
      </c>
      <c r="G19" s="8">
        <v>806.91914599999984</v>
      </c>
      <c r="H19" s="8">
        <v>12172.213270739294</v>
      </c>
      <c r="I19" s="8">
        <v>17812.182378392958</v>
      </c>
      <c r="J19" s="37">
        <v>0.78974883387039496</v>
      </c>
      <c r="K19" s="37">
        <v>4.5461942114438198E-3</v>
      </c>
      <c r="L19" s="60" t="s">
        <v>3760</v>
      </c>
    </row>
    <row r="20" spans="1:12" ht="15" x14ac:dyDescent="0.25">
      <c r="A20" s="60" t="s">
        <v>3761</v>
      </c>
      <c r="B20" s="40" t="s">
        <v>1887</v>
      </c>
      <c r="C20" s="3" t="s">
        <v>1888</v>
      </c>
      <c r="D20" s="3" t="s">
        <v>873</v>
      </c>
      <c r="E20" s="3" t="s">
        <v>1856</v>
      </c>
      <c r="F20" s="3" t="s">
        <v>51</v>
      </c>
      <c r="G20" s="8">
        <v>15.490594999999999</v>
      </c>
      <c r="H20" s="8">
        <v>3281.4893634278014</v>
      </c>
      <c r="I20" s="8">
        <v>92.184235912998702</v>
      </c>
      <c r="J20" s="37">
        <v>4.0872247581428848E-3</v>
      </c>
      <c r="K20" s="37">
        <v>2.3528135451971321E-5</v>
      </c>
      <c r="L20" s="60" t="s">
        <v>3760</v>
      </c>
    </row>
    <row r="21" spans="1:12" ht="15" x14ac:dyDescent="0.25">
      <c r="A21" s="60" t="s">
        <v>3761</v>
      </c>
      <c r="B21" s="40" t="s">
        <v>1889</v>
      </c>
      <c r="C21" s="3" t="s">
        <v>1890</v>
      </c>
      <c r="D21" s="3" t="s">
        <v>873</v>
      </c>
      <c r="E21" s="3" t="s">
        <v>1856</v>
      </c>
      <c r="F21" s="3" t="s">
        <v>53</v>
      </c>
      <c r="G21" s="8">
        <v>46.302794999999996</v>
      </c>
      <c r="H21" s="8">
        <v>3793.964509407258</v>
      </c>
      <c r="I21" s="8">
        <v>962.3617537320024</v>
      </c>
      <c r="J21" s="37">
        <v>4.2668778964068052E-2</v>
      </c>
      <c r="K21" s="37">
        <v>2.4562309891002128E-4</v>
      </c>
      <c r="L21" s="60" t="s">
        <v>3760</v>
      </c>
    </row>
    <row r="22" spans="1:12" ht="15" x14ac:dyDescent="0.25">
      <c r="A22" s="60" t="s">
        <v>3761</v>
      </c>
      <c r="B22" s="40" t="s">
        <v>1891</v>
      </c>
      <c r="C22" s="3" t="s">
        <v>1892</v>
      </c>
      <c r="D22" s="3" t="s">
        <v>873</v>
      </c>
      <c r="E22" s="3" t="s">
        <v>1856</v>
      </c>
      <c r="F22" s="3" t="s">
        <v>60</v>
      </c>
      <c r="G22" s="8">
        <v>19.123841999999996</v>
      </c>
      <c r="H22" s="8">
        <v>-104293.39536508132</v>
      </c>
      <c r="I22" s="8">
        <v>-86.032344034001653</v>
      </c>
      <c r="J22" s="37">
        <v>-3.8144648383124989E-3</v>
      </c>
      <c r="K22" s="37">
        <v>-2.19579912295738E-5</v>
      </c>
      <c r="L22" s="60" t="s">
        <v>3760</v>
      </c>
    </row>
    <row r="23" spans="1:12" ht="15" x14ac:dyDescent="0.25">
      <c r="A23" s="60" t="s">
        <v>3761</v>
      </c>
      <c r="B23" s="40" t="s">
        <v>1893</v>
      </c>
      <c r="C23" s="3" t="s">
        <v>1894</v>
      </c>
      <c r="D23" s="3" t="s">
        <v>873</v>
      </c>
      <c r="E23" s="3" t="s">
        <v>1856</v>
      </c>
      <c r="F23" s="3" t="s">
        <v>54</v>
      </c>
      <c r="G23" s="8">
        <v>48.302489999999992</v>
      </c>
      <c r="H23" s="8">
        <v>2123.3040020926564</v>
      </c>
      <c r="I23" s="8">
        <v>262.93530325999745</v>
      </c>
      <c r="J23" s="37">
        <v>1.1657911687724164E-2</v>
      </c>
      <c r="K23" s="37">
        <v>6.710884316538603E-5</v>
      </c>
      <c r="L23" s="60" t="s">
        <v>3760</v>
      </c>
    </row>
    <row r="24" spans="1:12" ht="15" x14ac:dyDescent="0.25">
      <c r="A24" s="60" t="s">
        <v>3761</v>
      </c>
      <c r="B24" s="40" t="s">
        <v>1895</v>
      </c>
      <c r="C24" s="3" t="s">
        <v>1896</v>
      </c>
      <c r="D24" s="3" t="s">
        <v>226</v>
      </c>
      <c r="E24" s="3" t="s">
        <v>1856</v>
      </c>
      <c r="F24" s="3" t="s">
        <v>51</v>
      </c>
      <c r="G24" s="8">
        <v>0.59540399999999993</v>
      </c>
      <c r="H24" s="8">
        <v>535768.63807553542</v>
      </c>
      <c r="I24" s="8">
        <v>11.570086120000013</v>
      </c>
      <c r="J24" s="37">
        <v>5.1298947130331641E-4</v>
      </c>
      <c r="K24" s="37">
        <v>2.9530271713620409E-6</v>
      </c>
      <c r="L24" s="60" t="s">
        <v>3760</v>
      </c>
    </row>
    <row r="25" spans="1:12" ht="15" x14ac:dyDescent="0.25">
      <c r="A25" s="60" t="s">
        <v>3761</v>
      </c>
      <c r="B25" s="40" t="s">
        <v>1897</v>
      </c>
      <c r="C25" s="3" t="s">
        <v>1898</v>
      </c>
      <c r="D25" s="3" t="s">
        <v>873</v>
      </c>
      <c r="E25" s="3" t="s">
        <v>1856</v>
      </c>
      <c r="F25" s="3" t="s">
        <v>49</v>
      </c>
      <c r="G25" s="8">
        <v>88.211894999999984</v>
      </c>
      <c r="H25" s="8">
        <v>-4175.4239654106141</v>
      </c>
      <c r="I25" s="8">
        <v>-147.75607775699791</v>
      </c>
      <c r="J25" s="37">
        <v>-6.5511450324808804E-3</v>
      </c>
      <c r="K25" s="37">
        <v>-3.77117082643026E-5</v>
      </c>
      <c r="L25" s="60" t="s">
        <v>3760</v>
      </c>
    </row>
    <row r="26" spans="1:12" ht="15" x14ac:dyDescent="0.25">
      <c r="A26" s="60" t="s">
        <v>3761</v>
      </c>
      <c r="B26" s="40" t="s">
        <v>1899</v>
      </c>
      <c r="C26" s="3" t="s">
        <v>1900</v>
      </c>
      <c r="D26" s="3" t="s">
        <v>873</v>
      </c>
      <c r="E26" s="3" t="s">
        <v>1856</v>
      </c>
      <c r="F26" s="3" t="s">
        <v>51</v>
      </c>
      <c r="G26" s="8">
        <v>5.3794609999999992</v>
      </c>
      <c r="H26" s="8">
        <v>-14824.175835663309</v>
      </c>
      <c r="I26" s="8">
        <v>-14.461950839999645</v>
      </c>
      <c r="J26" s="37">
        <v>-6.4120771777159105E-4</v>
      </c>
      <c r="K26" s="37">
        <v>-3.6911163269216005E-6</v>
      </c>
      <c r="L26" s="60" t="s">
        <v>3760</v>
      </c>
    </row>
    <row r="27" spans="1:12" ht="15" x14ac:dyDescent="0.25">
      <c r="A27" s="60" t="s">
        <v>3761</v>
      </c>
      <c r="B27" s="40" t="s">
        <v>1901</v>
      </c>
      <c r="C27" s="3" t="s">
        <v>1902</v>
      </c>
      <c r="D27" s="3" t="s">
        <v>873</v>
      </c>
      <c r="E27" s="3" t="s">
        <v>1856</v>
      </c>
      <c r="F27" s="3" t="s">
        <v>58</v>
      </c>
      <c r="G27" s="8">
        <v>17.293136999999994</v>
      </c>
      <c r="H27" s="8">
        <v>15823.831811581233</v>
      </c>
      <c r="I27" s="8">
        <v>126.44801335100055</v>
      </c>
      <c r="J27" s="37">
        <v>5.606397294152932E-3</v>
      </c>
      <c r="K27" s="37">
        <v>3.2273261868361469E-5</v>
      </c>
      <c r="L27" s="60" t="s">
        <v>3760</v>
      </c>
    </row>
    <row r="28" spans="1:12" ht="17.45" customHeight="1" x14ac:dyDescent="0.2">
      <c r="A28" s="61" t="s">
        <v>3762</v>
      </c>
      <c r="B28" s="51"/>
      <c r="C28" s="41"/>
      <c r="D28" s="41"/>
      <c r="E28" s="41"/>
      <c r="F28" s="41"/>
      <c r="G28" s="10"/>
      <c r="H28" s="12"/>
      <c r="I28" s="12"/>
      <c r="J28" s="12"/>
      <c r="K28" s="12"/>
    </row>
    <row r="29" spans="1:12" ht="17.45" customHeight="1" x14ac:dyDescent="0.2">
      <c r="A29" s="61" t="s">
        <v>3762</v>
      </c>
      <c r="B29" s="30"/>
      <c r="C29" s="43"/>
      <c r="D29" s="43"/>
      <c r="E29" s="43"/>
      <c r="F29" s="43"/>
      <c r="G29" s="31"/>
      <c r="H29" s="44"/>
      <c r="I29" s="44"/>
      <c r="J29" s="44"/>
      <c r="K29" s="44"/>
    </row>
    <row r="30" spans="1:12" ht="17.45" customHeight="1" x14ac:dyDescent="0.2">
      <c r="A30" s="61" t="s">
        <v>3762</v>
      </c>
    </row>
    <row r="31" spans="1:12" x14ac:dyDescent="0.2">
      <c r="A31" s="60" t="s">
        <v>3761</v>
      </c>
      <c r="B31" s="32" t="s">
        <v>63</v>
      </c>
      <c r="C31" s="60" t="s">
        <v>3760</v>
      </c>
    </row>
    <row r="32" spans="1:12" ht="17.45" customHeight="1" x14ac:dyDescent="0.2">
      <c r="A32" s="61" t="s">
        <v>3762</v>
      </c>
    </row>
    <row r="33" spans="1:3" x14ac:dyDescent="0.2">
      <c r="A33" s="60" t="s">
        <v>3761</v>
      </c>
      <c r="B33" s="33" t="s">
        <v>64</v>
      </c>
      <c r="C33" s="60" t="s">
        <v>3760</v>
      </c>
    </row>
    <row r="34" spans="1:3" ht="85.5" x14ac:dyDescent="0.2">
      <c r="A34" s="61" t="s">
        <v>3773</v>
      </c>
    </row>
  </sheetData>
  <hyperlinks>
    <hyperlink ref="B33" r:id="rId1" xr:uid="{00000000-0004-0000-0A00-000000000000}"/>
  </hyperlinks>
  <pageMargins left="0.7" right="0.7" top="0.75" bottom="0.75" header="0.3" footer="0.3"/>
  <pageSetup paperSize="9" orientation="portrait"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גיליון12"/>
  <dimension ref="A1:R67"/>
  <sheetViews>
    <sheetView showGridLines="0" rightToLeft="1" zoomScale="80" zoomScaleNormal="80" workbookViewId="0">
      <pane ySplit="10" topLeftCell="A11" activePane="bottomLeft" state="frozen"/>
      <selection pane="bottomLeft" activeCell="S2" sqref="S2:XFD57"/>
    </sheetView>
  </sheetViews>
  <sheetFormatPr defaultColWidth="0" defaultRowHeight="14.25" zeroHeight="1" x14ac:dyDescent="0.2"/>
  <cols>
    <col min="1" max="1" width="9" customWidth="1"/>
    <col min="2" max="2" width="43.625" bestFit="1" customWidth="1"/>
    <col min="3" max="17" width="16.25" customWidth="1"/>
    <col min="18" max="18" width="9" customWidth="1"/>
    <col min="19" max="16384" width="9" hidden="1"/>
  </cols>
  <sheetData>
    <row r="1" spans="1:18" ht="18" x14ac:dyDescent="0.25">
      <c r="A1" s="60" t="s">
        <v>3761</v>
      </c>
      <c r="B1" s="20" t="s">
        <v>36</v>
      </c>
      <c r="C1" s="20" t="s">
        <v>37</v>
      </c>
      <c r="D1" s="59" t="s">
        <v>3760</v>
      </c>
      <c r="E1" s="21"/>
      <c r="F1" s="21"/>
      <c r="G1" s="21"/>
      <c r="H1" s="21"/>
      <c r="I1" s="21"/>
      <c r="J1" s="21"/>
      <c r="K1" s="21"/>
      <c r="L1" s="21"/>
      <c r="M1" s="21"/>
      <c r="N1" s="21"/>
      <c r="O1" s="21"/>
      <c r="P1" s="21"/>
      <c r="Q1" s="21"/>
    </row>
    <row r="2" spans="1:18" ht="18" x14ac:dyDescent="0.25">
      <c r="A2" s="60" t="s">
        <v>3761</v>
      </c>
      <c r="B2" s="20" t="s">
        <v>38</v>
      </c>
      <c r="C2" s="20" t="s">
        <v>39</v>
      </c>
      <c r="D2" s="59" t="s">
        <v>3760</v>
      </c>
      <c r="E2" s="21"/>
      <c r="F2" s="21"/>
      <c r="G2" s="21"/>
      <c r="H2" s="21"/>
      <c r="I2" s="21"/>
      <c r="J2" s="21"/>
      <c r="K2" s="21"/>
      <c r="L2" s="21"/>
      <c r="M2" s="21"/>
      <c r="N2" s="21"/>
      <c r="O2" s="21"/>
      <c r="P2" s="21"/>
      <c r="Q2" s="21"/>
    </row>
    <row r="3" spans="1:18" ht="18" x14ac:dyDescent="0.25">
      <c r="A3" s="60" t="s">
        <v>3761</v>
      </c>
      <c r="B3" s="20" t="s">
        <v>40</v>
      </c>
      <c r="C3" s="20" t="s">
        <v>3748</v>
      </c>
      <c r="D3" s="59" t="s">
        <v>3760</v>
      </c>
      <c r="E3" s="21"/>
      <c r="F3" s="21"/>
      <c r="G3" s="21"/>
      <c r="H3" s="21"/>
      <c r="I3" s="21"/>
      <c r="J3" s="21"/>
      <c r="K3" s="21"/>
      <c r="L3" s="21"/>
      <c r="M3" s="21"/>
      <c r="N3" s="21"/>
      <c r="O3" s="21"/>
      <c r="P3" s="21"/>
      <c r="Q3" s="21"/>
    </row>
    <row r="4" spans="1:18" ht="18" x14ac:dyDescent="0.25">
      <c r="A4" s="60" t="s">
        <v>3761</v>
      </c>
      <c r="B4" s="20" t="s">
        <v>41</v>
      </c>
      <c r="C4" s="20">
        <v>214</v>
      </c>
      <c r="D4" s="59" t="s">
        <v>3760</v>
      </c>
      <c r="E4" s="21"/>
      <c r="F4" s="21"/>
      <c r="G4" s="21"/>
      <c r="H4" s="21"/>
      <c r="I4" s="21"/>
      <c r="J4" s="21"/>
      <c r="K4" s="21"/>
      <c r="L4" s="21"/>
      <c r="M4" s="21"/>
      <c r="N4" s="21"/>
      <c r="O4" s="21"/>
      <c r="P4" s="21"/>
      <c r="Q4" s="21"/>
    </row>
    <row r="5" spans="1:18" ht="17.45" customHeight="1" x14ac:dyDescent="0.55000000000000004">
      <c r="A5" s="61" t="s">
        <v>3762</v>
      </c>
      <c r="B5" s="24"/>
      <c r="C5" s="24"/>
      <c r="D5" s="24"/>
      <c r="E5" s="24"/>
      <c r="F5" s="24"/>
      <c r="G5" s="24"/>
      <c r="H5" s="24"/>
      <c r="J5" s="24"/>
      <c r="K5" s="24"/>
      <c r="L5" s="24"/>
      <c r="M5" s="24"/>
      <c r="N5" s="24"/>
      <c r="O5" s="24"/>
      <c r="P5" s="24"/>
      <c r="Q5" s="24"/>
    </row>
    <row r="6" spans="1:18" ht="30" x14ac:dyDescent="0.2">
      <c r="A6" s="60" t="s">
        <v>3761</v>
      </c>
      <c r="B6" s="45" t="s">
        <v>231</v>
      </c>
      <c r="C6" s="62" t="s">
        <v>3760</v>
      </c>
      <c r="D6" s="23"/>
      <c r="E6" s="23"/>
      <c r="F6" s="23"/>
      <c r="G6" s="23"/>
      <c r="H6" s="23"/>
      <c r="I6" s="23"/>
      <c r="J6" s="23"/>
      <c r="K6" s="23"/>
      <c r="L6" s="23"/>
      <c r="M6" s="23"/>
      <c r="N6" s="23"/>
      <c r="O6" s="23"/>
      <c r="P6" s="23"/>
      <c r="Q6" s="23"/>
    </row>
    <row r="7" spans="1:18" ht="30" x14ac:dyDescent="0.2">
      <c r="A7" s="60" t="s">
        <v>3761</v>
      </c>
      <c r="B7" s="45" t="s">
        <v>1918</v>
      </c>
      <c r="C7" s="62" t="s">
        <v>3760</v>
      </c>
      <c r="D7" s="23"/>
      <c r="E7" s="23"/>
      <c r="F7" s="23"/>
      <c r="G7" s="23"/>
      <c r="H7" s="23"/>
      <c r="I7" s="23"/>
      <c r="J7" s="23"/>
      <c r="K7" s="23"/>
      <c r="L7" s="23"/>
      <c r="M7" s="23"/>
      <c r="N7" s="23"/>
      <c r="O7" s="23"/>
      <c r="P7" s="23"/>
      <c r="Q7" s="23"/>
    </row>
    <row r="8" spans="1:18" ht="30" x14ac:dyDescent="0.2">
      <c r="A8" s="60" t="s">
        <v>3761</v>
      </c>
      <c r="B8" s="45" t="s">
        <v>1852</v>
      </c>
      <c r="C8" s="25" t="s">
        <v>65</v>
      </c>
      <c r="D8" s="25" t="s">
        <v>1625</v>
      </c>
      <c r="E8" s="25" t="s">
        <v>115</v>
      </c>
      <c r="F8" s="25" t="s">
        <v>67</v>
      </c>
      <c r="G8" s="25" t="s">
        <v>130</v>
      </c>
      <c r="H8" s="25" t="s">
        <v>233</v>
      </c>
      <c r="I8" s="25" t="s">
        <v>68</v>
      </c>
      <c r="J8" s="25" t="s">
        <v>116</v>
      </c>
      <c r="K8" s="25" t="s">
        <v>117</v>
      </c>
      <c r="L8" s="25" t="s">
        <v>131</v>
      </c>
      <c r="M8" s="25" t="s">
        <v>132</v>
      </c>
      <c r="N8" s="25" t="s">
        <v>69</v>
      </c>
      <c r="O8" s="25" t="s">
        <v>133</v>
      </c>
      <c r="P8" s="25" t="s">
        <v>118</v>
      </c>
      <c r="Q8" s="25" t="s">
        <v>119</v>
      </c>
      <c r="R8" s="60" t="s">
        <v>3760</v>
      </c>
    </row>
    <row r="9" spans="1:18" ht="28.5" x14ac:dyDescent="0.2">
      <c r="A9" s="60" t="s">
        <v>3761</v>
      </c>
      <c r="B9" s="65" t="s">
        <v>3761</v>
      </c>
      <c r="C9" s="76" t="s">
        <v>3761</v>
      </c>
      <c r="D9" s="76" t="s">
        <v>3761</v>
      </c>
      <c r="E9" s="76" t="s">
        <v>3761</v>
      </c>
      <c r="F9" s="76" t="s">
        <v>3761</v>
      </c>
      <c r="G9" s="47" t="s">
        <v>235</v>
      </c>
      <c r="H9" s="47" t="s">
        <v>236</v>
      </c>
      <c r="I9" s="76" t="s">
        <v>3761</v>
      </c>
      <c r="J9" s="47" t="s">
        <v>44</v>
      </c>
      <c r="K9" s="47" t="s">
        <v>44</v>
      </c>
      <c r="L9" s="47" t="s">
        <v>237</v>
      </c>
      <c r="M9" s="76" t="s">
        <v>3761</v>
      </c>
      <c r="N9" s="47" t="s">
        <v>43</v>
      </c>
      <c r="O9" s="47" t="s">
        <v>44</v>
      </c>
      <c r="P9" s="47" t="s">
        <v>44</v>
      </c>
      <c r="Q9" s="47" t="s">
        <v>44</v>
      </c>
      <c r="R9" s="60" t="s">
        <v>3760</v>
      </c>
    </row>
    <row r="10" spans="1:18" x14ac:dyDescent="0.2">
      <c r="A10" s="60" t="s">
        <v>3761</v>
      </c>
      <c r="B10" s="67" t="s">
        <v>3761</v>
      </c>
      <c r="C10" s="47" t="s">
        <v>45</v>
      </c>
      <c r="D10" s="47" t="s">
        <v>46</v>
      </c>
      <c r="E10" s="47" t="s">
        <v>120</v>
      </c>
      <c r="F10" s="47" t="s">
        <v>121</v>
      </c>
      <c r="G10" s="47" t="s">
        <v>122</v>
      </c>
      <c r="H10" s="47" t="s">
        <v>123</v>
      </c>
      <c r="I10" s="47" t="s">
        <v>124</v>
      </c>
      <c r="J10" s="47" t="s">
        <v>125</v>
      </c>
      <c r="K10" s="47" t="s">
        <v>126</v>
      </c>
      <c r="L10" s="47" t="s">
        <v>127</v>
      </c>
      <c r="M10" s="47" t="s">
        <v>238</v>
      </c>
      <c r="N10" s="47" t="s">
        <v>239</v>
      </c>
      <c r="O10" s="47" t="s">
        <v>240</v>
      </c>
      <c r="P10" s="47" t="s">
        <v>241</v>
      </c>
      <c r="Q10" s="47" t="s">
        <v>242</v>
      </c>
      <c r="R10" s="60" t="s">
        <v>3760</v>
      </c>
    </row>
    <row r="11" spans="1:18" ht="15" x14ac:dyDescent="0.25">
      <c r="A11" s="60" t="s">
        <v>3761</v>
      </c>
      <c r="B11" s="14" t="s">
        <v>1917</v>
      </c>
      <c r="C11" s="68" t="s">
        <v>3761</v>
      </c>
      <c r="D11" s="68" t="s">
        <v>3761</v>
      </c>
      <c r="E11" s="68" t="s">
        <v>3761</v>
      </c>
      <c r="F11" s="68" t="s">
        <v>3761</v>
      </c>
      <c r="G11" s="68" t="s">
        <v>3761</v>
      </c>
      <c r="H11" s="15">
        <v>3.500000000000199</v>
      </c>
      <c r="I11" s="68" t="s">
        <v>3761</v>
      </c>
      <c r="J11" s="69" t="s">
        <v>3761</v>
      </c>
      <c r="K11" s="42">
        <v>2.1200000000001339E-2</v>
      </c>
      <c r="L11" s="77" t="s">
        <v>3761</v>
      </c>
      <c r="M11" s="77" t="s">
        <v>3761</v>
      </c>
      <c r="N11" s="15">
        <v>2105.5858353479994</v>
      </c>
      <c r="O11" s="69" t="s">
        <v>3761</v>
      </c>
      <c r="P11" s="42">
        <v>1</v>
      </c>
      <c r="Q11" s="42">
        <v>5.3740759739631693E-4</v>
      </c>
      <c r="R11" s="60" t="s">
        <v>3760</v>
      </c>
    </row>
    <row r="12" spans="1:18" ht="15" x14ac:dyDescent="0.25">
      <c r="A12" s="60" t="s">
        <v>3761</v>
      </c>
      <c r="B12" s="6" t="s">
        <v>70</v>
      </c>
      <c r="C12" s="70" t="s">
        <v>3761</v>
      </c>
      <c r="D12" s="70" t="s">
        <v>3761</v>
      </c>
      <c r="E12" s="70" t="s">
        <v>3761</v>
      </c>
      <c r="F12" s="70" t="s">
        <v>3761</v>
      </c>
      <c r="G12" s="70" t="s">
        <v>3761</v>
      </c>
      <c r="H12" s="36">
        <v>3.500000000000199</v>
      </c>
      <c r="I12" s="70" t="s">
        <v>3761</v>
      </c>
      <c r="J12" s="71" t="s">
        <v>3761</v>
      </c>
      <c r="K12" s="35">
        <v>2.1200000000001339E-2</v>
      </c>
      <c r="L12" s="78" t="s">
        <v>3761</v>
      </c>
      <c r="M12" s="78" t="s">
        <v>3761</v>
      </c>
      <c r="N12" s="36">
        <v>2105.5858353479994</v>
      </c>
      <c r="O12" s="71" t="s">
        <v>3761</v>
      </c>
      <c r="P12" s="35">
        <v>1</v>
      </c>
      <c r="Q12" s="35">
        <v>5.3740759739631693E-4</v>
      </c>
      <c r="R12" s="60" t="s">
        <v>3760</v>
      </c>
    </row>
    <row r="13" spans="1:18" ht="15" x14ac:dyDescent="0.25">
      <c r="A13" s="60" t="s">
        <v>3761</v>
      </c>
      <c r="B13" s="7" t="s">
        <v>1905</v>
      </c>
      <c r="C13" s="72" t="s">
        <v>3761</v>
      </c>
      <c r="D13" s="72" t="s">
        <v>3761</v>
      </c>
      <c r="E13" s="72" t="s">
        <v>3761</v>
      </c>
      <c r="F13" s="72" t="s">
        <v>3761</v>
      </c>
      <c r="G13" s="72" t="s">
        <v>3761</v>
      </c>
      <c r="H13" s="8">
        <v>0</v>
      </c>
      <c r="I13" s="72" t="s">
        <v>3761</v>
      </c>
      <c r="J13" s="73" t="s">
        <v>3761</v>
      </c>
      <c r="K13" s="37">
        <v>0</v>
      </c>
      <c r="L13" s="79" t="s">
        <v>3761</v>
      </c>
      <c r="M13" s="79" t="s">
        <v>3761</v>
      </c>
      <c r="N13" s="8">
        <v>0</v>
      </c>
      <c r="O13" s="73" t="s">
        <v>3761</v>
      </c>
      <c r="P13" s="37">
        <v>0</v>
      </c>
      <c r="Q13" s="37">
        <v>0</v>
      </c>
      <c r="R13" s="60" t="s">
        <v>3760</v>
      </c>
    </row>
    <row r="14" spans="1:18" ht="15" x14ac:dyDescent="0.25">
      <c r="A14" s="60" t="s">
        <v>3761</v>
      </c>
      <c r="B14" s="38" t="s">
        <v>1906</v>
      </c>
      <c r="C14" s="72" t="s">
        <v>3760</v>
      </c>
      <c r="D14" s="34"/>
      <c r="E14" s="34"/>
      <c r="F14" s="34"/>
      <c r="G14" s="34"/>
      <c r="H14" s="4"/>
      <c r="I14" s="34"/>
      <c r="J14" s="4"/>
      <c r="K14" s="4"/>
      <c r="L14" s="4"/>
      <c r="M14" s="4"/>
      <c r="N14" s="4"/>
      <c r="O14" s="4"/>
      <c r="P14" s="4"/>
      <c r="Q14" s="4"/>
    </row>
    <row r="15" spans="1:18" ht="15" x14ac:dyDescent="0.25">
      <c r="A15" s="60" t="s">
        <v>3761</v>
      </c>
      <c r="B15" s="74" t="s">
        <v>3761</v>
      </c>
      <c r="C15" s="75" t="s">
        <v>3761</v>
      </c>
      <c r="D15" s="3" t="s">
        <v>86</v>
      </c>
      <c r="E15" s="75" t="s">
        <v>3761</v>
      </c>
      <c r="F15" s="75" t="s">
        <v>3761</v>
      </c>
      <c r="G15" s="3" t="s">
        <v>86</v>
      </c>
      <c r="H15" s="8">
        <v>0</v>
      </c>
      <c r="I15" s="3" t="s">
        <v>86</v>
      </c>
      <c r="J15" s="37">
        <v>0</v>
      </c>
      <c r="K15" s="37">
        <v>0</v>
      </c>
      <c r="L15" s="8">
        <v>0</v>
      </c>
      <c r="M15" s="8">
        <v>0</v>
      </c>
      <c r="N15" s="8">
        <v>0</v>
      </c>
      <c r="O15" s="37">
        <v>0</v>
      </c>
      <c r="P15" s="37">
        <v>0</v>
      </c>
      <c r="Q15" s="37">
        <v>0</v>
      </c>
      <c r="R15" s="60" t="s">
        <v>3760</v>
      </c>
    </row>
    <row r="16" spans="1:18" ht="17.45" customHeight="1" x14ac:dyDescent="0.2">
      <c r="A16" s="61" t="s">
        <v>3762</v>
      </c>
      <c r="B16" s="40"/>
      <c r="C16" s="41"/>
      <c r="D16" s="41"/>
      <c r="E16" s="41"/>
      <c r="F16" s="41"/>
      <c r="G16" s="41"/>
      <c r="H16" s="12"/>
      <c r="I16" s="41"/>
      <c r="J16" s="12"/>
      <c r="K16" s="12"/>
      <c r="L16" s="12"/>
      <c r="M16" s="12"/>
      <c r="N16" s="12"/>
      <c r="O16" s="12"/>
      <c r="P16" s="12"/>
      <c r="Q16" s="12"/>
    </row>
    <row r="17" spans="1:18" ht="15" x14ac:dyDescent="0.25">
      <c r="A17" s="60" t="s">
        <v>3761</v>
      </c>
      <c r="B17" s="7" t="s">
        <v>1907</v>
      </c>
      <c r="C17" s="72" t="s">
        <v>3761</v>
      </c>
      <c r="D17" s="72" t="s">
        <v>3761</v>
      </c>
      <c r="E17" s="72" t="s">
        <v>3761</v>
      </c>
      <c r="F17" s="72" t="s">
        <v>3761</v>
      </c>
      <c r="G17" s="72" t="s">
        <v>3761</v>
      </c>
      <c r="H17" s="8">
        <v>0</v>
      </c>
      <c r="I17" s="72" t="s">
        <v>3761</v>
      </c>
      <c r="J17" s="73" t="s">
        <v>3761</v>
      </c>
      <c r="K17" s="37">
        <v>0</v>
      </c>
      <c r="L17" s="79" t="s">
        <v>3761</v>
      </c>
      <c r="M17" s="79" t="s">
        <v>3761</v>
      </c>
      <c r="N17" s="8">
        <v>0</v>
      </c>
      <c r="O17" s="73" t="s">
        <v>3761</v>
      </c>
      <c r="P17" s="37">
        <v>0</v>
      </c>
      <c r="Q17" s="37">
        <v>0</v>
      </c>
      <c r="R17" s="60" t="s">
        <v>3760</v>
      </c>
    </row>
    <row r="18" spans="1:18" ht="15" x14ac:dyDescent="0.25">
      <c r="A18" s="60" t="s">
        <v>3761</v>
      </c>
      <c r="B18" s="38" t="s">
        <v>1908</v>
      </c>
      <c r="C18" s="72" t="s">
        <v>3760</v>
      </c>
      <c r="D18" s="34"/>
      <c r="E18" s="34"/>
      <c r="F18" s="34"/>
      <c r="G18" s="34"/>
      <c r="H18" s="4"/>
      <c r="I18" s="34"/>
      <c r="J18" s="4"/>
      <c r="K18" s="4"/>
      <c r="L18" s="4"/>
      <c r="M18" s="4"/>
      <c r="N18" s="4"/>
      <c r="O18" s="4"/>
      <c r="P18" s="4"/>
      <c r="Q18" s="4"/>
    </row>
    <row r="19" spans="1:18" ht="15" x14ac:dyDescent="0.25">
      <c r="A19" s="60" t="s">
        <v>3761</v>
      </c>
      <c r="B19" s="74" t="s">
        <v>3761</v>
      </c>
      <c r="C19" s="75" t="s">
        <v>3761</v>
      </c>
      <c r="D19" s="3" t="s">
        <v>86</v>
      </c>
      <c r="E19" s="75" t="s">
        <v>3761</v>
      </c>
      <c r="F19" s="75" t="s">
        <v>3761</v>
      </c>
      <c r="G19" s="3" t="s">
        <v>86</v>
      </c>
      <c r="H19" s="8">
        <v>0</v>
      </c>
      <c r="I19" s="3" t="s">
        <v>86</v>
      </c>
      <c r="J19" s="37">
        <v>0</v>
      </c>
      <c r="K19" s="37">
        <v>0</v>
      </c>
      <c r="L19" s="8">
        <v>0</v>
      </c>
      <c r="M19" s="8">
        <v>0</v>
      </c>
      <c r="N19" s="8">
        <v>0</v>
      </c>
      <c r="O19" s="37">
        <v>0</v>
      </c>
      <c r="P19" s="37">
        <v>0</v>
      </c>
      <c r="Q19" s="37">
        <v>0</v>
      </c>
      <c r="R19" s="60" t="s">
        <v>3760</v>
      </c>
    </row>
    <row r="20" spans="1:18" ht="17.45" customHeight="1" x14ac:dyDescent="0.2">
      <c r="A20" s="61" t="s">
        <v>3762</v>
      </c>
      <c r="B20" s="40"/>
      <c r="C20" s="41"/>
      <c r="D20" s="41"/>
      <c r="E20" s="41"/>
      <c r="F20" s="41"/>
      <c r="G20" s="41"/>
      <c r="H20" s="12"/>
      <c r="I20" s="41"/>
      <c r="J20" s="12"/>
      <c r="K20" s="12"/>
      <c r="L20" s="12"/>
      <c r="M20" s="12"/>
      <c r="N20" s="12"/>
      <c r="O20" s="12"/>
      <c r="P20" s="12"/>
      <c r="Q20" s="12"/>
    </row>
    <row r="21" spans="1:18" ht="15" x14ac:dyDescent="0.25">
      <c r="A21" s="60" t="s">
        <v>3761</v>
      </c>
      <c r="B21" s="7" t="s">
        <v>1909</v>
      </c>
      <c r="C21" s="72" t="s">
        <v>3761</v>
      </c>
      <c r="D21" s="72" t="s">
        <v>3761</v>
      </c>
      <c r="E21" s="72" t="s">
        <v>3761</v>
      </c>
      <c r="F21" s="72" t="s">
        <v>3761</v>
      </c>
      <c r="G21" s="72" t="s">
        <v>3761</v>
      </c>
      <c r="H21" s="8">
        <v>3.500000000000199</v>
      </c>
      <c r="I21" s="72" t="s">
        <v>3761</v>
      </c>
      <c r="J21" s="73" t="s">
        <v>3761</v>
      </c>
      <c r="K21" s="37">
        <v>2.1200000000001339E-2</v>
      </c>
      <c r="L21" s="79" t="s">
        <v>3761</v>
      </c>
      <c r="M21" s="79" t="s">
        <v>3761</v>
      </c>
      <c r="N21" s="8">
        <v>2105.5858353479994</v>
      </c>
      <c r="O21" s="73" t="s">
        <v>3761</v>
      </c>
      <c r="P21" s="37">
        <v>1</v>
      </c>
      <c r="Q21" s="37">
        <v>5.3740759739631693E-4</v>
      </c>
      <c r="R21" s="60" t="s">
        <v>3760</v>
      </c>
    </row>
    <row r="22" spans="1:18" ht="15" x14ac:dyDescent="0.25">
      <c r="A22" s="60" t="s">
        <v>3761</v>
      </c>
      <c r="B22" s="38" t="s">
        <v>1910</v>
      </c>
      <c r="C22" s="72" t="s">
        <v>3760</v>
      </c>
      <c r="D22" s="34"/>
      <c r="E22" s="34"/>
      <c r="F22" s="34"/>
      <c r="G22" s="34"/>
      <c r="H22" s="4"/>
      <c r="I22" s="34"/>
      <c r="J22" s="4"/>
      <c r="K22" s="4"/>
      <c r="L22" s="4"/>
      <c r="M22" s="4"/>
      <c r="N22" s="4"/>
      <c r="O22" s="4"/>
      <c r="P22" s="4"/>
      <c r="Q22" s="4"/>
    </row>
    <row r="23" spans="1:18" ht="15" x14ac:dyDescent="0.25">
      <c r="A23" s="60" t="s">
        <v>3761</v>
      </c>
      <c r="B23" s="39" t="s">
        <v>1911</v>
      </c>
      <c r="C23" s="3" t="s">
        <v>1912</v>
      </c>
      <c r="D23" s="3" t="s">
        <v>1659</v>
      </c>
      <c r="E23" s="3" t="s">
        <v>76</v>
      </c>
      <c r="F23" s="3" t="s">
        <v>268</v>
      </c>
      <c r="G23" s="3" t="s">
        <v>1913</v>
      </c>
      <c r="H23" s="8">
        <v>3.500000000000199</v>
      </c>
      <c r="I23" s="3" t="s">
        <v>73</v>
      </c>
      <c r="J23" s="37">
        <v>5.0000000000000001E-4</v>
      </c>
      <c r="K23" s="37">
        <v>2.1200000000001339E-2</v>
      </c>
      <c r="L23" s="8">
        <v>2044059.6402919998</v>
      </c>
      <c r="M23" s="8">
        <v>103.01</v>
      </c>
      <c r="N23" s="8">
        <v>2105.5858353479994</v>
      </c>
      <c r="O23" s="37">
        <v>1.7313476086588077E-3</v>
      </c>
      <c r="P23" s="37">
        <v>1</v>
      </c>
      <c r="Q23" s="37">
        <v>5.3740759739631693E-4</v>
      </c>
      <c r="R23" s="60" t="s">
        <v>3760</v>
      </c>
    </row>
    <row r="24" spans="1:18" ht="15" x14ac:dyDescent="0.25">
      <c r="A24" s="60" t="s">
        <v>3761</v>
      </c>
      <c r="B24" s="38" t="s">
        <v>1914</v>
      </c>
      <c r="C24" s="72" t="s">
        <v>3760</v>
      </c>
      <c r="D24" s="34"/>
      <c r="E24" s="34"/>
      <c r="F24" s="34"/>
      <c r="G24" s="34"/>
      <c r="H24" s="4"/>
      <c r="I24" s="34"/>
      <c r="J24" s="4"/>
      <c r="K24" s="4"/>
      <c r="L24" s="4"/>
      <c r="M24" s="4"/>
      <c r="N24" s="4"/>
      <c r="O24" s="4"/>
      <c r="P24" s="4"/>
      <c r="Q24" s="4"/>
    </row>
    <row r="25" spans="1:18" ht="15" x14ac:dyDescent="0.25">
      <c r="A25" s="60" t="s">
        <v>3761</v>
      </c>
      <c r="B25" s="74" t="s">
        <v>3761</v>
      </c>
      <c r="C25" s="75" t="s">
        <v>3761</v>
      </c>
      <c r="D25" s="3" t="s">
        <v>86</v>
      </c>
      <c r="E25" s="75" t="s">
        <v>3761</v>
      </c>
      <c r="F25" s="75" t="s">
        <v>3761</v>
      </c>
      <c r="G25" s="3" t="s">
        <v>86</v>
      </c>
      <c r="H25" s="8">
        <v>0</v>
      </c>
      <c r="I25" s="3" t="s">
        <v>86</v>
      </c>
      <c r="J25" s="37">
        <v>0</v>
      </c>
      <c r="K25" s="37">
        <v>0</v>
      </c>
      <c r="L25" s="8">
        <v>0</v>
      </c>
      <c r="M25" s="8">
        <v>0</v>
      </c>
      <c r="N25" s="8">
        <v>0</v>
      </c>
      <c r="O25" s="37">
        <v>0</v>
      </c>
      <c r="P25" s="37">
        <v>0</v>
      </c>
      <c r="Q25" s="37">
        <v>0</v>
      </c>
      <c r="R25" s="60" t="s">
        <v>3760</v>
      </c>
    </row>
    <row r="26" spans="1:18" ht="15" x14ac:dyDescent="0.25">
      <c r="A26" s="60" t="s">
        <v>3761</v>
      </c>
      <c r="B26" s="38" t="s">
        <v>1915</v>
      </c>
      <c r="C26" s="72" t="s">
        <v>3760</v>
      </c>
      <c r="D26" s="34"/>
      <c r="E26" s="34"/>
      <c r="F26" s="34"/>
      <c r="G26" s="34"/>
      <c r="H26" s="4"/>
      <c r="I26" s="34"/>
      <c r="J26" s="4"/>
      <c r="K26" s="4"/>
      <c r="L26" s="4"/>
      <c r="M26" s="4"/>
      <c r="N26" s="4"/>
      <c r="O26" s="4"/>
      <c r="P26" s="4"/>
      <c r="Q26" s="4"/>
    </row>
    <row r="27" spans="1:18" ht="15" x14ac:dyDescent="0.25">
      <c r="A27" s="60" t="s">
        <v>3761</v>
      </c>
      <c r="B27" s="74" t="s">
        <v>3761</v>
      </c>
      <c r="C27" s="75" t="s">
        <v>3761</v>
      </c>
      <c r="D27" s="3" t="s">
        <v>86</v>
      </c>
      <c r="E27" s="75" t="s">
        <v>3761</v>
      </c>
      <c r="F27" s="75" t="s">
        <v>3761</v>
      </c>
      <c r="G27" s="3" t="s">
        <v>86</v>
      </c>
      <c r="H27" s="8">
        <v>0</v>
      </c>
      <c r="I27" s="3" t="s">
        <v>86</v>
      </c>
      <c r="J27" s="37">
        <v>0</v>
      </c>
      <c r="K27" s="37">
        <v>0</v>
      </c>
      <c r="L27" s="8">
        <v>0</v>
      </c>
      <c r="M27" s="8">
        <v>0</v>
      </c>
      <c r="N27" s="8">
        <v>0</v>
      </c>
      <c r="O27" s="37">
        <v>0</v>
      </c>
      <c r="P27" s="37">
        <v>0</v>
      </c>
      <c r="Q27" s="37">
        <v>0</v>
      </c>
      <c r="R27" s="60" t="s">
        <v>3760</v>
      </c>
    </row>
    <row r="28" spans="1:18" ht="15" x14ac:dyDescent="0.25">
      <c r="A28" s="60" t="s">
        <v>3761</v>
      </c>
      <c r="B28" s="38" t="s">
        <v>1916</v>
      </c>
      <c r="C28" s="72" t="s">
        <v>3760</v>
      </c>
      <c r="D28" s="34"/>
      <c r="E28" s="34"/>
      <c r="F28" s="34"/>
      <c r="G28" s="34"/>
      <c r="H28" s="4"/>
      <c r="I28" s="34"/>
      <c r="J28" s="4"/>
      <c r="K28" s="4"/>
      <c r="L28" s="4"/>
      <c r="M28" s="4"/>
      <c r="N28" s="4"/>
      <c r="O28" s="4"/>
      <c r="P28" s="4"/>
      <c r="Q28" s="4"/>
    </row>
    <row r="29" spans="1:18" ht="15" x14ac:dyDescent="0.25">
      <c r="A29" s="60" t="s">
        <v>3761</v>
      </c>
      <c r="B29" s="74" t="s">
        <v>3761</v>
      </c>
      <c r="C29" s="75" t="s">
        <v>3761</v>
      </c>
      <c r="D29" s="3" t="s">
        <v>86</v>
      </c>
      <c r="E29" s="75" t="s">
        <v>3761</v>
      </c>
      <c r="F29" s="75" t="s">
        <v>3761</v>
      </c>
      <c r="G29" s="3" t="s">
        <v>86</v>
      </c>
      <c r="H29" s="8">
        <v>0</v>
      </c>
      <c r="I29" s="3" t="s">
        <v>86</v>
      </c>
      <c r="J29" s="37">
        <v>0</v>
      </c>
      <c r="K29" s="37">
        <v>0</v>
      </c>
      <c r="L29" s="8">
        <v>0</v>
      </c>
      <c r="M29" s="8">
        <v>0</v>
      </c>
      <c r="N29" s="8">
        <v>0</v>
      </c>
      <c r="O29" s="37">
        <v>0</v>
      </c>
      <c r="P29" s="37">
        <v>0</v>
      </c>
      <c r="Q29" s="37">
        <v>0</v>
      </c>
      <c r="R29" s="60" t="s">
        <v>3760</v>
      </c>
    </row>
    <row r="30" spans="1:18" ht="17.45" customHeight="1" x14ac:dyDescent="0.2">
      <c r="A30" s="61" t="s">
        <v>3762</v>
      </c>
      <c r="B30" s="40"/>
      <c r="C30" s="41"/>
      <c r="D30" s="41"/>
      <c r="E30" s="41"/>
      <c r="F30" s="41"/>
      <c r="G30" s="41"/>
      <c r="H30" s="12"/>
      <c r="I30" s="41"/>
      <c r="J30" s="12"/>
      <c r="K30" s="12"/>
      <c r="L30" s="12"/>
      <c r="M30" s="12"/>
      <c r="N30" s="12"/>
      <c r="O30" s="12"/>
      <c r="P30" s="12"/>
      <c r="Q30" s="12"/>
    </row>
    <row r="31" spans="1:18" ht="15" x14ac:dyDescent="0.25">
      <c r="A31" s="60" t="s">
        <v>3761</v>
      </c>
      <c r="B31" s="13" t="s">
        <v>108</v>
      </c>
      <c r="C31" s="72" t="s">
        <v>3761</v>
      </c>
      <c r="D31" s="72" t="s">
        <v>3761</v>
      </c>
      <c r="E31" s="72" t="s">
        <v>3761</v>
      </c>
      <c r="F31" s="72" t="s">
        <v>3761</v>
      </c>
      <c r="G31" s="72" t="s">
        <v>3761</v>
      </c>
      <c r="H31" s="8">
        <v>0</v>
      </c>
      <c r="I31" s="72" t="s">
        <v>3761</v>
      </c>
      <c r="J31" s="73" t="s">
        <v>3761</v>
      </c>
      <c r="K31" s="37">
        <v>0</v>
      </c>
      <c r="L31" s="79" t="s">
        <v>3761</v>
      </c>
      <c r="M31" s="79" t="s">
        <v>3761</v>
      </c>
      <c r="N31" s="8">
        <v>0</v>
      </c>
      <c r="O31" s="73" t="s">
        <v>3761</v>
      </c>
      <c r="P31" s="37">
        <v>0</v>
      </c>
      <c r="Q31" s="37">
        <v>0</v>
      </c>
      <c r="R31" s="60" t="s">
        <v>3760</v>
      </c>
    </row>
    <row r="32" spans="1:18" ht="15" x14ac:dyDescent="0.25">
      <c r="A32" s="60" t="s">
        <v>3761</v>
      </c>
      <c r="B32" s="7" t="s">
        <v>1905</v>
      </c>
      <c r="C32" s="72" t="s">
        <v>3761</v>
      </c>
      <c r="D32" s="72" t="s">
        <v>3761</v>
      </c>
      <c r="E32" s="72" t="s">
        <v>3761</v>
      </c>
      <c r="F32" s="72" t="s">
        <v>3761</v>
      </c>
      <c r="G32" s="72" t="s">
        <v>3761</v>
      </c>
      <c r="H32" s="8">
        <v>0</v>
      </c>
      <c r="I32" s="72" t="s">
        <v>3761</v>
      </c>
      <c r="J32" s="73" t="s">
        <v>3761</v>
      </c>
      <c r="K32" s="37">
        <v>0</v>
      </c>
      <c r="L32" s="79" t="s">
        <v>3761</v>
      </c>
      <c r="M32" s="79" t="s">
        <v>3761</v>
      </c>
      <c r="N32" s="8">
        <v>0</v>
      </c>
      <c r="O32" s="73" t="s">
        <v>3761</v>
      </c>
      <c r="P32" s="37">
        <v>0</v>
      </c>
      <c r="Q32" s="37">
        <v>0</v>
      </c>
      <c r="R32" s="60" t="s">
        <v>3760</v>
      </c>
    </row>
    <row r="33" spans="1:18" ht="15" x14ac:dyDescent="0.25">
      <c r="A33" s="60" t="s">
        <v>3761</v>
      </c>
      <c r="B33" s="38" t="s">
        <v>1906</v>
      </c>
      <c r="C33" s="72" t="s">
        <v>3760</v>
      </c>
      <c r="D33" s="34"/>
      <c r="E33" s="34"/>
      <c r="F33" s="34"/>
      <c r="G33" s="34"/>
      <c r="H33" s="4"/>
      <c r="I33" s="34"/>
      <c r="J33" s="4"/>
      <c r="K33" s="4"/>
      <c r="L33" s="4"/>
      <c r="M33" s="4"/>
      <c r="N33" s="4"/>
      <c r="O33" s="4"/>
      <c r="P33" s="4"/>
      <c r="Q33" s="4"/>
    </row>
    <row r="34" spans="1:18" ht="15" x14ac:dyDescent="0.25">
      <c r="A34" s="60" t="s">
        <v>3761</v>
      </c>
      <c r="B34" s="74" t="s">
        <v>3761</v>
      </c>
      <c r="C34" s="75" t="s">
        <v>3761</v>
      </c>
      <c r="D34" s="3" t="s">
        <v>86</v>
      </c>
      <c r="E34" s="75" t="s">
        <v>3761</v>
      </c>
      <c r="F34" s="75" t="s">
        <v>3761</v>
      </c>
      <c r="G34" s="3" t="s">
        <v>86</v>
      </c>
      <c r="H34" s="8">
        <v>0</v>
      </c>
      <c r="I34" s="3" t="s">
        <v>86</v>
      </c>
      <c r="J34" s="37">
        <v>0</v>
      </c>
      <c r="K34" s="37">
        <v>0</v>
      </c>
      <c r="L34" s="8">
        <v>0</v>
      </c>
      <c r="M34" s="8">
        <v>0</v>
      </c>
      <c r="N34" s="8">
        <v>0</v>
      </c>
      <c r="O34" s="37">
        <v>0</v>
      </c>
      <c r="P34" s="37">
        <v>0</v>
      </c>
      <c r="Q34" s="37">
        <v>0</v>
      </c>
      <c r="R34" s="60" t="s">
        <v>3760</v>
      </c>
    </row>
    <row r="35" spans="1:18" ht="17.45" customHeight="1" x14ac:dyDescent="0.2">
      <c r="A35" s="61" t="s">
        <v>3762</v>
      </c>
      <c r="B35" s="40"/>
      <c r="C35" s="41"/>
      <c r="D35" s="41"/>
      <c r="E35" s="41"/>
      <c r="F35" s="41"/>
      <c r="G35" s="41"/>
      <c r="H35" s="12"/>
      <c r="I35" s="41"/>
      <c r="J35" s="12"/>
      <c r="K35" s="12"/>
      <c r="L35" s="12"/>
      <c r="M35" s="12"/>
      <c r="N35" s="12"/>
      <c r="O35" s="12"/>
      <c r="P35" s="12"/>
      <c r="Q35" s="12"/>
    </row>
    <row r="36" spans="1:18" ht="15" x14ac:dyDescent="0.25">
      <c r="A36" s="60" t="s">
        <v>3761</v>
      </c>
      <c r="B36" s="7" t="s">
        <v>1907</v>
      </c>
      <c r="C36" s="72" t="s">
        <v>3761</v>
      </c>
      <c r="D36" s="72" t="s">
        <v>3761</v>
      </c>
      <c r="E36" s="72" t="s">
        <v>3761</v>
      </c>
      <c r="F36" s="72" t="s">
        <v>3761</v>
      </c>
      <c r="G36" s="72" t="s">
        <v>3761</v>
      </c>
      <c r="H36" s="8">
        <v>0</v>
      </c>
      <c r="I36" s="72" t="s">
        <v>3761</v>
      </c>
      <c r="J36" s="73" t="s">
        <v>3761</v>
      </c>
      <c r="K36" s="37">
        <v>0</v>
      </c>
      <c r="L36" s="79" t="s">
        <v>3761</v>
      </c>
      <c r="M36" s="79" t="s">
        <v>3761</v>
      </c>
      <c r="N36" s="8">
        <v>0</v>
      </c>
      <c r="O36" s="73" t="s">
        <v>3761</v>
      </c>
      <c r="P36" s="37">
        <v>0</v>
      </c>
      <c r="Q36" s="37">
        <v>0</v>
      </c>
      <c r="R36" s="60" t="s">
        <v>3760</v>
      </c>
    </row>
    <row r="37" spans="1:18" ht="15" x14ac:dyDescent="0.25">
      <c r="A37" s="60" t="s">
        <v>3761</v>
      </c>
      <c r="B37" s="38" t="s">
        <v>1908</v>
      </c>
      <c r="C37" s="72" t="s">
        <v>3760</v>
      </c>
      <c r="D37" s="34"/>
      <c r="E37" s="34"/>
      <c r="F37" s="34"/>
      <c r="G37" s="34"/>
      <c r="H37" s="4"/>
      <c r="I37" s="34"/>
      <c r="J37" s="4"/>
      <c r="K37" s="4"/>
      <c r="L37" s="4"/>
      <c r="M37" s="4"/>
      <c r="N37" s="4"/>
      <c r="O37" s="4"/>
      <c r="P37" s="4"/>
      <c r="Q37" s="4"/>
    </row>
    <row r="38" spans="1:18" ht="15" x14ac:dyDescent="0.25">
      <c r="A38" s="60" t="s">
        <v>3761</v>
      </c>
      <c r="B38" s="74" t="s">
        <v>3761</v>
      </c>
      <c r="C38" s="75" t="s">
        <v>3761</v>
      </c>
      <c r="D38" s="3" t="s">
        <v>86</v>
      </c>
      <c r="E38" s="75" t="s">
        <v>3761</v>
      </c>
      <c r="F38" s="75" t="s">
        <v>3761</v>
      </c>
      <c r="G38" s="3" t="s">
        <v>86</v>
      </c>
      <c r="H38" s="8">
        <v>0</v>
      </c>
      <c r="I38" s="3" t="s">
        <v>86</v>
      </c>
      <c r="J38" s="37">
        <v>0</v>
      </c>
      <c r="K38" s="37">
        <v>0</v>
      </c>
      <c r="L38" s="8">
        <v>0</v>
      </c>
      <c r="M38" s="8">
        <v>0</v>
      </c>
      <c r="N38" s="8">
        <v>0</v>
      </c>
      <c r="O38" s="37">
        <v>0</v>
      </c>
      <c r="P38" s="37">
        <v>0</v>
      </c>
      <c r="Q38" s="37">
        <v>0</v>
      </c>
      <c r="R38" s="60" t="s">
        <v>3760</v>
      </c>
    </row>
    <row r="39" spans="1:18" ht="17.45" customHeight="1" x14ac:dyDescent="0.2">
      <c r="A39" s="61" t="s">
        <v>3762</v>
      </c>
      <c r="B39" s="40"/>
      <c r="C39" s="41"/>
      <c r="D39" s="41"/>
      <c r="E39" s="41"/>
      <c r="F39" s="41"/>
      <c r="G39" s="41"/>
      <c r="H39" s="12"/>
      <c r="I39" s="41"/>
      <c r="J39" s="12"/>
      <c r="K39" s="12"/>
      <c r="L39" s="12"/>
      <c r="M39" s="12"/>
      <c r="N39" s="12"/>
      <c r="O39" s="12"/>
      <c r="P39" s="12"/>
      <c r="Q39" s="12"/>
    </row>
    <row r="40" spans="1:18" ht="15" x14ac:dyDescent="0.25">
      <c r="A40" s="60" t="s">
        <v>3761</v>
      </c>
      <c r="B40" s="7" t="s">
        <v>1909</v>
      </c>
      <c r="C40" s="72" t="s">
        <v>3761</v>
      </c>
      <c r="D40" s="72" t="s">
        <v>3761</v>
      </c>
      <c r="E40" s="72" t="s">
        <v>3761</v>
      </c>
      <c r="F40" s="72" t="s">
        <v>3761</v>
      </c>
      <c r="G40" s="72" t="s">
        <v>3761</v>
      </c>
      <c r="H40" s="8">
        <v>0</v>
      </c>
      <c r="I40" s="72" t="s">
        <v>3761</v>
      </c>
      <c r="J40" s="73" t="s">
        <v>3761</v>
      </c>
      <c r="K40" s="37">
        <v>0</v>
      </c>
      <c r="L40" s="79" t="s">
        <v>3761</v>
      </c>
      <c r="M40" s="79" t="s">
        <v>3761</v>
      </c>
      <c r="N40" s="8">
        <v>0</v>
      </c>
      <c r="O40" s="73" t="s">
        <v>3761</v>
      </c>
      <c r="P40" s="37">
        <v>0</v>
      </c>
      <c r="Q40" s="37">
        <v>0</v>
      </c>
      <c r="R40" s="60" t="s">
        <v>3760</v>
      </c>
    </row>
    <row r="41" spans="1:18" ht="15" x14ac:dyDescent="0.25">
      <c r="A41" s="60" t="s">
        <v>3761</v>
      </c>
      <c r="B41" s="38" t="s">
        <v>1910</v>
      </c>
      <c r="C41" s="72" t="s">
        <v>3760</v>
      </c>
      <c r="D41" s="34"/>
      <c r="E41" s="34"/>
      <c r="F41" s="34"/>
      <c r="G41" s="34"/>
      <c r="H41" s="4"/>
      <c r="I41" s="34"/>
      <c r="J41" s="4"/>
      <c r="K41" s="4"/>
      <c r="L41" s="4"/>
      <c r="M41" s="4"/>
      <c r="N41" s="4"/>
      <c r="O41" s="4"/>
      <c r="P41" s="4"/>
      <c r="Q41" s="4"/>
    </row>
    <row r="42" spans="1:18" ht="15" x14ac:dyDescent="0.25">
      <c r="A42" s="60" t="s">
        <v>3761</v>
      </c>
      <c r="B42" s="74" t="s">
        <v>3761</v>
      </c>
      <c r="C42" s="75" t="s">
        <v>3761</v>
      </c>
      <c r="D42" s="3" t="s">
        <v>86</v>
      </c>
      <c r="E42" s="75" t="s">
        <v>3761</v>
      </c>
      <c r="F42" s="75" t="s">
        <v>3761</v>
      </c>
      <c r="G42" s="3" t="s">
        <v>86</v>
      </c>
      <c r="H42" s="8">
        <v>0</v>
      </c>
      <c r="I42" s="3" t="s">
        <v>86</v>
      </c>
      <c r="J42" s="37">
        <v>0</v>
      </c>
      <c r="K42" s="37">
        <v>0</v>
      </c>
      <c r="L42" s="8">
        <v>0</v>
      </c>
      <c r="M42" s="8">
        <v>0</v>
      </c>
      <c r="N42" s="8">
        <v>0</v>
      </c>
      <c r="O42" s="37">
        <v>0</v>
      </c>
      <c r="P42" s="37">
        <v>0</v>
      </c>
      <c r="Q42" s="37">
        <v>0</v>
      </c>
      <c r="R42" s="60" t="s">
        <v>3760</v>
      </c>
    </row>
    <row r="43" spans="1:18" ht="15" x14ac:dyDescent="0.25">
      <c r="A43" s="60" t="s">
        <v>3761</v>
      </c>
      <c r="B43" s="38" t="s">
        <v>1914</v>
      </c>
      <c r="C43" s="72" t="s">
        <v>3760</v>
      </c>
      <c r="D43" s="34"/>
      <c r="E43" s="34"/>
      <c r="F43" s="34"/>
      <c r="G43" s="34"/>
      <c r="H43" s="4"/>
      <c r="I43" s="34"/>
      <c r="J43" s="4"/>
      <c r="K43" s="4"/>
      <c r="L43" s="4"/>
      <c r="M43" s="4"/>
      <c r="N43" s="4"/>
      <c r="O43" s="4"/>
      <c r="P43" s="4"/>
      <c r="Q43" s="4"/>
    </row>
    <row r="44" spans="1:18" ht="15" x14ac:dyDescent="0.25">
      <c r="A44" s="60" t="s">
        <v>3761</v>
      </c>
      <c r="B44" s="74" t="s">
        <v>3761</v>
      </c>
      <c r="C44" s="75" t="s">
        <v>3761</v>
      </c>
      <c r="D44" s="3" t="s">
        <v>86</v>
      </c>
      <c r="E44" s="75" t="s">
        <v>3761</v>
      </c>
      <c r="F44" s="75" t="s">
        <v>3761</v>
      </c>
      <c r="G44" s="3" t="s">
        <v>86</v>
      </c>
      <c r="H44" s="8">
        <v>0</v>
      </c>
      <c r="I44" s="3" t="s">
        <v>86</v>
      </c>
      <c r="J44" s="37">
        <v>0</v>
      </c>
      <c r="K44" s="37">
        <v>0</v>
      </c>
      <c r="L44" s="8">
        <v>0</v>
      </c>
      <c r="M44" s="8">
        <v>0</v>
      </c>
      <c r="N44" s="8">
        <v>0</v>
      </c>
      <c r="O44" s="37">
        <v>0</v>
      </c>
      <c r="P44" s="37">
        <v>0</v>
      </c>
      <c r="Q44" s="37">
        <v>0</v>
      </c>
      <c r="R44" s="60" t="s">
        <v>3760</v>
      </c>
    </row>
    <row r="45" spans="1:18" ht="15" x14ac:dyDescent="0.25">
      <c r="A45" s="60" t="s">
        <v>3761</v>
      </c>
      <c r="B45" s="38" t="s">
        <v>1915</v>
      </c>
      <c r="C45" s="72" t="s">
        <v>3760</v>
      </c>
      <c r="D45" s="34"/>
      <c r="E45" s="34"/>
      <c r="F45" s="34"/>
      <c r="G45" s="34"/>
      <c r="H45" s="4"/>
      <c r="I45" s="34"/>
      <c r="J45" s="4"/>
      <c r="K45" s="4"/>
      <c r="L45" s="4"/>
      <c r="M45" s="4"/>
      <c r="N45" s="4"/>
      <c r="O45" s="4"/>
      <c r="P45" s="4"/>
      <c r="Q45" s="4"/>
    </row>
    <row r="46" spans="1:18" ht="15" x14ac:dyDescent="0.25">
      <c r="A46" s="60" t="s">
        <v>3761</v>
      </c>
      <c r="B46" s="74" t="s">
        <v>3761</v>
      </c>
      <c r="C46" s="75" t="s">
        <v>3761</v>
      </c>
      <c r="D46" s="3" t="s">
        <v>86</v>
      </c>
      <c r="E46" s="75" t="s">
        <v>3761</v>
      </c>
      <c r="F46" s="75" t="s">
        <v>3761</v>
      </c>
      <c r="G46" s="3" t="s">
        <v>86</v>
      </c>
      <c r="H46" s="8">
        <v>0</v>
      </c>
      <c r="I46" s="3" t="s">
        <v>86</v>
      </c>
      <c r="J46" s="37">
        <v>0</v>
      </c>
      <c r="K46" s="37">
        <v>0</v>
      </c>
      <c r="L46" s="8">
        <v>0</v>
      </c>
      <c r="M46" s="8">
        <v>0</v>
      </c>
      <c r="N46" s="8">
        <v>0</v>
      </c>
      <c r="O46" s="37">
        <v>0</v>
      </c>
      <c r="P46" s="37">
        <v>0</v>
      </c>
      <c r="Q46" s="37">
        <v>0</v>
      </c>
      <c r="R46" s="60" t="s">
        <v>3760</v>
      </c>
    </row>
    <row r="47" spans="1:18" ht="15" x14ac:dyDescent="0.25">
      <c r="A47" s="60" t="s">
        <v>3761</v>
      </c>
      <c r="B47" s="38" t="s">
        <v>1916</v>
      </c>
      <c r="C47" s="72" t="s">
        <v>3760</v>
      </c>
      <c r="D47" s="34"/>
      <c r="E47" s="34"/>
      <c r="F47" s="34"/>
      <c r="G47" s="34"/>
      <c r="H47" s="4"/>
      <c r="I47" s="34"/>
      <c r="J47" s="4"/>
      <c r="K47" s="4"/>
      <c r="L47" s="4"/>
      <c r="M47" s="4"/>
      <c r="N47" s="4"/>
      <c r="O47" s="4"/>
      <c r="P47" s="4"/>
      <c r="Q47" s="4"/>
    </row>
    <row r="48" spans="1:18" ht="15" x14ac:dyDescent="0.25">
      <c r="A48" s="60" t="s">
        <v>3761</v>
      </c>
      <c r="B48" s="74" t="s">
        <v>3761</v>
      </c>
      <c r="C48" s="75" t="s">
        <v>3761</v>
      </c>
      <c r="D48" s="3" t="s">
        <v>86</v>
      </c>
      <c r="E48" s="75" t="s">
        <v>3761</v>
      </c>
      <c r="F48" s="75" t="s">
        <v>3761</v>
      </c>
      <c r="G48" s="3" t="s">
        <v>86</v>
      </c>
      <c r="H48" s="8">
        <v>0</v>
      </c>
      <c r="I48" s="3" t="s">
        <v>86</v>
      </c>
      <c r="J48" s="37">
        <v>0</v>
      </c>
      <c r="K48" s="37">
        <v>0</v>
      </c>
      <c r="L48" s="8">
        <v>0</v>
      </c>
      <c r="M48" s="8">
        <v>0</v>
      </c>
      <c r="N48" s="8">
        <v>0</v>
      </c>
      <c r="O48" s="37">
        <v>0</v>
      </c>
      <c r="P48" s="37">
        <v>0</v>
      </c>
      <c r="Q48" s="37">
        <v>0</v>
      </c>
      <c r="R48" s="60" t="s">
        <v>3760</v>
      </c>
    </row>
    <row r="49" spans="1:17" ht="17.45" customHeight="1" x14ac:dyDescent="0.2">
      <c r="A49" s="61" t="s">
        <v>3762</v>
      </c>
      <c r="B49" s="40"/>
      <c r="C49" s="41"/>
      <c r="D49" s="41"/>
      <c r="E49" s="41"/>
      <c r="F49" s="41"/>
      <c r="G49" s="41"/>
      <c r="H49" s="12"/>
      <c r="I49" s="41"/>
      <c r="J49" s="12"/>
      <c r="K49" s="12"/>
      <c r="L49" s="12"/>
      <c r="M49" s="12"/>
      <c r="N49" s="12"/>
      <c r="O49" s="12"/>
      <c r="P49" s="12"/>
      <c r="Q49" s="12"/>
    </row>
    <row r="50" spans="1:17" ht="17.45" customHeight="1" x14ac:dyDescent="0.2">
      <c r="A50" s="61" t="s">
        <v>3762</v>
      </c>
      <c r="B50" s="30"/>
      <c r="C50" s="43"/>
      <c r="D50" s="43"/>
      <c r="E50" s="43"/>
      <c r="F50" s="43"/>
      <c r="G50" s="43"/>
      <c r="H50" s="44"/>
      <c r="I50" s="43"/>
      <c r="J50" s="44"/>
      <c r="K50" s="44"/>
      <c r="L50" s="44"/>
      <c r="M50" s="44"/>
      <c r="N50" s="44"/>
      <c r="O50" s="44"/>
      <c r="P50" s="44"/>
      <c r="Q50" s="44"/>
    </row>
    <row r="51" spans="1:17" ht="17.45" customHeight="1" x14ac:dyDescent="0.2">
      <c r="A51" s="61" t="s">
        <v>3762</v>
      </c>
    </row>
    <row r="52" spans="1:17" x14ac:dyDescent="0.2">
      <c r="A52" s="60" t="s">
        <v>3761</v>
      </c>
      <c r="B52" s="32" t="s">
        <v>63</v>
      </c>
      <c r="C52" s="60" t="s">
        <v>3760</v>
      </c>
    </row>
    <row r="53" spans="1:17" ht="17.45" customHeight="1" x14ac:dyDescent="0.2">
      <c r="A53" s="61" t="s">
        <v>3762</v>
      </c>
    </row>
    <row r="54" spans="1:17" x14ac:dyDescent="0.2">
      <c r="A54" s="60" t="s">
        <v>3761</v>
      </c>
      <c r="B54" s="33" t="s">
        <v>64</v>
      </c>
      <c r="C54" s="60" t="s">
        <v>3760</v>
      </c>
    </row>
    <row r="55" spans="1:17" ht="17.45" customHeight="1" x14ac:dyDescent="0.2">
      <c r="A55" s="61" t="s">
        <v>3762</v>
      </c>
    </row>
    <row r="56" spans="1:17" ht="14.25" customHeight="1" x14ac:dyDescent="0.2">
      <c r="A56" s="60" t="s">
        <v>3761</v>
      </c>
      <c r="B56" s="57" t="s">
        <v>128</v>
      </c>
      <c r="C56" s="61" t="s">
        <v>3760</v>
      </c>
      <c r="D56" s="57"/>
      <c r="E56" s="57"/>
      <c r="F56" s="57"/>
      <c r="G56" s="57"/>
    </row>
    <row r="57" spans="1:17" ht="85.5" x14ac:dyDescent="0.2">
      <c r="A57" s="61" t="s">
        <v>3774</v>
      </c>
      <c r="B57" s="57"/>
      <c r="C57" s="57"/>
      <c r="D57" s="57"/>
      <c r="E57" s="57"/>
      <c r="F57" s="57"/>
      <c r="G57" s="57"/>
    </row>
    <row r="58" spans="1:17" hidden="1" x14ac:dyDescent="0.2">
      <c r="B58" s="57"/>
      <c r="C58" s="57"/>
      <c r="D58" s="57"/>
      <c r="E58" s="57"/>
      <c r="F58" s="57"/>
      <c r="G58" s="57"/>
    </row>
    <row r="59" spans="1:17" hidden="1" x14ac:dyDescent="0.2">
      <c r="B59" s="57"/>
      <c r="C59" s="57"/>
      <c r="D59" s="57"/>
      <c r="E59" s="57"/>
      <c r="F59" s="57"/>
      <c r="G59" s="57"/>
    </row>
    <row r="60" spans="1:17" hidden="1" x14ac:dyDescent="0.2">
      <c r="B60" s="57"/>
      <c r="C60" s="57"/>
      <c r="D60" s="57"/>
      <c r="E60" s="57"/>
      <c r="F60" s="57"/>
      <c r="G60" s="57"/>
    </row>
    <row r="61" spans="1:17" hidden="1" x14ac:dyDescent="0.2">
      <c r="B61" s="57"/>
      <c r="C61" s="57"/>
      <c r="D61" s="57"/>
      <c r="E61" s="57"/>
      <c r="F61" s="57"/>
      <c r="G61" s="57"/>
    </row>
    <row r="62" spans="1:17" hidden="1" x14ac:dyDescent="0.2">
      <c r="B62" s="57"/>
      <c r="C62" s="57"/>
      <c r="D62" s="57"/>
      <c r="E62" s="57"/>
      <c r="F62" s="57"/>
      <c r="G62" s="57"/>
    </row>
    <row r="63" spans="1:17" hidden="1" x14ac:dyDescent="0.2">
      <c r="B63" s="57"/>
      <c r="C63" s="57"/>
      <c r="D63" s="57"/>
      <c r="E63" s="57"/>
      <c r="F63" s="57"/>
      <c r="G63" s="57"/>
    </row>
    <row r="64" spans="1:17" hidden="1" x14ac:dyDescent="0.2">
      <c r="B64" s="57"/>
      <c r="C64" s="57"/>
      <c r="D64" s="57"/>
      <c r="E64" s="57"/>
      <c r="F64" s="57"/>
      <c r="G64" s="57"/>
    </row>
    <row r="65" spans="2:7" hidden="1" x14ac:dyDescent="0.2">
      <c r="B65" s="57"/>
      <c r="C65" s="57"/>
      <c r="D65" s="57"/>
      <c r="E65" s="57"/>
      <c r="F65" s="57"/>
      <c r="G65" s="57"/>
    </row>
    <row r="66" spans="2:7" hidden="1" x14ac:dyDescent="0.2">
      <c r="B66" s="57"/>
      <c r="C66" s="57"/>
      <c r="D66" s="57"/>
      <c r="E66" s="57"/>
      <c r="F66" s="57"/>
      <c r="G66" s="57"/>
    </row>
    <row r="67" spans="2:7" hidden="1" x14ac:dyDescent="0.2">
      <c r="B67" s="57"/>
      <c r="C67" s="57"/>
      <c r="D67" s="57"/>
      <c r="E67" s="57"/>
      <c r="F67" s="57"/>
      <c r="G67" s="57"/>
    </row>
  </sheetData>
  <hyperlinks>
    <hyperlink ref="B54" r:id="rId1" xr:uid="{00000000-0004-0000-0B00-000000000000}"/>
  </hyperlinks>
  <pageMargins left="0.7" right="0.7" top="0.75" bottom="0.75" header="0.3" footer="0.3"/>
  <pageSetup paperSize="9" orientation="portrait"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גיליון13"/>
  <dimension ref="A1:Q72"/>
  <sheetViews>
    <sheetView showGridLines="0" rightToLeft="1" zoomScale="80" zoomScaleNormal="80" workbookViewId="0">
      <pane ySplit="10" topLeftCell="A11" activePane="bottomLeft" state="frozen"/>
      <selection pane="bottomLeft" activeCell="R2" sqref="R2:XFD62"/>
    </sheetView>
  </sheetViews>
  <sheetFormatPr defaultColWidth="0" defaultRowHeight="14.25" zeroHeight="1" x14ac:dyDescent="0.2"/>
  <cols>
    <col min="1" max="1" width="9" customWidth="1"/>
    <col min="2" max="2" width="43.625" bestFit="1" customWidth="1"/>
    <col min="3" max="9" width="16.25" customWidth="1"/>
    <col min="10" max="10" width="17.25" bestFit="1" customWidth="1"/>
    <col min="11" max="16" width="16.25" customWidth="1"/>
    <col min="17" max="17" width="9" customWidth="1"/>
    <col min="18" max="16384" width="9" hidden="1"/>
  </cols>
  <sheetData>
    <row r="1" spans="1:17" ht="18" x14ac:dyDescent="0.25">
      <c r="A1" s="60" t="s">
        <v>3761</v>
      </c>
      <c r="B1" s="20" t="s">
        <v>36</v>
      </c>
      <c r="C1" s="20" t="s">
        <v>37</v>
      </c>
      <c r="D1" s="59" t="s">
        <v>3760</v>
      </c>
      <c r="E1" s="21"/>
      <c r="F1" s="21"/>
      <c r="G1" s="21"/>
      <c r="H1" s="21"/>
      <c r="I1" s="21"/>
      <c r="J1" s="21"/>
      <c r="K1" s="21"/>
      <c r="L1" s="21"/>
      <c r="M1" s="21"/>
      <c r="N1" s="21"/>
      <c r="O1" s="21"/>
      <c r="P1" s="21"/>
    </row>
    <row r="2" spans="1:17" ht="18" x14ac:dyDescent="0.25">
      <c r="A2" s="60" t="s">
        <v>3761</v>
      </c>
      <c r="B2" s="20" t="s">
        <v>38</v>
      </c>
      <c r="C2" s="20" t="s">
        <v>39</v>
      </c>
      <c r="D2" s="59" t="s">
        <v>3760</v>
      </c>
      <c r="E2" s="21"/>
      <c r="F2" s="21"/>
      <c r="G2" s="21"/>
      <c r="H2" s="21"/>
      <c r="I2" s="21"/>
      <c r="J2" s="21"/>
      <c r="K2" s="21"/>
      <c r="L2" s="21"/>
      <c r="M2" s="21"/>
      <c r="N2" s="21"/>
      <c r="O2" s="21"/>
      <c r="P2" s="21"/>
    </row>
    <row r="3" spans="1:17" ht="18" x14ac:dyDescent="0.25">
      <c r="A3" s="60" t="s">
        <v>3761</v>
      </c>
      <c r="B3" s="20" t="s">
        <v>40</v>
      </c>
      <c r="C3" s="20" t="s">
        <v>3748</v>
      </c>
      <c r="D3" s="59" t="s">
        <v>3760</v>
      </c>
      <c r="E3" s="21"/>
      <c r="F3" s="21"/>
      <c r="G3" s="21"/>
      <c r="H3" s="21"/>
      <c r="I3" s="21"/>
      <c r="J3" s="21"/>
      <c r="K3" s="21"/>
      <c r="L3" s="21"/>
      <c r="M3" s="21"/>
      <c r="N3" s="21"/>
      <c r="O3" s="21"/>
      <c r="P3" s="21"/>
    </row>
    <row r="4" spans="1:17" ht="18" x14ac:dyDescent="0.25">
      <c r="A4" s="60" t="s">
        <v>3761</v>
      </c>
      <c r="B4" s="20" t="s">
        <v>41</v>
      </c>
      <c r="C4" s="20">
        <v>214</v>
      </c>
      <c r="D4" s="59" t="s">
        <v>3760</v>
      </c>
      <c r="E4" s="21"/>
      <c r="F4" s="21"/>
      <c r="G4" s="21"/>
      <c r="H4" s="21"/>
      <c r="I4" s="21"/>
      <c r="J4" s="21"/>
      <c r="K4" s="21"/>
      <c r="L4" s="21"/>
      <c r="M4" s="21"/>
      <c r="N4" s="21"/>
      <c r="O4" s="21"/>
      <c r="P4" s="21"/>
    </row>
    <row r="5" spans="1:17" ht="17.45" customHeight="1" x14ac:dyDescent="0.55000000000000004">
      <c r="A5" s="61" t="s">
        <v>3762</v>
      </c>
      <c r="B5" s="24"/>
      <c r="C5" s="24"/>
      <c r="D5" s="24"/>
      <c r="E5" s="24"/>
      <c r="F5" s="24"/>
      <c r="G5" s="24"/>
      <c r="I5" s="24"/>
      <c r="J5" s="24"/>
      <c r="K5" s="24"/>
      <c r="L5" s="24"/>
      <c r="M5" s="24"/>
      <c r="N5" s="24"/>
      <c r="O5" s="24"/>
      <c r="P5" s="24"/>
    </row>
    <row r="6" spans="1:17" ht="30" x14ac:dyDescent="0.2">
      <c r="A6" s="60" t="s">
        <v>3761</v>
      </c>
      <c r="B6" s="45" t="s">
        <v>1945</v>
      </c>
      <c r="C6" s="62" t="s">
        <v>3760</v>
      </c>
      <c r="D6" s="23"/>
      <c r="E6" s="23"/>
      <c r="F6" s="23"/>
      <c r="G6" s="23"/>
      <c r="H6" s="23"/>
      <c r="I6" s="23"/>
      <c r="J6" s="23"/>
      <c r="K6" s="23"/>
      <c r="L6" s="23"/>
      <c r="M6" s="23"/>
      <c r="N6" s="23"/>
      <c r="O6" s="23"/>
      <c r="P6" s="23"/>
    </row>
    <row r="7" spans="1:17" ht="30" x14ac:dyDescent="0.2">
      <c r="A7" s="60" t="s">
        <v>3761</v>
      </c>
      <c r="B7" s="45" t="s">
        <v>232</v>
      </c>
      <c r="C7" s="62" t="s">
        <v>3760</v>
      </c>
      <c r="D7" s="23"/>
      <c r="E7" s="23"/>
      <c r="F7" s="23"/>
      <c r="G7" s="23"/>
      <c r="H7" s="23"/>
      <c r="I7" s="23"/>
      <c r="J7" s="23"/>
      <c r="K7" s="23"/>
      <c r="L7" s="23"/>
      <c r="M7" s="23"/>
      <c r="N7" s="23"/>
      <c r="O7" s="23"/>
      <c r="P7" s="23"/>
    </row>
    <row r="8" spans="1:17" ht="30" x14ac:dyDescent="0.2">
      <c r="A8" s="60" t="s">
        <v>3761</v>
      </c>
      <c r="B8" s="45" t="s">
        <v>1852</v>
      </c>
      <c r="C8" s="25" t="s">
        <v>65</v>
      </c>
      <c r="D8" s="25" t="s">
        <v>115</v>
      </c>
      <c r="E8" s="25" t="s">
        <v>67</v>
      </c>
      <c r="F8" s="25" t="s">
        <v>130</v>
      </c>
      <c r="G8" s="25" t="s">
        <v>233</v>
      </c>
      <c r="H8" s="25" t="s">
        <v>68</v>
      </c>
      <c r="I8" s="25" t="s">
        <v>116</v>
      </c>
      <c r="J8" s="25" t="s">
        <v>117</v>
      </c>
      <c r="K8" s="25" t="s">
        <v>131</v>
      </c>
      <c r="L8" s="25" t="s">
        <v>132</v>
      </c>
      <c r="M8" s="25" t="s">
        <v>0</v>
      </c>
      <c r="N8" s="25" t="s">
        <v>133</v>
      </c>
      <c r="O8" s="25" t="s">
        <v>118</v>
      </c>
      <c r="P8" s="25" t="s">
        <v>119</v>
      </c>
      <c r="Q8" s="60" t="s">
        <v>3760</v>
      </c>
    </row>
    <row r="9" spans="1:17" ht="28.5" x14ac:dyDescent="0.2">
      <c r="A9" s="60" t="s">
        <v>3761</v>
      </c>
      <c r="B9" s="65" t="s">
        <v>3761</v>
      </c>
      <c r="C9" s="76" t="s">
        <v>3761</v>
      </c>
      <c r="D9" s="76" t="s">
        <v>3761</v>
      </c>
      <c r="E9" s="76" t="s">
        <v>3761</v>
      </c>
      <c r="F9" s="47" t="s">
        <v>235</v>
      </c>
      <c r="G9" s="47" t="s">
        <v>236</v>
      </c>
      <c r="H9" s="76" t="s">
        <v>3761</v>
      </c>
      <c r="I9" s="47" t="s">
        <v>44</v>
      </c>
      <c r="J9" s="47" t="s">
        <v>44</v>
      </c>
      <c r="K9" s="47" t="s">
        <v>237</v>
      </c>
      <c r="L9" s="76" t="s">
        <v>3761</v>
      </c>
      <c r="M9" s="47" t="s">
        <v>43</v>
      </c>
      <c r="N9" s="47" t="s">
        <v>44</v>
      </c>
      <c r="O9" s="47" t="s">
        <v>44</v>
      </c>
      <c r="P9" s="47" t="s">
        <v>44</v>
      </c>
      <c r="Q9" s="60" t="s">
        <v>3760</v>
      </c>
    </row>
    <row r="10" spans="1:17" x14ac:dyDescent="0.2">
      <c r="A10" s="60" t="s">
        <v>3761</v>
      </c>
      <c r="B10" s="67" t="s">
        <v>3761</v>
      </c>
      <c r="C10" s="47" t="s">
        <v>45</v>
      </c>
      <c r="D10" s="47" t="s">
        <v>46</v>
      </c>
      <c r="E10" s="47" t="s">
        <v>120</v>
      </c>
      <c r="F10" s="47" t="s">
        <v>121</v>
      </c>
      <c r="G10" s="47" t="s">
        <v>122</v>
      </c>
      <c r="H10" s="47" t="s">
        <v>123</v>
      </c>
      <c r="I10" s="47" t="s">
        <v>124</v>
      </c>
      <c r="J10" s="47" t="s">
        <v>125</v>
      </c>
      <c r="K10" s="47" t="s">
        <v>126</v>
      </c>
      <c r="L10" s="47" t="s">
        <v>127</v>
      </c>
      <c r="M10" s="47" t="s">
        <v>238</v>
      </c>
      <c r="N10" s="47" t="s">
        <v>239</v>
      </c>
      <c r="O10" s="47" t="s">
        <v>240</v>
      </c>
      <c r="P10" s="47" t="s">
        <v>241</v>
      </c>
      <c r="Q10" s="60" t="s">
        <v>3760</v>
      </c>
    </row>
    <row r="11" spans="1:17" ht="15" x14ac:dyDescent="0.25">
      <c r="A11" s="60" t="s">
        <v>3761</v>
      </c>
      <c r="B11" s="14" t="s">
        <v>230</v>
      </c>
      <c r="C11" s="68" t="s">
        <v>3761</v>
      </c>
      <c r="D11" s="68" t="s">
        <v>3761</v>
      </c>
      <c r="E11" s="68" t="s">
        <v>3761</v>
      </c>
      <c r="F11" s="68" t="s">
        <v>3761</v>
      </c>
      <c r="G11" s="15">
        <v>4.4965427857801403</v>
      </c>
      <c r="H11" s="68" t="s">
        <v>3761</v>
      </c>
      <c r="I11" s="69" t="s">
        <v>3761</v>
      </c>
      <c r="J11" s="42">
        <v>0</v>
      </c>
      <c r="K11" s="77" t="s">
        <v>3761</v>
      </c>
      <c r="L11" s="77" t="s">
        <v>3761</v>
      </c>
      <c r="M11" s="15">
        <v>-19958.98401</v>
      </c>
      <c r="N11" s="69" t="s">
        <v>3761</v>
      </c>
      <c r="O11" s="42">
        <v>1</v>
      </c>
      <c r="P11" s="42">
        <v>-5.0941212954697035E-3</v>
      </c>
      <c r="Q11" s="60" t="s">
        <v>3760</v>
      </c>
    </row>
    <row r="12" spans="1:17" ht="15" x14ac:dyDescent="0.25">
      <c r="A12" s="60" t="s">
        <v>3761</v>
      </c>
      <c r="B12" s="6" t="s">
        <v>70</v>
      </c>
      <c r="C12" s="70" t="s">
        <v>3761</v>
      </c>
      <c r="D12" s="70" t="s">
        <v>3761</v>
      </c>
      <c r="E12" s="70" t="s">
        <v>3761</v>
      </c>
      <c r="F12" s="70" t="s">
        <v>3761</v>
      </c>
      <c r="G12" s="36">
        <v>4.4965427857801403</v>
      </c>
      <c r="H12" s="70" t="s">
        <v>3761</v>
      </c>
      <c r="I12" s="71" t="s">
        <v>3761</v>
      </c>
      <c r="J12" s="35">
        <v>0</v>
      </c>
      <c r="K12" s="78" t="s">
        <v>3761</v>
      </c>
      <c r="L12" s="78" t="s">
        <v>3761</v>
      </c>
      <c r="M12" s="36">
        <v>-19958.98401</v>
      </c>
      <c r="N12" s="71" t="s">
        <v>3761</v>
      </c>
      <c r="O12" s="35">
        <v>1</v>
      </c>
      <c r="P12" s="35">
        <v>-5.0941212954697035E-3</v>
      </c>
      <c r="Q12" s="60" t="s">
        <v>3760</v>
      </c>
    </row>
    <row r="13" spans="1:17" ht="15" x14ac:dyDescent="0.25">
      <c r="A13" s="60" t="s">
        <v>3761</v>
      </c>
      <c r="B13" s="7" t="s">
        <v>1919</v>
      </c>
      <c r="C13" s="72" t="s">
        <v>3761</v>
      </c>
      <c r="D13" s="72" t="s">
        <v>3761</v>
      </c>
      <c r="E13" s="72" t="s">
        <v>3761</v>
      </c>
      <c r="F13" s="72" t="s">
        <v>3761</v>
      </c>
      <c r="G13" s="8">
        <v>0</v>
      </c>
      <c r="H13" s="72" t="s">
        <v>3761</v>
      </c>
      <c r="I13" s="73" t="s">
        <v>3761</v>
      </c>
      <c r="J13" s="37">
        <v>0</v>
      </c>
      <c r="K13" s="79" t="s">
        <v>3761</v>
      </c>
      <c r="L13" s="79" t="s">
        <v>3761</v>
      </c>
      <c r="M13" s="8">
        <v>0</v>
      </c>
      <c r="N13" s="73" t="s">
        <v>3761</v>
      </c>
      <c r="O13" s="37">
        <v>0</v>
      </c>
      <c r="P13" s="37">
        <v>0</v>
      </c>
      <c r="Q13" s="60" t="s">
        <v>3760</v>
      </c>
    </row>
    <row r="14" spans="1:17" ht="15" x14ac:dyDescent="0.25">
      <c r="A14" s="60" t="s">
        <v>3761</v>
      </c>
      <c r="B14" s="80" t="s">
        <v>3761</v>
      </c>
      <c r="C14" s="75" t="s">
        <v>3761</v>
      </c>
      <c r="D14" s="75" t="s">
        <v>3761</v>
      </c>
      <c r="E14" s="75" t="s">
        <v>3761</v>
      </c>
      <c r="F14" s="3" t="s">
        <v>86</v>
      </c>
      <c r="G14" s="8">
        <v>0</v>
      </c>
      <c r="H14" s="3" t="s">
        <v>86</v>
      </c>
      <c r="I14" s="37">
        <v>0</v>
      </c>
      <c r="J14" s="37">
        <v>0</v>
      </c>
      <c r="K14" s="8">
        <v>0</v>
      </c>
      <c r="L14" s="8">
        <v>0</v>
      </c>
      <c r="M14" s="8">
        <v>0</v>
      </c>
      <c r="N14" s="37">
        <v>0</v>
      </c>
      <c r="O14" s="37">
        <v>0</v>
      </c>
      <c r="P14" s="37">
        <v>0</v>
      </c>
      <c r="Q14" s="60" t="s">
        <v>3760</v>
      </c>
    </row>
    <row r="15" spans="1:17" ht="17.45" customHeight="1" x14ac:dyDescent="0.2">
      <c r="A15" s="61" t="s">
        <v>3762</v>
      </c>
      <c r="B15" s="40"/>
      <c r="C15" s="41"/>
      <c r="D15" s="41"/>
      <c r="E15" s="41"/>
      <c r="F15" s="41"/>
      <c r="G15" s="56"/>
      <c r="H15" s="41"/>
      <c r="I15" s="12"/>
      <c r="J15" s="12"/>
      <c r="K15" s="12"/>
      <c r="L15" s="12"/>
      <c r="M15" s="12"/>
      <c r="N15" s="12"/>
      <c r="O15" s="12"/>
      <c r="P15" s="12"/>
    </row>
    <row r="16" spans="1:17" ht="15" x14ac:dyDescent="0.25">
      <c r="A16" s="60" t="s">
        <v>3761</v>
      </c>
      <c r="B16" s="7" t="s">
        <v>1920</v>
      </c>
      <c r="C16" s="72" t="s">
        <v>3761</v>
      </c>
      <c r="D16" s="72" t="s">
        <v>3761</v>
      </c>
      <c r="E16" s="72" t="s">
        <v>3761</v>
      </c>
      <c r="F16" s="72" t="s">
        <v>3761</v>
      </c>
      <c r="G16" s="8">
        <v>4.4965427857801403</v>
      </c>
      <c r="H16" s="72" t="s">
        <v>3761</v>
      </c>
      <c r="I16" s="73" t="s">
        <v>3761</v>
      </c>
      <c r="J16" s="37">
        <v>0</v>
      </c>
      <c r="K16" s="79" t="s">
        <v>3761</v>
      </c>
      <c r="L16" s="79" t="s">
        <v>3761</v>
      </c>
      <c r="M16" s="8">
        <v>-19958.98401</v>
      </c>
      <c r="N16" s="73" t="s">
        <v>3761</v>
      </c>
      <c r="O16" s="37">
        <v>1</v>
      </c>
      <c r="P16" s="37">
        <v>-5.0941212954697035E-3</v>
      </c>
      <c r="Q16" s="60" t="s">
        <v>3760</v>
      </c>
    </row>
    <row r="17" spans="1:17" ht="15" x14ac:dyDescent="0.25">
      <c r="A17" s="60" t="s">
        <v>3761</v>
      </c>
      <c r="B17" s="9" t="s">
        <v>3750</v>
      </c>
      <c r="C17" s="3" t="s">
        <v>1922</v>
      </c>
      <c r="D17" s="3" t="s">
        <v>141</v>
      </c>
      <c r="E17" s="75" t="s">
        <v>3761</v>
      </c>
      <c r="F17" s="3" t="s">
        <v>1923</v>
      </c>
      <c r="G17" s="8">
        <v>4.166666666666667</v>
      </c>
      <c r="H17" s="3" t="s">
        <v>73</v>
      </c>
      <c r="I17" s="37">
        <v>0</v>
      </c>
      <c r="J17" s="37">
        <v>0</v>
      </c>
      <c r="K17" s="8">
        <v>1858210.9999999998</v>
      </c>
      <c r="L17" s="8">
        <v>100</v>
      </c>
      <c r="M17" s="8">
        <v>1858.2109999999998</v>
      </c>
      <c r="N17" s="37">
        <v>0</v>
      </c>
      <c r="O17" s="37">
        <v>-9.3101482473706323E-2</v>
      </c>
      <c r="P17" s="37">
        <v>4.7427024450910675E-4</v>
      </c>
      <c r="Q17" s="60" t="s">
        <v>3760</v>
      </c>
    </row>
    <row r="18" spans="1:17" ht="15" x14ac:dyDescent="0.25">
      <c r="A18" s="60" t="s">
        <v>3761</v>
      </c>
      <c r="B18" s="9" t="s">
        <v>3751</v>
      </c>
      <c r="C18" s="3" t="s">
        <v>1924</v>
      </c>
      <c r="D18" s="3" t="s">
        <v>141</v>
      </c>
      <c r="E18" s="75" t="s">
        <v>3761</v>
      </c>
      <c r="F18" s="3" t="s">
        <v>1925</v>
      </c>
      <c r="G18" s="8">
        <v>4.25</v>
      </c>
      <c r="H18" s="3" t="s">
        <v>73</v>
      </c>
      <c r="I18" s="37">
        <v>0</v>
      </c>
      <c r="J18" s="37">
        <v>0</v>
      </c>
      <c r="K18" s="8">
        <v>-2881722.2099999995</v>
      </c>
      <c r="L18" s="8">
        <v>100</v>
      </c>
      <c r="M18" s="8">
        <v>-2881.7222099999994</v>
      </c>
      <c r="N18" s="37">
        <v>0</v>
      </c>
      <c r="O18" s="37">
        <v>0.14438220946297553</v>
      </c>
      <c r="P18" s="37">
        <v>-7.3550048791231097E-4</v>
      </c>
      <c r="Q18" s="60" t="s">
        <v>3760</v>
      </c>
    </row>
    <row r="19" spans="1:17" ht="15" x14ac:dyDescent="0.25">
      <c r="A19" s="60" t="s">
        <v>3761</v>
      </c>
      <c r="B19" s="9" t="s">
        <v>3752</v>
      </c>
      <c r="C19" s="3" t="s">
        <v>1926</v>
      </c>
      <c r="D19" s="3" t="s">
        <v>141</v>
      </c>
      <c r="E19" s="75" t="s">
        <v>3761</v>
      </c>
      <c r="F19" s="3" t="s">
        <v>1927</v>
      </c>
      <c r="G19" s="8">
        <v>4.333333333333333</v>
      </c>
      <c r="H19" s="3" t="s">
        <v>73</v>
      </c>
      <c r="I19" s="37">
        <v>0</v>
      </c>
      <c r="J19" s="37">
        <v>0</v>
      </c>
      <c r="K19" s="8">
        <v>-699516.93999999983</v>
      </c>
      <c r="L19" s="8">
        <v>100</v>
      </c>
      <c r="M19" s="8">
        <v>-699.51693999999986</v>
      </c>
      <c r="N19" s="37">
        <v>0</v>
      </c>
      <c r="O19" s="37">
        <v>3.5047722852502045E-2</v>
      </c>
      <c r="P19" s="37">
        <v>-1.7853735134065082E-4</v>
      </c>
      <c r="Q19" s="60" t="s">
        <v>3760</v>
      </c>
    </row>
    <row r="20" spans="1:17" ht="15" x14ac:dyDescent="0.25">
      <c r="A20" s="60" t="s">
        <v>3761</v>
      </c>
      <c r="B20" s="9" t="s">
        <v>3753</v>
      </c>
      <c r="C20" s="3" t="s">
        <v>1928</v>
      </c>
      <c r="D20" s="3" t="s">
        <v>141</v>
      </c>
      <c r="E20" s="75" t="s">
        <v>3761</v>
      </c>
      <c r="F20" s="3" t="s">
        <v>1929</v>
      </c>
      <c r="G20" s="8">
        <v>4.416666666666667</v>
      </c>
      <c r="H20" s="3" t="s">
        <v>73</v>
      </c>
      <c r="I20" s="37">
        <v>0</v>
      </c>
      <c r="J20" s="37">
        <v>0</v>
      </c>
      <c r="K20" s="8">
        <v>-12552434.509999998</v>
      </c>
      <c r="L20" s="8">
        <v>100</v>
      </c>
      <c r="M20" s="8">
        <v>-12552.434509999997</v>
      </c>
      <c r="N20" s="37">
        <v>0</v>
      </c>
      <c r="O20" s="37">
        <v>0.62891149688335246</v>
      </c>
      <c r="P20" s="37">
        <v>-3.2037514492392139E-3</v>
      </c>
      <c r="Q20" s="60" t="s">
        <v>3760</v>
      </c>
    </row>
    <row r="21" spans="1:17" ht="15" x14ac:dyDescent="0.25">
      <c r="A21" s="60" t="s">
        <v>3761</v>
      </c>
      <c r="B21" s="9" t="s">
        <v>3754</v>
      </c>
      <c r="C21" s="3" t="s">
        <v>1930</v>
      </c>
      <c r="D21" s="3" t="s">
        <v>141</v>
      </c>
      <c r="E21" s="75" t="s">
        <v>3761</v>
      </c>
      <c r="F21" s="3" t="s">
        <v>1931</v>
      </c>
      <c r="G21" s="8">
        <v>4.5</v>
      </c>
      <c r="H21" s="3" t="s">
        <v>73</v>
      </c>
      <c r="I21" s="37">
        <v>0</v>
      </c>
      <c r="J21" s="37">
        <v>0</v>
      </c>
      <c r="K21" s="8">
        <v>-16582112.739999996</v>
      </c>
      <c r="L21" s="8">
        <v>100</v>
      </c>
      <c r="M21" s="8">
        <v>-16582.112739999997</v>
      </c>
      <c r="N21" s="37">
        <v>0</v>
      </c>
      <c r="O21" s="37">
        <v>0.83080946062644778</v>
      </c>
      <c r="P21" s="37">
        <v>-4.2322441658548858E-3</v>
      </c>
      <c r="Q21" s="60" t="s">
        <v>3760</v>
      </c>
    </row>
    <row r="22" spans="1:17" ht="15" x14ac:dyDescent="0.25">
      <c r="A22" s="60" t="s">
        <v>3761</v>
      </c>
      <c r="B22" s="9" t="s">
        <v>3755</v>
      </c>
      <c r="C22" s="3" t="s">
        <v>1932</v>
      </c>
      <c r="D22" s="3" t="s">
        <v>141</v>
      </c>
      <c r="E22" s="75" t="s">
        <v>3761</v>
      </c>
      <c r="F22" s="3" t="s">
        <v>1933</v>
      </c>
      <c r="G22" s="8">
        <v>4.583333333333333</v>
      </c>
      <c r="H22" s="3" t="s">
        <v>73</v>
      </c>
      <c r="I22" s="37">
        <v>0</v>
      </c>
      <c r="J22" s="37">
        <v>0</v>
      </c>
      <c r="K22" s="8">
        <v>-1905258.2599999998</v>
      </c>
      <c r="L22" s="8">
        <v>100</v>
      </c>
      <c r="M22" s="8">
        <v>-1905.2582599999998</v>
      </c>
      <c r="N22" s="37">
        <v>0</v>
      </c>
      <c r="O22" s="37">
        <v>9.54586796124198E-2</v>
      </c>
      <c r="P22" s="37">
        <v>-4.862780926510473E-4</v>
      </c>
      <c r="Q22" s="60" t="s">
        <v>3760</v>
      </c>
    </row>
    <row r="23" spans="1:17" ht="15" x14ac:dyDescent="0.25">
      <c r="A23" s="60" t="s">
        <v>3761</v>
      </c>
      <c r="B23" s="9" t="s">
        <v>3756</v>
      </c>
      <c r="C23" s="3" t="s">
        <v>1934</v>
      </c>
      <c r="D23" s="3" t="s">
        <v>141</v>
      </c>
      <c r="E23" s="75" t="s">
        <v>3761</v>
      </c>
      <c r="F23" s="3" t="s">
        <v>1935</v>
      </c>
      <c r="G23" s="8">
        <v>4.666666666666667</v>
      </c>
      <c r="H23" s="3" t="s">
        <v>73</v>
      </c>
      <c r="I23" s="37">
        <v>0</v>
      </c>
      <c r="J23" s="37">
        <v>0</v>
      </c>
      <c r="K23" s="8">
        <v>21698835.229999997</v>
      </c>
      <c r="L23" s="8">
        <v>100</v>
      </c>
      <c r="M23" s="8">
        <v>21698.835229999997</v>
      </c>
      <c r="N23" s="37">
        <v>0</v>
      </c>
      <c r="O23" s="37">
        <v>-1.0871713319239238</v>
      </c>
      <c r="P23" s="37">
        <v>5.538182633777821E-3</v>
      </c>
      <c r="Q23" s="60" t="s">
        <v>3760</v>
      </c>
    </row>
    <row r="24" spans="1:17" ht="15" x14ac:dyDescent="0.25">
      <c r="A24" s="60" t="s">
        <v>3761</v>
      </c>
      <c r="B24" s="9" t="s">
        <v>3757</v>
      </c>
      <c r="C24" s="3" t="s">
        <v>1936</v>
      </c>
      <c r="D24" s="3" t="s">
        <v>141</v>
      </c>
      <c r="E24" s="75" t="s">
        <v>3761</v>
      </c>
      <c r="F24" s="3" t="s">
        <v>1937</v>
      </c>
      <c r="G24" s="8">
        <v>4.75</v>
      </c>
      <c r="H24" s="3" t="s">
        <v>73</v>
      </c>
      <c r="I24" s="37">
        <v>0</v>
      </c>
      <c r="J24" s="37">
        <v>0</v>
      </c>
      <c r="K24" s="8">
        <v>819419.97999999986</v>
      </c>
      <c r="L24" s="8">
        <v>100</v>
      </c>
      <c r="M24" s="8">
        <v>819.4199799999999</v>
      </c>
      <c r="N24" s="37">
        <v>0</v>
      </c>
      <c r="O24" s="37">
        <v>-4.1055194973323689E-2</v>
      </c>
      <c r="P24" s="37">
        <v>2.0914014300326891E-4</v>
      </c>
      <c r="Q24" s="60" t="s">
        <v>3760</v>
      </c>
    </row>
    <row r="25" spans="1:17" ht="15" x14ac:dyDescent="0.25">
      <c r="A25" s="60" t="s">
        <v>3761</v>
      </c>
      <c r="B25" s="9" t="s">
        <v>3749</v>
      </c>
      <c r="C25" s="3" t="s">
        <v>1921</v>
      </c>
      <c r="D25" s="3" t="s">
        <v>141</v>
      </c>
      <c r="E25" s="75" t="s">
        <v>3761</v>
      </c>
      <c r="F25" s="3" t="s">
        <v>37</v>
      </c>
      <c r="G25" s="8">
        <v>5</v>
      </c>
      <c r="H25" s="3" t="s">
        <v>73</v>
      </c>
      <c r="I25" s="37">
        <v>0</v>
      </c>
      <c r="J25" s="37">
        <v>0</v>
      </c>
      <c r="K25" s="8">
        <v>-9714405.5599999987</v>
      </c>
      <c r="L25" s="8">
        <v>100</v>
      </c>
      <c r="M25" s="8">
        <v>-9714.4055599999992</v>
      </c>
      <c r="N25" s="37">
        <v>0</v>
      </c>
      <c r="O25" s="37">
        <v>0.48671843993325586</v>
      </c>
      <c r="P25" s="37">
        <v>-2.4794027697617902E-3</v>
      </c>
      <c r="Q25" s="60" t="s">
        <v>3760</v>
      </c>
    </row>
    <row r="26" spans="1:17" ht="17.45" customHeight="1" x14ac:dyDescent="0.2">
      <c r="A26" s="61" t="s">
        <v>3762</v>
      </c>
      <c r="B26" s="40"/>
      <c r="C26" s="41"/>
      <c r="D26" s="41"/>
      <c r="E26" s="41"/>
      <c r="F26" s="41"/>
      <c r="G26" s="12"/>
      <c r="H26" s="41"/>
      <c r="I26" s="12"/>
      <c r="J26" s="12"/>
      <c r="K26" s="12"/>
      <c r="L26" s="12"/>
      <c r="M26" s="12"/>
      <c r="N26" s="12"/>
      <c r="O26" s="12"/>
      <c r="P26" s="12"/>
    </row>
    <row r="27" spans="1:17" ht="15" x14ac:dyDescent="0.25">
      <c r="A27" s="60" t="s">
        <v>3761</v>
      </c>
      <c r="B27" s="7" t="s">
        <v>1938</v>
      </c>
      <c r="C27" s="72" t="s">
        <v>3761</v>
      </c>
      <c r="D27" s="72" t="s">
        <v>3761</v>
      </c>
      <c r="E27" s="72" t="s">
        <v>3761</v>
      </c>
      <c r="F27" s="72" t="s">
        <v>3761</v>
      </c>
      <c r="G27" s="8">
        <v>0</v>
      </c>
      <c r="H27" s="72" t="s">
        <v>3761</v>
      </c>
      <c r="I27" s="73" t="s">
        <v>3761</v>
      </c>
      <c r="J27" s="37">
        <v>0</v>
      </c>
      <c r="K27" s="79" t="s">
        <v>3761</v>
      </c>
      <c r="L27" s="79" t="s">
        <v>3761</v>
      </c>
      <c r="M27" s="8">
        <v>0</v>
      </c>
      <c r="N27" s="73" t="s">
        <v>3761</v>
      </c>
      <c r="O27" s="37">
        <v>0</v>
      </c>
      <c r="P27" s="37">
        <v>0</v>
      </c>
      <c r="Q27" s="60" t="s">
        <v>3760</v>
      </c>
    </row>
    <row r="28" spans="1:17" ht="15" x14ac:dyDescent="0.25">
      <c r="A28" s="60" t="s">
        <v>3761</v>
      </c>
      <c r="B28" s="80" t="s">
        <v>3761</v>
      </c>
      <c r="C28" s="75" t="s">
        <v>3761</v>
      </c>
      <c r="D28" s="75" t="s">
        <v>3761</v>
      </c>
      <c r="E28" s="75" t="s">
        <v>3761</v>
      </c>
      <c r="F28" s="3" t="s">
        <v>86</v>
      </c>
      <c r="G28" s="8">
        <v>0</v>
      </c>
      <c r="H28" s="3" t="s">
        <v>86</v>
      </c>
      <c r="I28" s="37">
        <v>0</v>
      </c>
      <c r="J28" s="37">
        <v>0</v>
      </c>
      <c r="K28" s="8">
        <v>0</v>
      </c>
      <c r="L28" s="8">
        <v>0</v>
      </c>
      <c r="M28" s="8">
        <v>0</v>
      </c>
      <c r="N28" s="37">
        <v>0</v>
      </c>
      <c r="O28" s="37">
        <v>0</v>
      </c>
      <c r="P28" s="37">
        <v>0</v>
      </c>
      <c r="Q28" s="60" t="s">
        <v>3760</v>
      </c>
    </row>
    <row r="29" spans="1:17" ht="17.45" customHeight="1" x14ac:dyDescent="0.2">
      <c r="A29" s="61" t="s">
        <v>3762</v>
      </c>
      <c r="B29" s="40"/>
      <c r="C29" s="41"/>
      <c r="D29" s="41"/>
      <c r="E29" s="41"/>
      <c r="F29" s="41"/>
      <c r="G29" s="12"/>
      <c r="H29" s="41"/>
      <c r="I29" s="12"/>
      <c r="J29" s="12"/>
      <c r="K29" s="12"/>
      <c r="L29" s="12"/>
      <c r="M29" s="12"/>
      <c r="N29" s="12"/>
      <c r="O29" s="12"/>
      <c r="P29" s="12"/>
    </row>
    <row r="30" spans="1:17" ht="15" x14ac:dyDescent="0.25">
      <c r="A30" s="60" t="s">
        <v>3761</v>
      </c>
      <c r="B30" s="7" t="s">
        <v>873</v>
      </c>
      <c r="C30" s="72" t="s">
        <v>3761</v>
      </c>
      <c r="D30" s="72" t="s">
        <v>3761</v>
      </c>
      <c r="E30" s="72" t="s">
        <v>3761</v>
      </c>
      <c r="F30" s="72" t="s">
        <v>3761</v>
      </c>
      <c r="G30" s="8">
        <v>0</v>
      </c>
      <c r="H30" s="72" t="s">
        <v>3761</v>
      </c>
      <c r="I30" s="73" t="s">
        <v>3761</v>
      </c>
      <c r="J30" s="37">
        <v>0</v>
      </c>
      <c r="K30" s="79" t="s">
        <v>3761</v>
      </c>
      <c r="L30" s="79" t="s">
        <v>3761</v>
      </c>
      <c r="M30" s="8">
        <v>0</v>
      </c>
      <c r="N30" s="73" t="s">
        <v>3761</v>
      </c>
      <c r="O30" s="37">
        <v>0</v>
      </c>
      <c r="P30" s="37">
        <v>0</v>
      </c>
      <c r="Q30" s="60" t="s">
        <v>3760</v>
      </c>
    </row>
    <row r="31" spans="1:17" ht="15" x14ac:dyDescent="0.25">
      <c r="A31" s="60" t="s">
        <v>3761</v>
      </c>
      <c r="B31" s="80" t="s">
        <v>3761</v>
      </c>
      <c r="C31" s="75" t="s">
        <v>3761</v>
      </c>
      <c r="D31" s="75" t="s">
        <v>3761</v>
      </c>
      <c r="E31" s="75" t="s">
        <v>3761</v>
      </c>
      <c r="F31" s="3" t="s">
        <v>86</v>
      </c>
      <c r="G31" s="8">
        <v>0</v>
      </c>
      <c r="H31" s="3" t="s">
        <v>86</v>
      </c>
      <c r="I31" s="37">
        <v>0</v>
      </c>
      <c r="J31" s="37">
        <v>0</v>
      </c>
      <c r="K31" s="8">
        <v>0</v>
      </c>
      <c r="L31" s="8">
        <v>0</v>
      </c>
      <c r="M31" s="8">
        <v>0</v>
      </c>
      <c r="N31" s="37">
        <v>0</v>
      </c>
      <c r="O31" s="37">
        <v>0</v>
      </c>
      <c r="P31" s="37">
        <v>0</v>
      </c>
      <c r="Q31" s="60" t="s">
        <v>3760</v>
      </c>
    </row>
    <row r="32" spans="1:17" ht="17.45" customHeight="1" x14ac:dyDescent="0.2">
      <c r="A32" s="61" t="s">
        <v>3762</v>
      </c>
      <c r="B32" s="40"/>
      <c r="C32" s="41"/>
      <c r="D32" s="41"/>
      <c r="E32" s="41"/>
      <c r="F32" s="41"/>
      <c r="G32" s="12"/>
      <c r="H32" s="41"/>
      <c r="I32" s="12"/>
      <c r="J32" s="12"/>
      <c r="K32" s="12"/>
      <c r="L32" s="12"/>
      <c r="M32" s="12"/>
      <c r="N32" s="12"/>
      <c r="O32" s="12"/>
      <c r="P32" s="12"/>
    </row>
    <row r="33" spans="1:17" ht="15" x14ac:dyDescent="0.25">
      <c r="A33" s="60" t="s">
        <v>3761</v>
      </c>
      <c r="B33" s="7" t="s">
        <v>1939</v>
      </c>
      <c r="C33" s="72" t="s">
        <v>3761</v>
      </c>
      <c r="D33" s="72" t="s">
        <v>3761</v>
      </c>
      <c r="E33" s="72" t="s">
        <v>3761</v>
      </c>
      <c r="F33" s="72" t="s">
        <v>3761</v>
      </c>
      <c r="G33" s="8">
        <v>0</v>
      </c>
      <c r="H33" s="72" t="s">
        <v>3761</v>
      </c>
      <c r="I33" s="73" t="s">
        <v>3761</v>
      </c>
      <c r="J33" s="37">
        <v>0</v>
      </c>
      <c r="K33" s="79" t="s">
        <v>3761</v>
      </c>
      <c r="L33" s="79" t="s">
        <v>3761</v>
      </c>
      <c r="M33" s="8">
        <v>0</v>
      </c>
      <c r="N33" s="73" t="s">
        <v>3761</v>
      </c>
      <c r="O33" s="37">
        <v>0</v>
      </c>
      <c r="P33" s="37">
        <v>0</v>
      </c>
      <c r="Q33" s="60" t="s">
        <v>3760</v>
      </c>
    </row>
    <row r="34" spans="1:17" ht="15" x14ac:dyDescent="0.25">
      <c r="A34" s="60" t="s">
        <v>3761</v>
      </c>
      <c r="B34" s="80" t="s">
        <v>3761</v>
      </c>
      <c r="C34" s="75" t="s">
        <v>3761</v>
      </c>
      <c r="D34" s="75" t="s">
        <v>3761</v>
      </c>
      <c r="E34" s="75" t="s">
        <v>3761</v>
      </c>
      <c r="F34" s="3" t="s">
        <v>86</v>
      </c>
      <c r="G34" s="8">
        <v>0</v>
      </c>
      <c r="H34" s="3" t="s">
        <v>86</v>
      </c>
      <c r="I34" s="37">
        <v>0</v>
      </c>
      <c r="J34" s="37">
        <v>0</v>
      </c>
      <c r="K34" s="8">
        <v>0</v>
      </c>
      <c r="L34" s="8">
        <v>0</v>
      </c>
      <c r="M34" s="8">
        <v>0</v>
      </c>
      <c r="N34" s="37">
        <v>0</v>
      </c>
      <c r="O34" s="37">
        <v>0</v>
      </c>
      <c r="P34" s="37">
        <v>0</v>
      </c>
      <c r="Q34" s="60" t="s">
        <v>3760</v>
      </c>
    </row>
    <row r="35" spans="1:17" ht="17.45" customHeight="1" x14ac:dyDescent="0.2">
      <c r="A35" s="61" t="s">
        <v>3762</v>
      </c>
      <c r="B35" s="40"/>
      <c r="C35" s="41"/>
      <c r="D35" s="41"/>
      <c r="E35" s="41"/>
      <c r="F35" s="41"/>
      <c r="G35" s="12"/>
      <c r="H35" s="41"/>
      <c r="I35" s="12"/>
      <c r="J35" s="12"/>
      <c r="K35" s="12"/>
      <c r="L35" s="12"/>
      <c r="M35" s="12"/>
      <c r="N35" s="12"/>
      <c r="O35" s="12"/>
      <c r="P35" s="12"/>
    </row>
    <row r="36" spans="1:17" ht="15" x14ac:dyDescent="0.25">
      <c r="A36" s="60" t="s">
        <v>3761</v>
      </c>
      <c r="B36" s="7" t="s">
        <v>1940</v>
      </c>
      <c r="C36" s="72" t="s">
        <v>3761</v>
      </c>
      <c r="D36" s="72" t="s">
        <v>3761</v>
      </c>
      <c r="E36" s="72" t="s">
        <v>3761</v>
      </c>
      <c r="F36" s="72" t="s">
        <v>3761</v>
      </c>
      <c r="G36" s="8">
        <v>0</v>
      </c>
      <c r="H36" s="72" t="s">
        <v>3761</v>
      </c>
      <c r="I36" s="73" t="s">
        <v>3761</v>
      </c>
      <c r="J36" s="37">
        <v>0</v>
      </c>
      <c r="K36" s="79" t="s">
        <v>3761</v>
      </c>
      <c r="L36" s="79" t="s">
        <v>3761</v>
      </c>
      <c r="M36" s="8">
        <v>0</v>
      </c>
      <c r="N36" s="73" t="s">
        <v>3761</v>
      </c>
      <c r="O36" s="37">
        <v>0</v>
      </c>
      <c r="P36" s="37">
        <v>0</v>
      </c>
      <c r="Q36" s="60" t="s">
        <v>3760</v>
      </c>
    </row>
    <row r="37" spans="1:17" ht="15" x14ac:dyDescent="0.25">
      <c r="A37" s="60" t="s">
        <v>3761</v>
      </c>
      <c r="B37" s="80" t="s">
        <v>3761</v>
      </c>
      <c r="C37" s="75" t="s">
        <v>3761</v>
      </c>
      <c r="D37" s="75" t="s">
        <v>3761</v>
      </c>
      <c r="E37" s="75" t="s">
        <v>3761</v>
      </c>
      <c r="F37" s="3" t="s">
        <v>86</v>
      </c>
      <c r="G37" s="8">
        <v>0</v>
      </c>
      <c r="H37" s="3" t="s">
        <v>86</v>
      </c>
      <c r="I37" s="37">
        <v>0</v>
      </c>
      <c r="J37" s="37">
        <v>0</v>
      </c>
      <c r="K37" s="8">
        <v>0</v>
      </c>
      <c r="L37" s="8">
        <v>0</v>
      </c>
      <c r="M37" s="8">
        <v>0</v>
      </c>
      <c r="N37" s="37">
        <v>0</v>
      </c>
      <c r="O37" s="37">
        <v>0</v>
      </c>
      <c r="P37" s="37">
        <v>0</v>
      </c>
      <c r="Q37" s="60" t="s">
        <v>3760</v>
      </c>
    </row>
    <row r="38" spans="1:17" ht="17.45" customHeight="1" x14ac:dyDescent="0.2">
      <c r="A38" s="61" t="s">
        <v>3762</v>
      </c>
      <c r="B38" s="40"/>
      <c r="C38" s="41"/>
      <c r="D38" s="41"/>
      <c r="E38" s="41"/>
      <c r="F38" s="41"/>
      <c r="G38" s="12"/>
      <c r="H38" s="41"/>
      <c r="I38" s="12"/>
      <c r="J38" s="12"/>
      <c r="K38" s="12"/>
      <c r="L38" s="12"/>
      <c r="M38" s="12"/>
      <c r="N38" s="12"/>
      <c r="O38" s="12"/>
      <c r="P38" s="12"/>
    </row>
    <row r="39" spans="1:17" ht="15" x14ac:dyDescent="0.25">
      <c r="A39" s="60" t="s">
        <v>3761</v>
      </c>
      <c r="B39" s="7" t="s">
        <v>1941</v>
      </c>
      <c r="C39" s="72" t="s">
        <v>3761</v>
      </c>
      <c r="D39" s="72" t="s">
        <v>3761</v>
      </c>
      <c r="E39" s="72" t="s">
        <v>3761</v>
      </c>
      <c r="F39" s="72" t="s">
        <v>3761</v>
      </c>
      <c r="G39" s="8">
        <v>0</v>
      </c>
      <c r="H39" s="72" t="s">
        <v>3761</v>
      </c>
      <c r="I39" s="73" t="s">
        <v>3761</v>
      </c>
      <c r="J39" s="37">
        <v>0</v>
      </c>
      <c r="K39" s="79" t="s">
        <v>3761</v>
      </c>
      <c r="L39" s="79" t="s">
        <v>3761</v>
      </c>
      <c r="M39" s="8">
        <v>0</v>
      </c>
      <c r="N39" s="73" t="s">
        <v>3761</v>
      </c>
      <c r="O39" s="37">
        <v>0</v>
      </c>
      <c r="P39" s="37">
        <v>0</v>
      </c>
      <c r="Q39" s="60" t="s">
        <v>3760</v>
      </c>
    </row>
    <row r="40" spans="1:17" ht="15" x14ac:dyDescent="0.25">
      <c r="A40" s="60" t="s">
        <v>3761</v>
      </c>
      <c r="B40" s="80" t="s">
        <v>3761</v>
      </c>
      <c r="C40" s="75" t="s">
        <v>3761</v>
      </c>
      <c r="D40" s="75" t="s">
        <v>3761</v>
      </c>
      <c r="E40" s="75" t="s">
        <v>3761</v>
      </c>
      <c r="F40" s="3" t="s">
        <v>86</v>
      </c>
      <c r="G40" s="8">
        <v>0</v>
      </c>
      <c r="H40" s="3" t="s">
        <v>86</v>
      </c>
      <c r="I40" s="37">
        <v>0</v>
      </c>
      <c r="J40" s="37">
        <v>0</v>
      </c>
      <c r="K40" s="8">
        <v>0</v>
      </c>
      <c r="L40" s="8">
        <v>0</v>
      </c>
      <c r="M40" s="8">
        <v>0</v>
      </c>
      <c r="N40" s="37">
        <v>0</v>
      </c>
      <c r="O40" s="37">
        <v>0</v>
      </c>
      <c r="P40" s="37">
        <v>0</v>
      </c>
      <c r="Q40" s="60" t="s">
        <v>3760</v>
      </c>
    </row>
    <row r="41" spans="1:17" ht="17.45" customHeight="1" x14ac:dyDescent="0.2">
      <c r="A41" s="61" t="s">
        <v>3762</v>
      </c>
      <c r="B41" s="40"/>
      <c r="C41" s="41"/>
      <c r="D41" s="41"/>
      <c r="E41" s="41"/>
      <c r="F41" s="41"/>
      <c r="G41" s="12"/>
      <c r="H41" s="41"/>
      <c r="I41" s="12"/>
      <c r="J41" s="12"/>
      <c r="K41" s="12"/>
      <c r="L41" s="12"/>
      <c r="M41" s="12"/>
      <c r="N41" s="12"/>
      <c r="O41" s="12"/>
      <c r="P41" s="12"/>
    </row>
    <row r="42" spans="1:17" ht="15" x14ac:dyDescent="0.25">
      <c r="A42" s="60" t="s">
        <v>3761</v>
      </c>
      <c r="B42" s="7" t="s">
        <v>1942</v>
      </c>
      <c r="C42" s="72" t="s">
        <v>3761</v>
      </c>
      <c r="D42" s="72" t="s">
        <v>3761</v>
      </c>
      <c r="E42" s="72" t="s">
        <v>3761</v>
      </c>
      <c r="F42" s="72" t="s">
        <v>3761</v>
      </c>
      <c r="G42" s="8">
        <v>0</v>
      </c>
      <c r="H42" s="72" t="s">
        <v>3761</v>
      </c>
      <c r="I42" s="73" t="s">
        <v>3761</v>
      </c>
      <c r="J42" s="37">
        <v>0</v>
      </c>
      <c r="K42" s="79" t="s">
        <v>3761</v>
      </c>
      <c r="L42" s="79" t="s">
        <v>3761</v>
      </c>
      <c r="M42" s="8">
        <v>0</v>
      </c>
      <c r="N42" s="73" t="s">
        <v>3761</v>
      </c>
      <c r="O42" s="37">
        <v>0</v>
      </c>
      <c r="P42" s="37">
        <v>0</v>
      </c>
      <c r="Q42" s="60" t="s">
        <v>3760</v>
      </c>
    </row>
    <row r="43" spans="1:17" ht="15" x14ac:dyDescent="0.25">
      <c r="A43" s="60" t="s">
        <v>3761</v>
      </c>
      <c r="B43" s="80" t="s">
        <v>3761</v>
      </c>
      <c r="C43" s="75" t="s">
        <v>3761</v>
      </c>
      <c r="D43" s="75" t="s">
        <v>3761</v>
      </c>
      <c r="E43" s="75" t="s">
        <v>3761</v>
      </c>
      <c r="F43" s="3" t="s">
        <v>86</v>
      </c>
      <c r="G43" s="8">
        <v>0</v>
      </c>
      <c r="H43" s="3" t="s">
        <v>86</v>
      </c>
      <c r="I43" s="37">
        <v>0</v>
      </c>
      <c r="J43" s="37">
        <v>0</v>
      </c>
      <c r="K43" s="8">
        <v>0</v>
      </c>
      <c r="L43" s="8">
        <v>0</v>
      </c>
      <c r="M43" s="8">
        <v>0</v>
      </c>
      <c r="N43" s="37">
        <v>0</v>
      </c>
      <c r="O43" s="37">
        <v>0</v>
      </c>
      <c r="P43" s="37">
        <v>0</v>
      </c>
      <c r="Q43" s="60" t="s">
        <v>3760</v>
      </c>
    </row>
    <row r="44" spans="1:17" ht="17.45" customHeight="1" x14ac:dyDescent="0.2">
      <c r="A44" s="61" t="s">
        <v>3762</v>
      </c>
      <c r="B44" s="40"/>
      <c r="C44" s="41"/>
      <c r="D44" s="41"/>
      <c r="E44" s="41"/>
      <c r="F44" s="41"/>
      <c r="G44" s="12"/>
      <c r="H44" s="41"/>
      <c r="I44" s="12"/>
      <c r="J44" s="12"/>
      <c r="K44" s="12"/>
      <c r="L44" s="12"/>
      <c r="M44" s="12"/>
      <c r="N44" s="12"/>
      <c r="O44" s="12"/>
      <c r="P44" s="12"/>
    </row>
    <row r="45" spans="1:17" ht="15" x14ac:dyDescent="0.25">
      <c r="A45" s="60" t="s">
        <v>3761</v>
      </c>
      <c r="B45" s="7" t="s">
        <v>1943</v>
      </c>
      <c r="C45" s="72" t="s">
        <v>3761</v>
      </c>
      <c r="D45" s="72" t="s">
        <v>3761</v>
      </c>
      <c r="E45" s="72" t="s">
        <v>3761</v>
      </c>
      <c r="F45" s="72" t="s">
        <v>3761</v>
      </c>
      <c r="G45" s="8">
        <v>0</v>
      </c>
      <c r="H45" s="72" t="s">
        <v>3761</v>
      </c>
      <c r="I45" s="73" t="s">
        <v>3761</v>
      </c>
      <c r="J45" s="37">
        <v>0</v>
      </c>
      <c r="K45" s="79" t="s">
        <v>3761</v>
      </c>
      <c r="L45" s="79" t="s">
        <v>3761</v>
      </c>
      <c r="M45" s="8">
        <v>0</v>
      </c>
      <c r="N45" s="73" t="s">
        <v>3761</v>
      </c>
      <c r="O45" s="37">
        <v>0</v>
      </c>
      <c r="P45" s="37">
        <v>0</v>
      </c>
      <c r="Q45" s="60" t="s">
        <v>3760</v>
      </c>
    </row>
    <row r="46" spans="1:17" ht="15" x14ac:dyDescent="0.25">
      <c r="A46" s="60" t="s">
        <v>3761</v>
      </c>
      <c r="B46" s="80" t="s">
        <v>3761</v>
      </c>
      <c r="C46" s="75" t="s">
        <v>3761</v>
      </c>
      <c r="D46" s="75" t="s">
        <v>3761</v>
      </c>
      <c r="E46" s="75" t="s">
        <v>3761</v>
      </c>
      <c r="F46" s="3" t="s">
        <v>86</v>
      </c>
      <c r="G46" s="8">
        <v>0</v>
      </c>
      <c r="H46" s="3" t="s">
        <v>86</v>
      </c>
      <c r="I46" s="37">
        <v>0</v>
      </c>
      <c r="J46" s="37">
        <v>0</v>
      </c>
      <c r="K46" s="8">
        <v>0</v>
      </c>
      <c r="L46" s="8">
        <v>0</v>
      </c>
      <c r="M46" s="8">
        <v>0</v>
      </c>
      <c r="N46" s="37">
        <v>0</v>
      </c>
      <c r="O46" s="37">
        <v>0</v>
      </c>
      <c r="P46" s="37">
        <v>0</v>
      </c>
      <c r="Q46" s="60" t="s">
        <v>3760</v>
      </c>
    </row>
    <row r="47" spans="1:17" ht="17.45" customHeight="1" x14ac:dyDescent="0.2">
      <c r="A47" s="61" t="s">
        <v>3762</v>
      </c>
      <c r="B47" s="40"/>
      <c r="C47" s="41"/>
      <c r="D47" s="41"/>
      <c r="E47" s="41"/>
      <c r="F47" s="41"/>
      <c r="G47" s="12"/>
      <c r="H47" s="41"/>
      <c r="I47" s="12"/>
      <c r="J47" s="12"/>
      <c r="K47" s="12"/>
      <c r="L47" s="12"/>
      <c r="M47" s="12"/>
      <c r="N47" s="12"/>
      <c r="O47" s="12"/>
      <c r="P47" s="12"/>
    </row>
    <row r="48" spans="1:17" ht="15" x14ac:dyDescent="0.25">
      <c r="A48" s="60" t="s">
        <v>3761</v>
      </c>
      <c r="B48" s="13" t="s">
        <v>108</v>
      </c>
      <c r="C48" s="72" t="s">
        <v>3761</v>
      </c>
      <c r="D48" s="72" t="s">
        <v>3761</v>
      </c>
      <c r="E48" s="72" t="s">
        <v>3761</v>
      </c>
      <c r="F48" s="72" t="s">
        <v>3761</v>
      </c>
      <c r="G48" s="8">
        <v>0</v>
      </c>
      <c r="H48" s="72" t="s">
        <v>3761</v>
      </c>
      <c r="I48" s="73" t="s">
        <v>3761</v>
      </c>
      <c r="J48" s="37">
        <v>0</v>
      </c>
      <c r="K48" s="79" t="s">
        <v>3761</v>
      </c>
      <c r="L48" s="79" t="s">
        <v>3761</v>
      </c>
      <c r="M48" s="8">
        <v>0</v>
      </c>
      <c r="N48" s="73" t="s">
        <v>3761</v>
      </c>
      <c r="O48" s="37">
        <v>0</v>
      </c>
      <c r="P48" s="37">
        <v>0</v>
      </c>
      <c r="Q48" s="60" t="s">
        <v>3760</v>
      </c>
    </row>
    <row r="49" spans="1:17" ht="15" x14ac:dyDescent="0.25">
      <c r="A49" s="60" t="s">
        <v>3761</v>
      </c>
      <c r="B49" s="7" t="s">
        <v>1944</v>
      </c>
      <c r="C49" s="72" t="s">
        <v>3761</v>
      </c>
      <c r="D49" s="72" t="s">
        <v>3761</v>
      </c>
      <c r="E49" s="72" t="s">
        <v>3761</v>
      </c>
      <c r="F49" s="72" t="s">
        <v>3761</v>
      </c>
      <c r="G49" s="8">
        <v>0</v>
      </c>
      <c r="H49" s="72" t="s">
        <v>3761</v>
      </c>
      <c r="I49" s="73" t="s">
        <v>3761</v>
      </c>
      <c r="J49" s="37">
        <v>0</v>
      </c>
      <c r="K49" s="79" t="s">
        <v>3761</v>
      </c>
      <c r="L49" s="79" t="s">
        <v>3761</v>
      </c>
      <c r="M49" s="8">
        <v>0</v>
      </c>
      <c r="N49" s="73" t="s">
        <v>3761</v>
      </c>
      <c r="O49" s="37">
        <v>0</v>
      </c>
      <c r="P49" s="37">
        <v>0</v>
      </c>
      <c r="Q49" s="60" t="s">
        <v>3760</v>
      </c>
    </row>
    <row r="50" spans="1:17" ht="15" x14ac:dyDescent="0.25">
      <c r="A50" s="60" t="s">
        <v>3761</v>
      </c>
      <c r="B50" s="80" t="s">
        <v>3761</v>
      </c>
      <c r="C50" s="75" t="s">
        <v>3761</v>
      </c>
      <c r="D50" s="75" t="s">
        <v>3761</v>
      </c>
      <c r="E50" s="75" t="s">
        <v>3761</v>
      </c>
      <c r="F50" s="3" t="s">
        <v>86</v>
      </c>
      <c r="G50" s="8">
        <v>0</v>
      </c>
      <c r="H50" s="3" t="s">
        <v>86</v>
      </c>
      <c r="I50" s="37">
        <v>0</v>
      </c>
      <c r="J50" s="37">
        <v>0</v>
      </c>
      <c r="K50" s="8">
        <v>0</v>
      </c>
      <c r="L50" s="8">
        <v>0</v>
      </c>
      <c r="M50" s="8">
        <v>0</v>
      </c>
      <c r="N50" s="37">
        <v>0</v>
      </c>
      <c r="O50" s="37">
        <v>0</v>
      </c>
      <c r="P50" s="37">
        <v>0</v>
      </c>
      <c r="Q50" s="60" t="s">
        <v>3760</v>
      </c>
    </row>
    <row r="51" spans="1:17" ht="17.45" customHeight="1" x14ac:dyDescent="0.2">
      <c r="A51" s="61" t="s">
        <v>3762</v>
      </c>
      <c r="B51" s="40"/>
      <c r="C51" s="41"/>
      <c r="D51" s="41"/>
      <c r="E51" s="41"/>
      <c r="F51" s="41"/>
      <c r="G51" s="12"/>
      <c r="H51" s="41"/>
      <c r="I51" s="12"/>
      <c r="J51" s="12"/>
      <c r="K51" s="12"/>
      <c r="L51" s="12"/>
      <c r="M51" s="12"/>
      <c r="N51" s="12"/>
      <c r="O51" s="12"/>
      <c r="P51" s="12"/>
    </row>
    <row r="52" spans="1:17" ht="15" x14ac:dyDescent="0.25">
      <c r="A52" s="60" t="s">
        <v>3761</v>
      </c>
      <c r="B52" s="7" t="s">
        <v>220</v>
      </c>
      <c r="C52" s="72" t="s">
        <v>3761</v>
      </c>
      <c r="D52" s="72" t="s">
        <v>3761</v>
      </c>
      <c r="E52" s="72" t="s">
        <v>3761</v>
      </c>
      <c r="F52" s="72" t="s">
        <v>3761</v>
      </c>
      <c r="G52" s="8">
        <v>0</v>
      </c>
      <c r="H52" s="72" t="s">
        <v>3761</v>
      </c>
      <c r="I52" s="73" t="s">
        <v>3761</v>
      </c>
      <c r="J52" s="37">
        <v>0</v>
      </c>
      <c r="K52" s="79" t="s">
        <v>3761</v>
      </c>
      <c r="L52" s="79" t="s">
        <v>3761</v>
      </c>
      <c r="M52" s="8">
        <v>0</v>
      </c>
      <c r="N52" s="73" t="s">
        <v>3761</v>
      </c>
      <c r="O52" s="37">
        <v>0</v>
      </c>
      <c r="P52" s="37">
        <v>0</v>
      </c>
      <c r="Q52" s="60" t="s">
        <v>3760</v>
      </c>
    </row>
    <row r="53" spans="1:17" ht="15" x14ac:dyDescent="0.25">
      <c r="A53" s="60" t="s">
        <v>3761</v>
      </c>
      <c r="B53" s="80" t="s">
        <v>3761</v>
      </c>
      <c r="C53" s="75" t="s">
        <v>3761</v>
      </c>
      <c r="D53" s="75" t="s">
        <v>3761</v>
      </c>
      <c r="E53" s="75" t="s">
        <v>3761</v>
      </c>
      <c r="F53" s="3" t="s">
        <v>86</v>
      </c>
      <c r="G53" s="8">
        <v>0</v>
      </c>
      <c r="H53" s="3" t="s">
        <v>86</v>
      </c>
      <c r="I53" s="37">
        <v>0</v>
      </c>
      <c r="J53" s="37">
        <v>0</v>
      </c>
      <c r="K53" s="8">
        <v>0</v>
      </c>
      <c r="L53" s="8">
        <v>0</v>
      </c>
      <c r="M53" s="8">
        <v>0</v>
      </c>
      <c r="N53" s="37">
        <v>0</v>
      </c>
      <c r="O53" s="37">
        <v>0</v>
      </c>
      <c r="P53" s="37">
        <v>0</v>
      </c>
      <c r="Q53" s="60" t="s">
        <v>3760</v>
      </c>
    </row>
    <row r="54" spans="1:17" ht="17.45" customHeight="1" x14ac:dyDescent="0.2">
      <c r="A54" s="61" t="s">
        <v>3762</v>
      </c>
      <c r="B54" s="40"/>
      <c r="C54" s="41"/>
      <c r="D54" s="41"/>
      <c r="E54" s="41"/>
      <c r="F54" s="41"/>
      <c r="G54" s="12"/>
      <c r="H54" s="41"/>
      <c r="I54" s="12"/>
      <c r="J54" s="12"/>
      <c r="K54" s="12"/>
      <c r="L54" s="12"/>
      <c r="M54" s="12"/>
      <c r="N54" s="12"/>
      <c r="O54" s="12"/>
      <c r="P54" s="12"/>
    </row>
    <row r="55" spans="1:17" ht="17.45" customHeight="1" x14ac:dyDescent="0.2">
      <c r="A55" s="61" t="s">
        <v>3762</v>
      </c>
      <c r="B55" s="30"/>
      <c r="C55" s="43"/>
      <c r="D55" s="43"/>
      <c r="E55" s="43"/>
      <c r="F55" s="43"/>
      <c r="G55" s="44"/>
      <c r="H55" s="43"/>
      <c r="I55" s="44"/>
      <c r="J55" s="44"/>
      <c r="K55" s="44"/>
      <c r="L55" s="44"/>
      <c r="M55" s="44"/>
      <c r="N55" s="44"/>
      <c r="O55" s="44"/>
      <c r="P55" s="44"/>
    </row>
    <row r="56" spans="1:17" ht="17.45" customHeight="1" x14ac:dyDescent="0.2">
      <c r="A56" s="61" t="s">
        <v>3762</v>
      </c>
    </row>
    <row r="57" spans="1:17" x14ac:dyDescent="0.2">
      <c r="A57" s="60" t="s">
        <v>3761</v>
      </c>
      <c r="B57" s="32" t="s">
        <v>63</v>
      </c>
      <c r="C57" s="60" t="s">
        <v>3760</v>
      </c>
    </row>
    <row r="58" spans="1:17" ht="17.45" customHeight="1" x14ac:dyDescent="0.2">
      <c r="A58" s="61" t="s">
        <v>3762</v>
      </c>
    </row>
    <row r="59" spans="1:17" x14ac:dyDescent="0.2">
      <c r="A59" s="60" t="s">
        <v>3761</v>
      </c>
      <c r="B59" s="33" t="s">
        <v>64</v>
      </c>
      <c r="C59" s="60" t="s">
        <v>3760</v>
      </c>
    </row>
    <row r="60" spans="1:17" ht="17.45" customHeight="1" x14ac:dyDescent="0.2">
      <c r="A60" s="61" t="s">
        <v>3762</v>
      </c>
    </row>
    <row r="61" spans="1:17" ht="14.25" customHeight="1" x14ac:dyDescent="0.2">
      <c r="A61" s="60" t="s">
        <v>3761</v>
      </c>
      <c r="B61" s="57" t="s">
        <v>128</v>
      </c>
      <c r="C61" s="61" t="s">
        <v>3760</v>
      </c>
      <c r="D61" s="57"/>
      <c r="E61" s="57"/>
      <c r="F61" s="57"/>
      <c r="G61" s="57"/>
    </row>
    <row r="62" spans="1:17" ht="85.5" x14ac:dyDescent="0.2">
      <c r="A62" s="61" t="s">
        <v>3775</v>
      </c>
      <c r="B62" s="57"/>
      <c r="C62" s="57"/>
      <c r="D62" s="57"/>
      <c r="E62" s="57"/>
      <c r="F62" s="57"/>
      <c r="G62" s="57"/>
    </row>
    <row r="63" spans="1:17" hidden="1" x14ac:dyDescent="0.2">
      <c r="B63" s="57"/>
      <c r="C63" s="57"/>
      <c r="D63" s="57"/>
      <c r="E63" s="57"/>
      <c r="F63" s="57"/>
      <c r="G63" s="57"/>
    </row>
    <row r="64" spans="1:17" hidden="1" x14ac:dyDescent="0.2">
      <c r="B64" s="57"/>
      <c r="C64" s="57"/>
      <c r="D64" s="57"/>
      <c r="E64" s="57"/>
      <c r="F64" s="57"/>
      <c r="G64" s="57"/>
    </row>
    <row r="65" spans="2:7" hidden="1" x14ac:dyDescent="0.2">
      <c r="B65" s="57"/>
      <c r="C65" s="57"/>
      <c r="D65" s="57"/>
      <c r="E65" s="57"/>
      <c r="F65" s="57"/>
      <c r="G65" s="57"/>
    </row>
    <row r="66" spans="2:7" hidden="1" x14ac:dyDescent="0.2">
      <c r="B66" s="57"/>
      <c r="C66" s="57"/>
      <c r="D66" s="57"/>
      <c r="E66" s="57"/>
      <c r="F66" s="57"/>
      <c r="G66" s="57"/>
    </row>
    <row r="67" spans="2:7" hidden="1" x14ac:dyDescent="0.2">
      <c r="B67" s="57"/>
      <c r="C67" s="57"/>
      <c r="D67" s="57"/>
      <c r="E67" s="57"/>
      <c r="F67" s="57"/>
      <c r="G67" s="57"/>
    </row>
    <row r="68" spans="2:7" hidden="1" x14ac:dyDescent="0.2">
      <c r="B68" s="57"/>
      <c r="C68" s="57"/>
      <c r="D68" s="57"/>
      <c r="E68" s="57"/>
      <c r="F68" s="57"/>
      <c r="G68" s="57"/>
    </row>
    <row r="69" spans="2:7" hidden="1" x14ac:dyDescent="0.2">
      <c r="B69" s="57"/>
      <c r="C69" s="57"/>
      <c r="D69" s="57"/>
      <c r="E69" s="57"/>
      <c r="F69" s="57"/>
      <c r="G69" s="57"/>
    </row>
    <row r="70" spans="2:7" hidden="1" x14ac:dyDescent="0.2">
      <c r="B70" s="57"/>
      <c r="C70" s="57"/>
      <c r="D70" s="57"/>
      <c r="E70" s="57"/>
      <c r="F70" s="57"/>
      <c r="G70" s="57"/>
    </row>
    <row r="71" spans="2:7" hidden="1" x14ac:dyDescent="0.2">
      <c r="B71" s="57"/>
      <c r="C71" s="57"/>
      <c r="D71" s="57"/>
      <c r="E71" s="57"/>
      <c r="F71" s="57"/>
      <c r="G71" s="57"/>
    </row>
    <row r="72" spans="2:7" hidden="1" x14ac:dyDescent="0.2">
      <c r="B72" s="57"/>
      <c r="C72" s="57"/>
      <c r="D72" s="57"/>
      <c r="E72" s="57"/>
      <c r="F72" s="57"/>
      <c r="G72" s="57"/>
    </row>
  </sheetData>
  <hyperlinks>
    <hyperlink ref="B59" r:id="rId1" xr:uid="{00000000-0004-0000-0C00-000000000000}"/>
  </hyperlinks>
  <pageMargins left="0.7" right="0.7" top="0.75" bottom="0.75" header="0.3" footer="0.3"/>
  <pageSetup paperSize="9" orientation="portrait" r:id="rId2"/>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גיליון14"/>
  <dimension ref="A1:T37"/>
  <sheetViews>
    <sheetView showGridLines="0" rightToLeft="1" zoomScale="80" zoomScaleNormal="80" workbookViewId="0">
      <pane ySplit="10" topLeftCell="A11" activePane="bottomLeft" state="frozen"/>
      <selection pane="bottomLeft" activeCell="U2" sqref="U2:XFD37"/>
    </sheetView>
  </sheetViews>
  <sheetFormatPr defaultColWidth="0" defaultRowHeight="14.25" zeroHeight="1" x14ac:dyDescent="0.2"/>
  <cols>
    <col min="1" max="1" width="9" customWidth="1"/>
    <col min="2" max="2" width="43.625" bestFit="1" customWidth="1"/>
    <col min="3" max="3" width="20.25" bestFit="1" customWidth="1"/>
    <col min="4" max="4" width="16.25" customWidth="1"/>
    <col min="5" max="5" width="19.75" customWidth="1"/>
    <col min="6" max="19" width="16.25" customWidth="1"/>
    <col min="20" max="20" width="9" customWidth="1"/>
    <col min="21" max="16384" width="9" hidden="1"/>
  </cols>
  <sheetData>
    <row r="1" spans="1:20" ht="18" x14ac:dyDescent="0.25">
      <c r="A1" s="60" t="s">
        <v>3761</v>
      </c>
      <c r="B1" s="20" t="s">
        <v>36</v>
      </c>
      <c r="C1" s="20" t="s">
        <v>37</v>
      </c>
      <c r="D1" s="59" t="s">
        <v>3760</v>
      </c>
      <c r="E1" s="21"/>
      <c r="F1" s="21"/>
      <c r="G1" s="21"/>
      <c r="H1" s="21"/>
      <c r="I1" s="21"/>
      <c r="J1" s="21"/>
      <c r="K1" s="21"/>
      <c r="L1" s="21"/>
      <c r="M1" s="21"/>
      <c r="N1" s="21"/>
      <c r="O1" s="21"/>
      <c r="P1" s="21"/>
      <c r="Q1" s="21"/>
      <c r="R1" s="21"/>
      <c r="S1" s="21"/>
    </row>
    <row r="2" spans="1:20" ht="18" x14ac:dyDescent="0.25">
      <c r="A2" s="60" t="s">
        <v>3761</v>
      </c>
      <c r="B2" s="20" t="s">
        <v>38</v>
      </c>
      <c r="C2" s="20" t="s">
        <v>39</v>
      </c>
      <c r="D2" s="59" t="s">
        <v>3760</v>
      </c>
      <c r="E2" s="21"/>
      <c r="F2" s="21"/>
      <c r="G2" s="21"/>
      <c r="H2" s="21"/>
      <c r="I2" s="21"/>
      <c r="J2" s="21"/>
      <c r="K2" s="21"/>
      <c r="L2" s="21"/>
      <c r="M2" s="21"/>
      <c r="N2" s="21"/>
      <c r="O2" s="21"/>
      <c r="P2" s="21"/>
      <c r="Q2" s="21"/>
      <c r="R2" s="21"/>
      <c r="S2" s="21"/>
    </row>
    <row r="3" spans="1:20" ht="18" x14ac:dyDescent="0.25">
      <c r="A3" s="60" t="s">
        <v>3761</v>
      </c>
      <c r="B3" s="20" t="s">
        <v>40</v>
      </c>
      <c r="C3" s="20" t="s">
        <v>3748</v>
      </c>
      <c r="D3" s="59" t="s">
        <v>3760</v>
      </c>
      <c r="E3" s="21"/>
      <c r="F3" s="21"/>
      <c r="G3" s="21"/>
      <c r="H3" s="21"/>
      <c r="I3" s="21"/>
      <c r="J3" s="21"/>
      <c r="K3" s="21"/>
      <c r="L3" s="21"/>
      <c r="M3" s="21"/>
      <c r="N3" s="21"/>
      <c r="O3" s="21"/>
      <c r="P3" s="21"/>
      <c r="Q3" s="21"/>
      <c r="R3" s="21"/>
      <c r="S3" s="21"/>
    </row>
    <row r="4" spans="1:20" ht="18" x14ac:dyDescent="0.25">
      <c r="A4" s="60" t="s">
        <v>3761</v>
      </c>
      <c r="B4" s="20" t="s">
        <v>41</v>
      </c>
      <c r="C4" s="20">
        <v>214</v>
      </c>
      <c r="D4" s="59" t="s">
        <v>3760</v>
      </c>
      <c r="E4" s="21"/>
      <c r="F4" s="21"/>
      <c r="G4" s="21"/>
      <c r="H4" s="21"/>
      <c r="I4" s="21"/>
      <c r="J4" s="21"/>
      <c r="K4" s="21"/>
      <c r="L4" s="21"/>
      <c r="M4" s="21"/>
      <c r="N4" s="21"/>
      <c r="O4" s="21"/>
      <c r="P4" s="21"/>
      <c r="Q4" s="21"/>
      <c r="R4" s="21"/>
      <c r="S4" s="21"/>
    </row>
    <row r="5" spans="1:20" ht="17.45" customHeight="1" x14ac:dyDescent="0.55000000000000004">
      <c r="A5" s="61" t="s">
        <v>3762</v>
      </c>
      <c r="B5" s="24"/>
      <c r="C5" s="24"/>
      <c r="D5" s="24"/>
      <c r="E5" s="24"/>
      <c r="F5" s="24"/>
      <c r="G5" s="24"/>
      <c r="H5" s="24"/>
      <c r="I5" s="24"/>
      <c r="J5" s="24"/>
      <c r="L5" s="24"/>
      <c r="M5" s="24"/>
      <c r="N5" s="24"/>
      <c r="O5" s="24"/>
      <c r="P5" s="24"/>
      <c r="Q5" s="24"/>
      <c r="R5" s="24"/>
      <c r="S5" s="24"/>
    </row>
    <row r="6" spans="1:20" ht="30" x14ac:dyDescent="0.2">
      <c r="A6" s="60" t="s">
        <v>3761</v>
      </c>
      <c r="B6" s="45" t="s">
        <v>1945</v>
      </c>
      <c r="C6" s="62" t="s">
        <v>3760</v>
      </c>
      <c r="D6" s="23"/>
      <c r="E6" s="23"/>
      <c r="F6" s="23"/>
      <c r="G6" s="23"/>
      <c r="H6" s="23"/>
      <c r="I6" s="23"/>
      <c r="J6" s="23"/>
      <c r="K6" s="23"/>
      <c r="L6" s="23"/>
      <c r="M6" s="23"/>
      <c r="N6" s="23"/>
      <c r="O6" s="23"/>
      <c r="P6" s="23"/>
      <c r="Q6" s="23"/>
      <c r="R6" s="23"/>
      <c r="S6" s="23"/>
    </row>
    <row r="7" spans="1:20" ht="30" x14ac:dyDescent="0.2">
      <c r="A7" s="60" t="s">
        <v>3761</v>
      </c>
      <c r="B7" s="45" t="s">
        <v>253</v>
      </c>
      <c r="C7" s="62" t="s">
        <v>3760</v>
      </c>
      <c r="D7" s="23"/>
      <c r="E7" s="23"/>
      <c r="F7" s="23"/>
      <c r="G7" s="23"/>
      <c r="H7" s="23"/>
      <c r="I7" s="23"/>
      <c r="J7" s="23"/>
      <c r="K7" s="23"/>
      <c r="L7" s="23"/>
      <c r="M7" s="23"/>
      <c r="N7" s="23"/>
      <c r="O7" s="23"/>
      <c r="P7" s="23"/>
      <c r="Q7" s="23"/>
      <c r="R7" s="23"/>
      <c r="S7" s="23"/>
    </row>
    <row r="8" spans="1:20" ht="30" x14ac:dyDescent="0.2">
      <c r="A8" s="60" t="s">
        <v>3761</v>
      </c>
      <c r="B8" s="45" t="s">
        <v>1852</v>
      </c>
      <c r="C8" s="25" t="s">
        <v>65</v>
      </c>
      <c r="D8" s="25" t="s">
        <v>244</v>
      </c>
      <c r="E8" s="25" t="s">
        <v>66</v>
      </c>
      <c r="F8" s="25" t="s">
        <v>245</v>
      </c>
      <c r="G8" s="25" t="s">
        <v>115</v>
      </c>
      <c r="H8" s="25" t="s">
        <v>67</v>
      </c>
      <c r="I8" s="25" t="s">
        <v>130</v>
      </c>
      <c r="J8" s="25" t="s">
        <v>233</v>
      </c>
      <c r="K8" s="25" t="s">
        <v>68</v>
      </c>
      <c r="L8" s="25" t="s">
        <v>116</v>
      </c>
      <c r="M8" s="25" t="s">
        <v>117</v>
      </c>
      <c r="N8" s="25" t="s">
        <v>131</v>
      </c>
      <c r="O8" s="25" t="s">
        <v>132</v>
      </c>
      <c r="P8" s="25" t="s">
        <v>0</v>
      </c>
      <c r="Q8" s="25" t="s">
        <v>133</v>
      </c>
      <c r="R8" s="25" t="s">
        <v>118</v>
      </c>
      <c r="S8" s="25" t="s">
        <v>119</v>
      </c>
      <c r="T8" s="60" t="s">
        <v>3760</v>
      </c>
    </row>
    <row r="9" spans="1:20" ht="28.5" x14ac:dyDescent="0.2">
      <c r="A9" s="60" t="s">
        <v>3761</v>
      </c>
      <c r="B9" s="65" t="s">
        <v>3761</v>
      </c>
      <c r="C9" s="76" t="s">
        <v>3761</v>
      </c>
      <c r="D9" s="76" t="s">
        <v>3761</v>
      </c>
      <c r="E9" s="76" t="s">
        <v>3761</v>
      </c>
      <c r="F9" s="76" t="s">
        <v>3761</v>
      </c>
      <c r="G9" s="76" t="s">
        <v>3761</v>
      </c>
      <c r="H9" s="76" t="s">
        <v>3761</v>
      </c>
      <c r="I9" s="47" t="s">
        <v>235</v>
      </c>
      <c r="J9" s="47" t="s">
        <v>236</v>
      </c>
      <c r="K9" s="76" t="s">
        <v>3761</v>
      </c>
      <c r="L9" s="47" t="s">
        <v>44</v>
      </c>
      <c r="M9" s="47" t="s">
        <v>44</v>
      </c>
      <c r="N9" s="47" t="s">
        <v>237</v>
      </c>
      <c r="O9" s="76" t="s">
        <v>3761</v>
      </c>
      <c r="P9" s="47" t="s">
        <v>43</v>
      </c>
      <c r="Q9" s="47" t="s">
        <v>44</v>
      </c>
      <c r="R9" s="47" t="s">
        <v>44</v>
      </c>
      <c r="S9" s="47" t="s">
        <v>44</v>
      </c>
      <c r="T9" s="60" t="s">
        <v>3760</v>
      </c>
    </row>
    <row r="10" spans="1:20" x14ac:dyDescent="0.2">
      <c r="A10" s="60" t="s">
        <v>3761</v>
      </c>
      <c r="B10" s="67" t="s">
        <v>3761</v>
      </c>
      <c r="C10" s="47" t="s">
        <v>45</v>
      </c>
      <c r="D10" s="47" t="s">
        <v>46</v>
      </c>
      <c r="E10" s="47" t="s">
        <v>120</v>
      </c>
      <c r="F10" s="47" t="s">
        <v>121</v>
      </c>
      <c r="G10" s="47" t="s">
        <v>122</v>
      </c>
      <c r="H10" s="47" t="s">
        <v>123</v>
      </c>
      <c r="I10" s="47" t="s">
        <v>124</v>
      </c>
      <c r="J10" s="47" t="s">
        <v>125</v>
      </c>
      <c r="K10" s="47" t="s">
        <v>126</v>
      </c>
      <c r="L10" s="47" t="s">
        <v>127</v>
      </c>
      <c r="M10" s="47" t="s">
        <v>238</v>
      </c>
      <c r="N10" s="47" t="s">
        <v>239</v>
      </c>
      <c r="O10" s="47" t="s">
        <v>240</v>
      </c>
      <c r="P10" s="47" t="s">
        <v>241</v>
      </c>
      <c r="Q10" s="47" t="s">
        <v>242</v>
      </c>
      <c r="R10" s="47" t="s">
        <v>243</v>
      </c>
      <c r="S10" s="47" t="s">
        <v>255</v>
      </c>
      <c r="T10" s="60" t="s">
        <v>3760</v>
      </c>
    </row>
    <row r="11" spans="1:20" ht="15" x14ac:dyDescent="0.25">
      <c r="A11" s="60" t="s">
        <v>3761</v>
      </c>
      <c r="B11" s="14" t="s">
        <v>252</v>
      </c>
      <c r="C11" s="68" t="s">
        <v>3761</v>
      </c>
      <c r="D11" s="68" t="s">
        <v>3761</v>
      </c>
      <c r="E11" s="68" t="s">
        <v>3761</v>
      </c>
      <c r="F11" s="68" t="s">
        <v>3761</v>
      </c>
      <c r="G11" s="68" t="s">
        <v>3761</v>
      </c>
      <c r="H11" s="68" t="s">
        <v>3761</v>
      </c>
      <c r="I11" s="68" t="s">
        <v>3761</v>
      </c>
      <c r="J11" s="15">
        <v>0</v>
      </c>
      <c r="K11" s="68" t="s">
        <v>3761</v>
      </c>
      <c r="L11" s="69" t="s">
        <v>3761</v>
      </c>
      <c r="M11" s="42">
        <v>0</v>
      </c>
      <c r="N11" s="77" t="s">
        <v>3761</v>
      </c>
      <c r="O11" s="77" t="s">
        <v>3761</v>
      </c>
      <c r="P11" s="15">
        <v>0</v>
      </c>
      <c r="Q11" s="69" t="s">
        <v>3761</v>
      </c>
      <c r="R11" s="42">
        <v>0</v>
      </c>
      <c r="S11" s="42">
        <v>0</v>
      </c>
      <c r="T11" s="60" t="s">
        <v>3760</v>
      </c>
    </row>
    <row r="12" spans="1:20" ht="15" x14ac:dyDescent="0.25">
      <c r="A12" s="60" t="s">
        <v>3761</v>
      </c>
      <c r="B12" s="6" t="s">
        <v>246</v>
      </c>
      <c r="C12" s="70" t="s">
        <v>3761</v>
      </c>
      <c r="D12" s="70" t="s">
        <v>3761</v>
      </c>
      <c r="E12" s="70" t="s">
        <v>3761</v>
      </c>
      <c r="F12" s="70" t="s">
        <v>3761</v>
      </c>
      <c r="G12" s="70" t="s">
        <v>3761</v>
      </c>
      <c r="H12" s="70" t="s">
        <v>3761</v>
      </c>
      <c r="I12" s="70" t="s">
        <v>3761</v>
      </c>
      <c r="J12" s="36">
        <v>0</v>
      </c>
      <c r="K12" s="70" t="s">
        <v>3761</v>
      </c>
      <c r="L12" s="71" t="s">
        <v>3761</v>
      </c>
      <c r="M12" s="35">
        <v>0</v>
      </c>
      <c r="N12" s="78" t="s">
        <v>3761</v>
      </c>
      <c r="O12" s="78" t="s">
        <v>3761</v>
      </c>
      <c r="P12" s="36">
        <v>0</v>
      </c>
      <c r="Q12" s="71" t="s">
        <v>3761</v>
      </c>
      <c r="R12" s="35">
        <v>0</v>
      </c>
      <c r="S12" s="35">
        <v>0</v>
      </c>
      <c r="T12" s="60" t="s">
        <v>3760</v>
      </c>
    </row>
    <row r="13" spans="1:20" ht="15" x14ac:dyDescent="0.25">
      <c r="A13" s="60" t="s">
        <v>3761</v>
      </c>
      <c r="B13" s="7" t="s">
        <v>1946</v>
      </c>
      <c r="C13" s="72" t="s">
        <v>3761</v>
      </c>
      <c r="D13" s="72" t="s">
        <v>3761</v>
      </c>
      <c r="E13" s="72" t="s">
        <v>3761</v>
      </c>
      <c r="F13" s="72" t="s">
        <v>3761</v>
      </c>
      <c r="G13" s="72" t="s">
        <v>3761</v>
      </c>
      <c r="H13" s="72" t="s">
        <v>3761</v>
      </c>
      <c r="I13" s="72" t="s">
        <v>3761</v>
      </c>
      <c r="J13" s="8">
        <v>0</v>
      </c>
      <c r="K13" s="72" t="s">
        <v>3761</v>
      </c>
      <c r="L13" s="73" t="s">
        <v>3761</v>
      </c>
      <c r="M13" s="37">
        <v>0</v>
      </c>
      <c r="N13" s="79" t="s">
        <v>3761</v>
      </c>
      <c r="O13" s="79" t="s">
        <v>3761</v>
      </c>
      <c r="P13" s="8">
        <v>0</v>
      </c>
      <c r="Q13" s="73" t="s">
        <v>3761</v>
      </c>
      <c r="R13" s="37">
        <v>0</v>
      </c>
      <c r="S13" s="37">
        <v>0</v>
      </c>
      <c r="T13" s="60" t="s">
        <v>3760</v>
      </c>
    </row>
    <row r="14" spans="1:20" ht="15" x14ac:dyDescent="0.25">
      <c r="A14" s="60" t="s">
        <v>3761</v>
      </c>
      <c r="B14" s="80" t="s">
        <v>3761</v>
      </c>
      <c r="C14" s="75" t="s">
        <v>3761</v>
      </c>
      <c r="D14" s="3" t="s">
        <v>86</v>
      </c>
      <c r="E14" s="3" t="s">
        <v>86</v>
      </c>
      <c r="F14" s="3" t="s">
        <v>86</v>
      </c>
      <c r="G14" s="75" t="s">
        <v>3761</v>
      </c>
      <c r="H14" s="75" t="s">
        <v>3761</v>
      </c>
      <c r="I14" s="3" t="s">
        <v>86</v>
      </c>
      <c r="J14" s="8">
        <v>0</v>
      </c>
      <c r="K14" s="3" t="s">
        <v>86</v>
      </c>
      <c r="L14" s="37">
        <v>0</v>
      </c>
      <c r="M14" s="37">
        <v>0</v>
      </c>
      <c r="N14" s="8">
        <v>0</v>
      </c>
      <c r="O14" s="8">
        <v>0</v>
      </c>
      <c r="P14" s="8">
        <v>0</v>
      </c>
      <c r="Q14" s="37">
        <v>0</v>
      </c>
      <c r="R14" s="37">
        <v>0</v>
      </c>
      <c r="S14" s="37">
        <v>0</v>
      </c>
      <c r="T14" s="60" t="s">
        <v>3760</v>
      </c>
    </row>
    <row r="15" spans="1:20" ht="17.45" customHeight="1" x14ac:dyDescent="0.2">
      <c r="A15" s="61" t="s">
        <v>3762</v>
      </c>
      <c r="B15" s="40"/>
      <c r="C15" s="41"/>
      <c r="D15" s="41"/>
      <c r="E15" s="41"/>
      <c r="F15" s="41"/>
      <c r="G15" s="41"/>
      <c r="H15" s="41"/>
      <c r="I15" s="41"/>
      <c r="J15" s="12"/>
      <c r="K15" s="41"/>
      <c r="L15" s="12"/>
      <c r="M15" s="12"/>
      <c r="N15" s="12"/>
      <c r="O15" s="12"/>
      <c r="P15" s="12"/>
      <c r="Q15" s="12"/>
      <c r="R15" s="12"/>
      <c r="S15" s="12"/>
    </row>
    <row r="16" spans="1:20" ht="15" x14ac:dyDescent="0.25">
      <c r="A16" s="60" t="s">
        <v>3761</v>
      </c>
      <c r="B16" s="7" t="s">
        <v>1947</v>
      </c>
      <c r="C16" s="72" t="s">
        <v>3761</v>
      </c>
      <c r="D16" s="72" t="s">
        <v>3761</v>
      </c>
      <c r="E16" s="72" t="s">
        <v>3761</v>
      </c>
      <c r="F16" s="72" t="s">
        <v>3761</v>
      </c>
      <c r="G16" s="72" t="s">
        <v>3761</v>
      </c>
      <c r="H16" s="72" t="s">
        <v>3761</v>
      </c>
      <c r="I16" s="72" t="s">
        <v>3761</v>
      </c>
      <c r="J16" s="8">
        <v>0</v>
      </c>
      <c r="K16" s="72" t="s">
        <v>3761</v>
      </c>
      <c r="L16" s="73" t="s">
        <v>3761</v>
      </c>
      <c r="M16" s="37">
        <v>0</v>
      </c>
      <c r="N16" s="79" t="s">
        <v>3761</v>
      </c>
      <c r="O16" s="79" t="s">
        <v>3761</v>
      </c>
      <c r="P16" s="8">
        <v>0</v>
      </c>
      <c r="Q16" s="73" t="s">
        <v>3761</v>
      </c>
      <c r="R16" s="37">
        <v>0</v>
      </c>
      <c r="S16" s="37">
        <v>0</v>
      </c>
      <c r="T16" s="60" t="s">
        <v>3760</v>
      </c>
    </row>
    <row r="17" spans="1:20" ht="15" x14ac:dyDescent="0.25">
      <c r="A17" s="60" t="s">
        <v>3761</v>
      </c>
      <c r="B17" s="80" t="s">
        <v>3761</v>
      </c>
      <c r="C17" s="75" t="s">
        <v>3761</v>
      </c>
      <c r="D17" s="3" t="s">
        <v>86</v>
      </c>
      <c r="E17" s="3" t="s">
        <v>86</v>
      </c>
      <c r="F17" s="3" t="s">
        <v>86</v>
      </c>
      <c r="G17" s="75" t="s">
        <v>3761</v>
      </c>
      <c r="H17" s="75" t="s">
        <v>3761</v>
      </c>
      <c r="I17" s="3" t="s">
        <v>86</v>
      </c>
      <c r="J17" s="8">
        <v>0</v>
      </c>
      <c r="K17" s="3" t="s">
        <v>86</v>
      </c>
      <c r="L17" s="37">
        <v>0</v>
      </c>
      <c r="M17" s="37">
        <v>0</v>
      </c>
      <c r="N17" s="8">
        <v>0</v>
      </c>
      <c r="O17" s="8">
        <v>0</v>
      </c>
      <c r="P17" s="8">
        <v>0</v>
      </c>
      <c r="Q17" s="37">
        <v>0</v>
      </c>
      <c r="R17" s="37">
        <v>0</v>
      </c>
      <c r="S17" s="37">
        <v>0</v>
      </c>
      <c r="T17" s="60" t="s">
        <v>3760</v>
      </c>
    </row>
    <row r="18" spans="1:20" ht="17.45" customHeight="1" x14ac:dyDescent="0.2">
      <c r="A18" s="61" t="s">
        <v>3762</v>
      </c>
      <c r="B18" s="40"/>
      <c r="C18" s="41"/>
      <c r="D18" s="41"/>
      <c r="E18" s="41"/>
      <c r="F18" s="41"/>
      <c r="G18" s="41"/>
      <c r="H18" s="41"/>
      <c r="I18" s="41"/>
      <c r="J18" s="12"/>
      <c r="K18" s="41"/>
      <c r="L18" s="12"/>
      <c r="M18" s="12"/>
      <c r="N18" s="12"/>
      <c r="O18" s="12"/>
      <c r="P18" s="12"/>
      <c r="Q18" s="12"/>
      <c r="R18" s="12"/>
      <c r="S18" s="12"/>
    </row>
    <row r="19" spans="1:20" ht="15" x14ac:dyDescent="0.25">
      <c r="A19" s="60" t="s">
        <v>3761</v>
      </c>
      <c r="B19" s="7" t="s">
        <v>248</v>
      </c>
      <c r="C19" s="72" t="s">
        <v>3761</v>
      </c>
      <c r="D19" s="72" t="s">
        <v>3761</v>
      </c>
      <c r="E19" s="72" t="s">
        <v>3761</v>
      </c>
      <c r="F19" s="72" t="s">
        <v>3761</v>
      </c>
      <c r="G19" s="72" t="s">
        <v>3761</v>
      </c>
      <c r="H19" s="72" t="s">
        <v>3761</v>
      </c>
      <c r="I19" s="72" t="s">
        <v>3761</v>
      </c>
      <c r="J19" s="8">
        <v>0</v>
      </c>
      <c r="K19" s="72" t="s">
        <v>3761</v>
      </c>
      <c r="L19" s="73" t="s">
        <v>3761</v>
      </c>
      <c r="M19" s="37">
        <v>0</v>
      </c>
      <c r="N19" s="79" t="s">
        <v>3761</v>
      </c>
      <c r="O19" s="79" t="s">
        <v>3761</v>
      </c>
      <c r="P19" s="8">
        <v>0</v>
      </c>
      <c r="Q19" s="73" t="s">
        <v>3761</v>
      </c>
      <c r="R19" s="37">
        <v>0</v>
      </c>
      <c r="S19" s="37">
        <v>0</v>
      </c>
      <c r="T19" s="60" t="s">
        <v>3760</v>
      </c>
    </row>
    <row r="20" spans="1:20" ht="15" x14ac:dyDescent="0.25">
      <c r="A20" s="60" t="s">
        <v>3761</v>
      </c>
      <c r="B20" s="80" t="s">
        <v>3761</v>
      </c>
      <c r="C20" s="75" t="s">
        <v>3761</v>
      </c>
      <c r="D20" s="3" t="s">
        <v>86</v>
      </c>
      <c r="E20" s="3" t="s">
        <v>86</v>
      </c>
      <c r="F20" s="3" t="s">
        <v>86</v>
      </c>
      <c r="G20" s="75" t="s">
        <v>3761</v>
      </c>
      <c r="H20" s="75" t="s">
        <v>3761</v>
      </c>
      <c r="I20" s="3" t="s">
        <v>86</v>
      </c>
      <c r="J20" s="8">
        <v>0</v>
      </c>
      <c r="K20" s="3" t="s">
        <v>86</v>
      </c>
      <c r="L20" s="37">
        <v>0</v>
      </c>
      <c r="M20" s="37">
        <v>0</v>
      </c>
      <c r="N20" s="8">
        <v>0</v>
      </c>
      <c r="O20" s="8">
        <v>0</v>
      </c>
      <c r="P20" s="8">
        <v>0</v>
      </c>
      <c r="Q20" s="37">
        <v>0</v>
      </c>
      <c r="R20" s="37">
        <v>0</v>
      </c>
      <c r="S20" s="37">
        <v>0</v>
      </c>
      <c r="T20" s="60" t="s">
        <v>3760</v>
      </c>
    </row>
    <row r="21" spans="1:20" ht="17.45" customHeight="1" x14ac:dyDescent="0.2">
      <c r="A21" s="61" t="s">
        <v>3762</v>
      </c>
      <c r="B21" s="40"/>
      <c r="C21" s="41"/>
      <c r="D21" s="41"/>
      <c r="E21" s="41"/>
      <c r="F21" s="41"/>
      <c r="G21" s="41"/>
      <c r="H21" s="41"/>
      <c r="I21" s="41"/>
      <c r="J21" s="12"/>
      <c r="K21" s="41"/>
      <c r="L21" s="12"/>
      <c r="M21" s="12"/>
      <c r="N21" s="12"/>
      <c r="O21" s="12"/>
      <c r="P21" s="12"/>
      <c r="Q21" s="12"/>
      <c r="R21" s="12"/>
      <c r="S21" s="12"/>
    </row>
    <row r="22" spans="1:20" ht="15" x14ac:dyDescent="0.25">
      <c r="A22" s="60" t="s">
        <v>3761</v>
      </c>
      <c r="B22" s="7" t="s">
        <v>1678</v>
      </c>
      <c r="C22" s="72" t="s">
        <v>3761</v>
      </c>
      <c r="D22" s="72" t="s">
        <v>3761</v>
      </c>
      <c r="E22" s="72" t="s">
        <v>3761</v>
      </c>
      <c r="F22" s="72" t="s">
        <v>3761</v>
      </c>
      <c r="G22" s="72" t="s">
        <v>3761</v>
      </c>
      <c r="H22" s="72" t="s">
        <v>3761</v>
      </c>
      <c r="I22" s="72" t="s">
        <v>3761</v>
      </c>
      <c r="J22" s="8">
        <v>0</v>
      </c>
      <c r="K22" s="72" t="s">
        <v>3761</v>
      </c>
      <c r="L22" s="73" t="s">
        <v>3761</v>
      </c>
      <c r="M22" s="37">
        <v>0</v>
      </c>
      <c r="N22" s="79" t="s">
        <v>3761</v>
      </c>
      <c r="O22" s="79" t="s">
        <v>3761</v>
      </c>
      <c r="P22" s="8">
        <v>0</v>
      </c>
      <c r="Q22" s="73" t="s">
        <v>3761</v>
      </c>
      <c r="R22" s="37">
        <v>0</v>
      </c>
      <c r="S22" s="37">
        <v>0</v>
      </c>
      <c r="T22" s="60" t="s">
        <v>3760</v>
      </c>
    </row>
    <row r="23" spans="1:20" ht="15" x14ac:dyDescent="0.25">
      <c r="A23" s="60" t="s">
        <v>3761</v>
      </c>
      <c r="B23" s="80" t="s">
        <v>3761</v>
      </c>
      <c r="C23" s="75" t="s">
        <v>3761</v>
      </c>
      <c r="D23" s="3" t="s">
        <v>86</v>
      </c>
      <c r="E23" s="3" t="s">
        <v>86</v>
      </c>
      <c r="F23" s="3" t="s">
        <v>86</v>
      </c>
      <c r="G23" s="75" t="s">
        <v>3761</v>
      </c>
      <c r="H23" s="75" t="s">
        <v>3761</v>
      </c>
      <c r="I23" s="3" t="s">
        <v>86</v>
      </c>
      <c r="J23" s="8">
        <v>0</v>
      </c>
      <c r="K23" s="3" t="s">
        <v>86</v>
      </c>
      <c r="L23" s="37">
        <v>0</v>
      </c>
      <c r="M23" s="37">
        <v>0</v>
      </c>
      <c r="N23" s="8">
        <v>0</v>
      </c>
      <c r="O23" s="8">
        <v>0</v>
      </c>
      <c r="P23" s="8">
        <v>0</v>
      </c>
      <c r="Q23" s="37">
        <v>0</v>
      </c>
      <c r="R23" s="37">
        <v>0</v>
      </c>
      <c r="S23" s="37">
        <v>0</v>
      </c>
      <c r="T23" s="60" t="s">
        <v>3760</v>
      </c>
    </row>
    <row r="24" spans="1:20" ht="17.45" customHeight="1" x14ac:dyDescent="0.2">
      <c r="A24" s="61" t="s">
        <v>3762</v>
      </c>
      <c r="B24" s="40"/>
      <c r="C24" s="41"/>
      <c r="D24" s="41"/>
      <c r="E24" s="41"/>
      <c r="F24" s="41"/>
      <c r="G24" s="41"/>
      <c r="H24" s="41"/>
      <c r="I24" s="41"/>
      <c r="J24" s="12"/>
      <c r="K24" s="41"/>
      <c r="L24" s="12"/>
      <c r="M24" s="12"/>
      <c r="N24" s="12"/>
      <c r="O24" s="12"/>
      <c r="P24" s="12"/>
      <c r="Q24" s="12"/>
      <c r="R24" s="12"/>
      <c r="S24" s="12"/>
    </row>
    <row r="25" spans="1:20" ht="15" x14ac:dyDescent="0.25">
      <c r="A25" s="60" t="s">
        <v>3761</v>
      </c>
      <c r="B25" s="13" t="s">
        <v>249</v>
      </c>
      <c r="C25" s="72" t="s">
        <v>3761</v>
      </c>
      <c r="D25" s="72" t="s">
        <v>3761</v>
      </c>
      <c r="E25" s="72" t="s">
        <v>3761</v>
      </c>
      <c r="F25" s="72" t="s">
        <v>3761</v>
      </c>
      <c r="G25" s="72" t="s">
        <v>3761</v>
      </c>
      <c r="H25" s="72" t="s">
        <v>3761</v>
      </c>
      <c r="I25" s="72" t="s">
        <v>3761</v>
      </c>
      <c r="J25" s="8">
        <v>0</v>
      </c>
      <c r="K25" s="72" t="s">
        <v>3761</v>
      </c>
      <c r="L25" s="73" t="s">
        <v>3761</v>
      </c>
      <c r="M25" s="37">
        <v>0</v>
      </c>
      <c r="N25" s="79" t="s">
        <v>3761</v>
      </c>
      <c r="O25" s="79" t="s">
        <v>3761</v>
      </c>
      <c r="P25" s="8">
        <v>0</v>
      </c>
      <c r="Q25" s="73" t="s">
        <v>3761</v>
      </c>
      <c r="R25" s="37">
        <v>0</v>
      </c>
      <c r="S25" s="37">
        <v>0</v>
      </c>
      <c r="T25" s="60" t="s">
        <v>3760</v>
      </c>
    </row>
    <row r="26" spans="1:20" ht="15" x14ac:dyDescent="0.25">
      <c r="A26" s="60" t="s">
        <v>3761</v>
      </c>
      <c r="B26" s="7" t="s">
        <v>1948</v>
      </c>
      <c r="C26" s="72" t="s">
        <v>3761</v>
      </c>
      <c r="D26" s="72" t="s">
        <v>3761</v>
      </c>
      <c r="E26" s="72" t="s">
        <v>3761</v>
      </c>
      <c r="F26" s="72" t="s">
        <v>3761</v>
      </c>
      <c r="G26" s="72" t="s">
        <v>3761</v>
      </c>
      <c r="H26" s="72" t="s">
        <v>3761</v>
      </c>
      <c r="I26" s="72" t="s">
        <v>3761</v>
      </c>
      <c r="J26" s="8">
        <v>0</v>
      </c>
      <c r="K26" s="72" t="s">
        <v>3761</v>
      </c>
      <c r="L26" s="73" t="s">
        <v>3761</v>
      </c>
      <c r="M26" s="37">
        <v>0</v>
      </c>
      <c r="N26" s="79" t="s">
        <v>3761</v>
      </c>
      <c r="O26" s="79" t="s">
        <v>3761</v>
      </c>
      <c r="P26" s="8">
        <v>0</v>
      </c>
      <c r="Q26" s="73" t="s">
        <v>3761</v>
      </c>
      <c r="R26" s="37">
        <v>0</v>
      </c>
      <c r="S26" s="37">
        <v>0</v>
      </c>
      <c r="T26" s="60" t="s">
        <v>3760</v>
      </c>
    </row>
    <row r="27" spans="1:20" ht="15" x14ac:dyDescent="0.25">
      <c r="A27" s="60" t="s">
        <v>3761</v>
      </c>
      <c r="B27" s="80" t="s">
        <v>3761</v>
      </c>
      <c r="C27" s="75" t="s">
        <v>3761</v>
      </c>
      <c r="D27" s="3" t="s">
        <v>86</v>
      </c>
      <c r="E27" s="3" t="s">
        <v>86</v>
      </c>
      <c r="F27" s="3" t="s">
        <v>86</v>
      </c>
      <c r="G27" s="75" t="s">
        <v>3761</v>
      </c>
      <c r="H27" s="75" t="s">
        <v>3761</v>
      </c>
      <c r="I27" s="3" t="s">
        <v>86</v>
      </c>
      <c r="J27" s="8">
        <v>0</v>
      </c>
      <c r="K27" s="3" t="s">
        <v>86</v>
      </c>
      <c r="L27" s="37">
        <v>0</v>
      </c>
      <c r="M27" s="37">
        <v>0</v>
      </c>
      <c r="N27" s="8">
        <v>0</v>
      </c>
      <c r="O27" s="8">
        <v>0</v>
      </c>
      <c r="P27" s="8">
        <v>0</v>
      </c>
      <c r="Q27" s="37">
        <v>0</v>
      </c>
      <c r="R27" s="37">
        <v>0</v>
      </c>
      <c r="S27" s="37">
        <v>0</v>
      </c>
      <c r="T27" s="60" t="s">
        <v>3760</v>
      </c>
    </row>
    <row r="28" spans="1:20" ht="17.45" customHeight="1" x14ac:dyDescent="0.2">
      <c r="A28" s="61" t="s">
        <v>3762</v>
      </c>
      <c r="B28" s="40"/>
      <c r="C28" s="41"/>
      <c r="D28" s="41"/>
      <c r="E28" s="41"/>
      <c r="F28" s="41"/>
      <c r="G28" s="41"/>
      <c r="H28" s="41"/>
      <c r="I28" s="41"/>
      <c r="J28" s="12"/>
      <c r="K28" s="41"/>
      <c r="L28" s="12"/>
      <c r="M28" s="12"/>
      <c r="N28" s="12"/>
      <c r="O28" s="12"/>
      <c r="P28" s="12"/>
      <c r="Q28" s="12"/>
      <c r="R28" s="12"/>
      <c r="S28" s="12"/>
    </row>
    <row r="29" spans="1:20" ht="15" x14ac:dyDescent="0.25">
      <c r="A29" s="60" t="s">
        <v>3761</v>
      </c>
      <c r="B29" s="7" t="s">
        <v>1949</v>
      </c>
      <c r="C29" s="72" t="s">
        <v>3761</v>
      </c>
      <c r="D29" s="72" t="s">
        <v>3761</v>
      </c>
      <c r="E29" s="72" t="s">
        <v>3761</v>
      </c>
      <c r="F29" s="72" t="s">
        <v>3761</v>
      </c>
      <c r="G29" s="72" t="s">
        <v>3761</v>
      </c>
      <c r="H29" s="72" t="s">
        <v>3761</v>
      </c>
      <c r="I29" s="72" t="s">
        <v>3761</v>
      </c>
      <c r="J29" s="8">
        <v>0</v>
      </c>
      <c r="K29" s="72" t="s">
        <v>3761</v>
      </c>
      <c r="L29" s="73" t="s">
        <v>3761</v>
      </c>
      <c r="M29" s="37">
        <v>0</v>
      </c>
      <c r="N29" s="79" t="s">
        <v>3761</v>
      </c>
      <c r="O29" s="79" t="s">
        <v>3761</v>
      </c>
      <c r="P29" s="8">
        <v>0</v>
      </c>
      <c r="Q29" s="73" t="s">
        <v>3761</v>
      </c>
      <c r="R29" s="37">
        <v>0</v>
      </c>
      <c r="S29" s="37">
        <v>0</v>
      </c>
      <c r="T29" s="60" t="s">
        <v>3760</v>
      </c>
    </row>
    <row r="30" spans="1:20" ht="15" x14ac:dyDescent="0.25">
      <c r="A30" s="60" t="s">
        <v>3761</v>
      </c>
      <c r="B30" s="80" t="s">
        <v>3761</v>
      </c>
      <c r="C30" s="75" t="s">
        <v>3761</v>
      </c>
      <c r="D30" s="3" t="s">
        <v>86</v>
      </c>
      <c r="E30" s="3" t="s">
        <v>86</v>
      </c>
      <c r="F30" s="3" t="s">
        <v>86</v>
      </c>
      <c r="G30" s="75" t="s">
        <v>3761</v>
      </c>
      <c r="H30" s="75" t="s">
        <v>3761</v>
      </c>
      <c r="I30" s="3" t="s">
        <v>86</v>
      </c>
      <c r="J30" s="8">
        <v>0</v>
      </c>
      <c r="K30" s="3" t="s">
        <v>86</v>
      </c>
      <c r="L30" s="37">
        <v>0</v>
      </c>
      <c r="M30" s="37">
        <v>0</v>
      </c>
      <c r="N30" s="8">
        <v>0</v>
      </c>
      <c r="O30" s="8">
        <v>0</v>
      </c>
      <c r="P30" s="8">
        <v>0</v>
      </c>
      <c r="Q30" s="37">
        <v>0</v>
      </c>
      <c r="R30" s="37">
        <v>0</v>
      </c>
      <c r="S30" s="37">
        <v>0</v>
      </c>
      <c r="T30" s="60" t="s">
        <v>3760</v>
      </c>
    </row>
    <row r="31" spans="1:20" ht="17.45" customHeight="1" x14ac:dyDescent="0.2">
      <c r="A31" s="61" t="s">
        <v>3762</v>
      </c>
      <c r="B31" s="40"/>
      <c r="C31" s="41"/>
      <c r="D31" s="41"/>
      <c r="E31" s="41"/>
      <c r="F31" s="41"/>
      <c r="G31" s="41"/>
      <c r="H31" s="41"/>
      <c r="I31" s="41"/>
      <c r="J31" s="12"/>
      <c r="K31" s="41"/>
      <c r="L31" s="12"/>
      <c r="M31" s="12"/>
      <c r="N31" s="12"/>
      <c r="O31" s="12"/>
      <c r="P31" s="12"/>
      <c r="Q31" s="12"/>
      <c r="R31" s="12"/>
      <c r="S31" s="12"/>
    </row>
    <row r="32" spans="1:20" ht="17.45" customHeight="1" x14ac:dyDescent="0.2">
      <c r="A32" s="61" t="s">
        <v>3762</v>
      </c>
      <c r="B32" s="30"/>
      <c r="C32" s="43"/>
      <c r="D32" s="43"/>
      <c r="E32" s="43"/>
      <c r="F32" s="43"/>
      <c r="G32" s="43"/>
      <c r="H32" s="43"/>
      <c r="I32" s="43"/>
      <c r="J32" s="44"/>
      <c r="K32" s="43"/>
      <c r="L32" s="44"/>
      <c r="M32" s="44"/>
      <c r="N32" s="44"/>
      <c r="O32" s="44"/>
      <c r="P32" s="44"/>
      <c r="Q32" s="44"/>
      <c r="R32" s="44"/>
      <c r="S32" s="44"/>
    </row>
    <row r="33" spans="1:3" ht="17.45" customHeight="1" x14ac:dyDescent="0.2">
      <c r="A33" s="61" t="s">
        <v>3762</v>
      </c>
    </row>
    <row r="34" spans="1:3" x14ac:dyDescent="0.2">
      <c r="A34" s="60" t="s">
        <v>3761</v>
      </c>
      <c r="B34" s="32" t="s">
        <v>63</v>
      </c>
      <c r="C34" s="60" t="s">
        <v>3760</v>
      </c>
    </row>
    <row r="35" spans="1:3" ht="17.45" customHeight="1" x14ac:dyDescent="0.2">
      <c r="A35" s="61" t="s">
        <v>3762</v>
      </c>
    </row>
    <row r="36" spans="1:3" x14ac:dyDescent="0.2">
      <c r="A36" s="60" t="s">
        <v>3761</v>
      </c>
      <c r="B36" s="33" t="s">
        <v>64</v>
      </c>
      <c r="C36" s="60" t="s">
        <v>3760</v>
      </c>
    </row>
    <row r="37" spans="1:3" ht="85.5" x14ac:dyDescent="0.2">
      <c r="A37" s="61" t="s">
        <v>3776</v>
      </c>
    </row>
  </sheetData>
  <hyperlinks>
    <hyperlink ref="B36" r:id="rId1" xr:uid="{00000000-0004-0000-0D00-000000000000}"/>
  </hyperlinks>
  <pageMargins left="0.7" right="0.7" top="0.75" bottom="0.75" header="0.3" footer="0.3"/>
  <pageSetup paperSize="9" orientation="portrait" r:id="rId2"/>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גיליון15"/>
  <dimension ref="A1:T65"/>
  <sheetViews>
    <sheetView showGridLines="0" rightToLeft="1" zoomScale="80" zoomScaleNormal="80" workbookViewId="0">
      <pane ySplit="10" topLeftCell="A11" activePane="bottomLeft" state="frozen"/>
      <selection pane="bottomLeft" activeCell="U2" sqref="U2:XFD55"/>
    </sheetView>
  </sheetViews>
  <sheetFormatPr defaultColWidth="0" defaultRowHeight="14.25" zeroHeight="1" x14ac:dyDescent="0.2"/>
  <cols>
    <col min="1" max="1" width="9" customWidth="1"/>
    <col min="2" max="2" width="43.625" bestFit="1" customWidth="1"/>
    <col min="3" max="3" width="20.25" bestFit="1" customWidth="1"/>
    <col min="4" max="4" width="11.75" bestFit="1" customWidth="1"/>
    <col min="5" max="5" width="18.75" bestFit="1" customWidth="1"/>
    <col min="6" max="6" width="32.25" bestFit="1" customWidth="1"/>
    <col min="7" max="19" width="16.25" customWidth="1"/>
    <col min="20" max="20" width="9" customWidth="1"/>
    <col min="21" max="16384" width="9" hidden="1"/>
  </cols>
  <sheetData>
    <row r="1" spans="1:20" ht="18" x14ac:dyDescent="0.25">
      <c r="A1" s="60" t="s">
        <v>3761</v>
      </c>
      <c r="B1" s="20" t="s">
        <v>36</v>
      </c>
      <c r="C1" s="20" t="s">
        <v>37</v>
      </c>
      <c r="D1" s="59" t="s">
        <v>3760</v>
      </c>
      <c r="E1" s="21"/>
      <c r="F1" s="21"/>
      <c r="G1" s="21"/>
      <c r="H1" s="21"/>
      <c r="I1" s="21"/>
      <c r="J1" s="21"/>
      <c r="K1" s="21"/>
      <c r="L1" s="21"/>
      <c r="M1" s="21"/>
      <c r="N1" s="21"/>
      <c r="O1" s="21"/>
      <c r="P1" s="21"/>
      <c r="Q1" s="21"/>
      <c r="R1" s="21"/>
      <c r="S1" s="21"/>
    </row>
    <row r="2" spans="1:20" ht="18" x14ac:dyDescent="0.25">
      <c r="A2" s="60" t="s">
        <v>3761</v>
      </c>
      <c r="B2" s="20" t="s">
        <v>38</v>
      </c>
      <c r="C2" s="20" t="s">
        <v>39</v>
      </c>
      <c r="D2" s="59" t="s">
        <v>3760</v>
      </c>
      <c r="E2" s="21"/>
      <c r="F2" s="21"/>
      <c r="G2" s="21"/>
      <c r="H2" s="21"/>
      <c r="I2" s="21"/>
      <c r="J2" s="21"/>
      <c r="K2" s="21"/>
      <c r="L2" s="21"/>
      <c r="M2" s="21"/>
      <c r="N2" s="21"/>
      <c r="O2" s="21"/>
      <c r="P2" s="21"/>
      <c r="Q2" s="21"/>
      <c r="R2" s="21"/>
      <c r="S2" s="21"/>
    </row>
    <row r="3" spans="1:20" ht="18" x14ac:dyDescent="0.25">
      <c r="A3" s="60" t="s">
        <v>3761</v>
      </c>
      <c r="B3" s="20" t="s">
        <v>40</v>
      </c>
      <c r="C3" s="20" t="s">
        <v>3748</v>
      </c>
      <c r="D3" s="59" t="s">
        <v>3760</v>
      </c>
      <c r="E3" s="21"/>
      <c r="F3" s="21"/>
      <c r="G3" s="21"/>
      <c r="H3" s="21"/>
      <c r="I3" s="21"/>
      <c r="J3" s="21"/>
      <c r="K3" s="21"/>
      <c r="L3" s="21"/>
      <c r="M3" s="21"/>
      <c r="N3" s="21"/>
      <c r="O3" s="21"/>
      <c r="P3" s="21"/>
      <c r="Q3" s="21"/>
      <c r="R3" s="21"/>
      <c r="S3" s="21"/>
    </row>
    <row r="4" spans="1:20" ht="18" x14ac:dyDescent="0.25">
      <c r="A4" s="60" t="s">
        <v>3761</v>
      </c>
      <c r="B4" s="20" t="s">
        <v>41</v>
      </c>
      <c r="C4" s="20">
        <v>214</v>
      </c>
      <c r="D4" s="59" t="s">
        <v>3760</v>
      </c>
      <c r="E4" s="21"/>
      <c r="F4" s="21"/>
      <c r="G4" s="21"/>
      <c r="H4" s="21"/>
      <c r="I4" s="21"/>
      <c r="J4" s="21"/>
      <c r="K4" s="21"/>
      <c r="L4" s="21"/>
      <c r="M4" s="21"/>
      <c r="N4" s="21"/>
      <c r="O4" s="21"/>
      <c r="P4" s="21"/>
      <c r="Q4" s="21"/>
      <c r="R4" s="21"/>
      <c r="S4" s="21"/>
    </row>
    <row r="5" spans="1:20" ht="17.45" customHeight="1" x14ac:dyDescent="0.55000000000000004">
      <c r="A5" s="61" t="s">
        <v>3762</v>
      </c>
      <c r="B5" s="24"/>
      <c r="C5" s="24"/>
      <c r="D5" s="24"/>
      <c r="E5" s="24"/>
      <c r="F5" s="24"/>
      <c r="G5" s="24"/>
      <c r="H5" s="24"/>
      <c r="I5" s="24"/>
      <c r="J5" s="24"/>
      <c r="L5" s="24"/>
      <c r="M5" s="24"/>
      <c r="N5" s="24"/>
      <c r="O5" s="24"/>
      <c r="P5" s="24"/>
      <c r="Q5" s="24"/>
      <c r="R5" s="24"/>
      <c r="S5" s="24"/>
    </row>
    <row r="6" spans="1:20" ht="30" x14ac:dyDescent="0.2">
      <c r="A6" s="60" t="s">
        <v>3761</v>
      </c>
      <c r="B6" s="45" t="s">
        <v>1945</v>
      </c>
      <c r="C6" s="62" t="s">
        <v>3760</v>
      </c>
      <c r="D6" s="23"/>
      <c r="E6" s="23"/>
      <c r="F6" s="23"/>
      <c r="G6" s="23"/>
      <c r="H6" s="23"/>
      <c r="I6" s="23"/>
      <c r="J6" s="23"/>
      <c r="K6" s="23"/>
      <c r="L6" s="23"/>
      <c r="M6" s="23"/>
      <c r="N6" s="23"/>
      <c r="O6" s="23"/>
      <c r="P6" s="23"/>
      <c r="Q6" s="23"/>
      <c r="R6" s="23"/>
      <c r="S6" s="23"/>
    </row>
    <row r="7" spans="1:20" ht="30" x14ac:dyDescent="0.2">
      <c r="A7" s="60" t="s">
        <v>3761</v>
      </c>
      <c r="B7" s="45" t="s">
        <v>1060</v>
      </c>
      <c r="C7" s="62" t="s">
        <v>3760</v>
      </c>
      <c r="D7" s="23"/>
      <c r="E7" s="23"/>
      <c r="F7" s="23"/>
      <c r="G7" s="23"/>
      <c r="H7" s="23"/>
      <c r="I7" s="23"/>
      <c r="J7" s="23"/>
      <c r="K7" s="23"/>
      <c r="L7" s="23"/>
      <c r="M7" s="23"/>
      <c r="N7" s="23"/>
      <c r="O7" s="23"/>
      <c r="P7" s="23"/>
      <c r="Q7" s="23"/>
      <c r="R7" s="23"/>
      <c r="S7" s="23"/>
    </row>
    <row r="8" spans="1:20" ht="30" x14ac:dyDescent="0.2">
      <c r="A8" s="60" t="s">
        <v>3761</v>
      </c>
      <c r="B8" s="45" t="s">
        <v>1852</v>
      </c>
      <c r="C8" s="25" t="s">
        <v>65</v>
      </c>
      <c r="D8" s="25" t="s">
        <v>244</v>
      </c>
      <c r="E8" s="25" t="s">
        <v>66</v>
      </c>
      <c r="F8" s="25" t="s">
        <v>245</v>
      </c>
      <c r="G8" s="25" t="s">
        <v>115</v>
      </c>
      <c r="H8" s="25" t="s">
        <v>67</v>
      </c>
      <c r="I8" s="25" t="s">
        <v>130</v>
      </c>
      <c r="J8" s="25" t="s">
        <v>233</v>
      </c>
      <c r="K8" s="25" t="s">
        <v>68</v>
      </c>
      <c r="L8" s="25" t="s">
        <v>116</v>
      </c>
      <c r="M8" s="25" t="s">
        <v>117</v>
      </c>
      <c r="N8" s="25" t="s">
        <v>131</v>
      </c>
      <c r="O8" s="25" t="s">
        <v>132</v>
      </c>
      <c r="P8" s="25" t="s">
        <v>0</v>
      </c>
      <c r="Q8" s="25" t="s">
        <v>133</v>
      </c>
      <c r="R8" s="25" t="s">
        <v>118</v>
      </c>
      <c r="S8" s="25" t="s">
        <v>119</v>
      </c>
      <c r="T8" s="60" t="s">
        <v>3760</v>
      </c>
    </row>
    <row r="9" spans="1:20" ht="42.75" x14ac:dyDescent="0.2">
      <c r="A9" s="60" t="s">
        <v>3761</v>
      </c>
      <c r="B9" s="65" t="s">
        <v>3761</v>
      </c>
      <c r="C9" s="76" t="s">
        <v>3761</v>
      </c>
      <c r="D9" s="76" t="s">
        <v>3761</v>
      </c>
      <c r="E9" s="76" t="s">
        <v>3761</v>
      </c>
      <c r="F9" s="76" t="s">
        <v>3761</v>
      </c>
      <c r="G9" s="76" t="s">
        <v>3761</v>
      </c>
      <c r="H9" s="76" t="s">
        <v>3761</v>
      </c>
      <c r="I9" s="47" t="s">
        <v>235</v>
      </c>
      <c r="J9" s="47" t="s">
        <v>236</v>
      </c>
      <c r="K9" s="76" t="s">
        <v>3761</v>
      </c>
      <c r="L9" s="47" t="s">
        <v>44</v>
      </c>
      <c r="M9" s="47" t="s">
        <v>44</v>
      </c>
      <c r="N9" s="47" t="s">
        <v>237</v>
      </c>
      <c r="O9" s="76" t="s">
        <v>3761</v>
      </c>
      <c r="P9" s="47" t="s">
        <v>43</v>
      </c>
      <c r="Q9" s="47" t="s">
        <v>44</v>
      </c>
      <c r="R9" s="47" t="s">
        <v>44</v>
      </c>
      <c r="S9" s="47" t="s">
        <v>44</v>
      </c>
      <c r="T9" s="60" t="s">
        <v>3760</v>
      </c>
    </row>
    <row r="10" spans="1:20" x14ac:dyDescent="0.2">
      <c r="A10" s="60" t="s">
        <v>3761</v>
      </c>
      <c r="B10" s="67" t="s">
        <v>3761</v>
      </c>
      <c r="C10" s="47" t="s">
        <v>45</v>
      </c>
      <c r="D10" s="47" t="s">
        <v>46</v>
      </c>
      <c r="E10" s="47" t="s">
        <v>120</v>
      </c>
      <c r="F10" s="47" t="s">
        <v>121</v>
      </c>
      <c r="G10" s="47" t="s">
        <v>122</v>
      </c>
      <c r="H10" s="47" t="s">
        <v>123</v>
      </c>
      <c r="I10" s="47" t="s">
        <v>124</v>
      </c>
      <c r="J10" s="47" t="s">
        <v>125</v>
      </c>
      <c r="K10" s="47" t="s">
        <v>126</v>
      </c>
      <c r="L10" s="47" t="s">
        <v>127</v>
      </c>
      <c r="M10" s="47" t="s">
        <v>238</v>
      </c>
      <c r="N10" s="47" t="s">
        <v>239</v>
      </c>
      <c r="O10" s="47" t="s">
        <v>240</v>
      </c>
      <c r="P10" s="47" t="s">
        <v>241</v>
      </c>
      <c r="Q10" s="47" t="s">
        <v>242</v>
      </c>
      <c r="R10" s="47" t="s">
        <v>243</v>
      </c>
      <c r="S10" s="47" t="s">
        <v>255</v>
      </c>
      <c r="T10" s="60" t="s">
        <v>3760</v>
      </c>
    </row>
    <row r="11" spans="1:20" ht="15" x14ac:dyDescent="0.25">
      <c r="A11" s="60" t="s">
        <v>3761</v>
      </c>
      <c r="B11" s="14" t="s">
        <v>1790</v>
      </c>
      <c r="C11" s="68" t="s">
        <v>3761</v>
      </c>
      <c r="D11" s="68" t="s">
        <v>3761</v>
      </c>
      <c r="E11" s="68" t="s">
        <v>3761</v>
      </c>
      <c r="F11" s="68" t="s">
        <v>3761</v>
      </c>
      <c r="G11" s="68" t="s">
        <v>3761</v>
      </c>
      <c r="H11" s="68" t="s">
        <v>3761</v>
      </c>
      <c r="I11" s="68" t="s">
        <v>3761</v>
      </c>
      <c r="J11" s="15">
        <v>4.5932151281253519</v>
      </c>
      <c r="K11" s="68" t="s">
        <v>3761</v>
      </c>
      <c r="L11" s="69" t="s">
        <v>3761</v>
      </c>
      <c r="M11" s="42">
        <v>3.5245719305864606E-2</v>
      </c>
      <c r="N11" s="77" t="s">
        <v>3761</v>
      </c>
      <c r="O11" s="77" t="s">
        <v>3761</v>
      </c>
      <c r="P11" s="15">
        <v>22508.002260965997</v>
      </c>
      <c r="Q11" s="69" t="s">
        <v>3761</v>
      </c>
      <c r="R11" s="42">
        <v>1</v>
      </c>
      <c r="S11" s="42">
        <v>5.744705921835503E-3</v>
      </c>
      <c r="T11" s="60" t="s">
        <v>3760</v>
      </c>
    </row>
    <row r="12" spans="1:20" ht="15" x14ac:dyDescent="0.25">
      <c r="A12" s="60" t="s">
        <v>3761</v>
      </c>
      <c r="B12" s="6" t="s">
        <v>70</v>
      </c>
      <c r="C12" s="70" t="s">
        <v>3761</v>
      </c>
      <c r="D12" s="70" t="s">
        <v>3761</v>
      </c>
      <c r="E12" s="70" t="s">
        <v>3761</v>
      </c>
      <c r="F12" s="70" t="s">
        <v>3761</v>
      </c>
      <c r="G12" s="70" t="s">
        <v>3761</v>
      </c>
      <c r="H12" s="70" t="s">
        <v>3761</v>
      </c>
      <c r="I12" s="70" t="s">
        <v>3761</v>
      </c>
      <c r="J12" s="36">
        <v>4.5932151281253519</v>
      </c>
      <c r="K12" s="70" t="s">
        <v>3761</v>
      </c>
      <c r="L12" s="71" t="s">
        <v>3761</v>
      </c>
      <c r="M12" s="35">
        <v>3.5245719305864606E-2</v>
      </c>
      <c r="N12" s="78" t="s">
        <v>3761</v>
      </c>
      <c r="O12" s="78" t="s">
        <v>3761</v>
      </c>
      <c r="P12" s="36">
        <v>22508.002260965997</v>
      </c>
      <c r="Q12" s="71" t="s">
        <v>3761</v>
      </c>
      <c r="R12" s="35">
        <v>1</v>
      </c>
      <c r="S12" s="35">
        <v>5.744705921835503E-3</v>
      </c>
      <c r="T12" s="60" t="s">
        <v>3760</v>
      </c>
    </row>
    <row r="13" spans="1:20" ht="15" x14ac:dyDescent="0.25">
      <c r="A13" s="60" t="s">
        <v>3761</v>
      </c>
      <c r="B13" s="7" t="s">
        <v>1946</v>
      </c>
      <c r="C13" s="72" t="s">
        <v>3761</v>
      </c>
      <c r="D13" s="72" t="s">
        <v>3761</v>
      </c>
      <c r="E13" s="72" t="s">
        <v>3761</v>
      </c>
      <c r="F13" s="72" t="s">
        <v>3761</v>
      </c>
      <c r="G13" s="72" t="s">
        <v>3761</v>
      </c>
      <c r="H13" s="72" t="s">
        <v>3761</v>
      </c>
      <c r="I13" s="72" t="s">
        <v>3761</v>
      </c>
      <c r="J13" s="8">
        <v>5.5619401265069319</v>
      </c>
      <c r="K13" s="72" t="s">
        <v>3761</v>
      </c>
      <c r="L13" s="73" t="s">
        <v>3761</v>
      </c>
      <c r="M13" s="37">
        <v>2.6336388487782855E-2</v>
      </c>
      <c r="N13" s="79" t="s">
        <v>3761</v>
      </c>
      <c r="O13" s="79" t="s">
        <v>3761</v>
      </c>
      <c r="P13" s="8">
        <v>17024.894810635</v>
      </c>
      <c r="Q13" s="73" t="s">
        <v>3761</v>
      </c>
      <c r="R13" s="37">
        <v>0.75639297585108412</v>
      </c>
      <c r="S13" s="37">
        <v>4.3452552076065016E-3</v>
      </c>
      <c r="T13" s="60" t="s">
        <v>3760</v>
      </c>
    </row>
    <row r="14" spans="1:20" ht="15" x14ac:dyDescent="0.25">
      <c r="A14" s="60" t="s">
        <v>3761</v>
      </c>
      <c r="B14" s="9" t="s">
        <v>1950</v>
      </c>
      <c r="C14" s="3" t="s">
        <v>1951</v>
      </c>
      <c r="D14" s="75" t="s">
        <v>3761</v>
      </c>
      <c r="E14" s="3" t="s">
        <v>1952</v>
      </c>
      <c r="F14" s="3" t="s">
        <v>462</v>
      </c>
      <c r="G14" s="3" t="s">
        <v>76</v>
      </c>
      <c r="H14" s="3" t="s">
        <v>268</v>
      </c>
      <c r="I14" s="3" t="s">
        <v>1953</v>
      </c>
      <c r="J14" s="8">
        <v>9.794200000000103</v>
      </c>
      <c r="K14" s="3" t="s">
        <v>73</v>
      </c>
      <c r="L14" s="37">
        <v>4.1000000000000002E-2</v>
      </c>
      <c r="M14" s="37">
        <v>2.830000000000096E-2</v>
      </c>
      <c r="N14" s="8">
        <v>4409415.0120659992</v>
      </c>
      <c r="O14" s="8">
        <v>132.19</v>
      </c>
      <c r="P14" s="8">
        <v>5828.8057043559993</v>
      </c>
      <c r="Q14" s="37">
        <v>1.2142856892438762E-3</v>
      </c>
      <c r="R14" s="37">
        <v>0.25896592850732364</v>
      </c>
      <c r="S14" s="37">
        <v>1.4876831030496516E-3</v>
      </c>
      <c r="T14" s="60" t="s">
        <v>3760</v>
      </c>
    </row>
    <row r="15" spans="1:20" ht="15" x14ac:dyDescent="0.25">
      <c r="A15" s="60" t="s">
        <v>3761</v>
      </c>
      <c r="B15" s="9" t="s">
        <v>1954</v>
      </c>
      <c r="C15" s="3" t="s">
        <v>1955</v>
      </c>
      <c r="D15" s="75" t="s">
        <v>3761</v>
      </c>
      <c r="E15" s="3" t="s">
        <v>1952</v>
      </c>
      <c r="F15" s="3" t="s">
        <v>462</v>
      </c>
      <c r="G15" s="3" t="s">
        <v>76</v>
      </c>
      <c r="H15" s="3" t="s">
        <v>268</v>
      </c>
      <c r="I15" s="3" t="s">
        <v>1956</v>
      </c>
      <c r="J15" s="8">
        <v>6.1211999999998703</v>
      </c>
      <c r="K15" s="3" t="s">
        <v>73</v>
      </c>
      <c r="L15" s="37">
        <v>4.9000000000000002E-2</v>
      </c>
      <c r="M15" s="37">
        <v>2.6599999999998809E-2</v>
      </c>
      <c r="N15" s="8">
        <v>1757206.1825909999</v>
      </c>
      <c r="O15" s="8">
        <v>153.22999999999999</v>
      </c>
      <c r="P15" s="8">
        <v>2692.5670333469993</v>
      </c>
      <c r="Q15" s="37">
        <v>1.1705404685814617E-3</v>
      </c>
      <c r="R15" s="37">
        <v>0.11962709982558176</v>
      </c>
      <c r="S15" s="37">
        <v>6.8722250878002638E-4</v>
      </c>
      <c r="T15" s="60" t="s">
        <v>3760</v>
      </c>
    </row>
    <row r="16" spans="1:20" ht="15" x14ac:dyDescent="0.25">
      <c r="A16" s="60" t="s">
        <v>3761</v>
      </c>
      <c r="B16" s="9" t="s">
        <v>1957</v>
      </c>
      <c r="C16" s="3" t="s">
        <v>1958</v>
      </c>
      <c r="D16" s="75" t="s">
        <v>3761</v>
      </c>
      <c r="E16" s="3" t="s">
        <v>1959</v>
      </c>
      <c r="F16" s="3" t="s">
        <v>1078</v>
      </c>
      <c r="G16" s="3" t="s">
        <v>76</v>
      </c>
      <c r="H16" s="3" t="s">
        <v>268</v>
      </c>
      <c r="I16" s="3" t="s">
        <v>1960</v>
      </c>
      <c r="J16" s="8">
        <v>5.2860999999996245</v>
      </c>
      <c r="K16" s="3" t="s">
        <v>73</v>
      </c>
      <c r="L16" s="37">
        <v>2.1399999999999999E-2</v>
      </c>
      <c r="M16" s="37">
        <v>2.1500000000001331E-2</v>
      </c>
      <c r="N16" s="8">
        <v>860189.46118899994</v>
      </c>
      <c r="O16" s="8">
        <v>113.7</v>
      </c>
      <c r="P16" s="8">
        <v>978.03541722499983</v>
      </c>
      <c r="Q16" s="37">
        <v>2.2056987810608413E-3</v>
      </c>
      <c r="R16" s="37">
        <v>4.3452786519447617E-2</v>
      </c>
      <c r="S16" s="37">
        <v>2.4962348003852464E-4</v>
      </c>
      <c r="T16" s="60" t="s">
        <v>3760</v>
      </c>
    </row>
    <row r="17" spans="1:20" ht="15" x14ac:dyDescent="0.25">
      <c r="A17" s="60" t="s">
        <v>3761</v>
      </c>
      <c r="B17" s="9" t="s">
        <v>1961</v>
      </c>
      <c r="C17" s="3" t="s">
        <v>1962</v>
      </c>
      <c r="D17" s="75" t="s">
        <v>3761</v>
      </c>
      <c r="E17" s="3" t="s">
        <v>1963</v>
      </c>
      <c r="F17" s="3" t="s">
        <v>462</v>
      </c>
      <c r="G17" s="3" t="s">
        <v>302</v>
      </c>
      <c r="H17" s="3" t="s">
        <v>263</v>
      </c>
      <c r="I17" s="3" t="s">
        <v>1964</v>
      </c>
      <c r="J17" s="8">
        <v>4.3343999999999383</v>
      </c>
      <c r="K17" s="3" t="s">
        <v>73</v>
      </c>
      <c r="L17" s="37">
        <v>4.8000000000000001E-2</v>
      </c>
      <c r="M17" s="37">
        <v>2.0999999999994814E-2</v>
      </c>
      <c r="N17" s="8">
        <v>744072.00058799994</v>
      </c>
      <c r="O17" s="8">
        <v>128.97</v>
      </c>
      <c r="P17" s="8">
        <v>959.62965907799992</v>
      </c>
      <c r="Q17" s="37">
        <v>1.0925427817412067E-3</v>
      </c>
      <c r="R17" s="37">
        <v>4.2635043659215208E-2</v>
      </c>
      <c r="S17" s="37">
        <v>2.4492578778680883E-4</v>
      </c>
      <c r="T17" s="60" t="s">
        <v>3760</v>
      </c>
    </row>
    <row r="18" spans="1:20" ht="15" x14ac:dyDescent="0.25">
      <c r="A18" s="60" t="s">
        <v>3761</v>
      </c>
      <c r="B18" s="9" t="s">
        <v>1965</v>
      </c>
      <c r="C18" s="3" t="s">
        <v>1966</v>
      </c>
      <c r="D18" s="75" t="s">
        <v>3761</v>
      </c>
      <c r="E18" s="3" t="s">
        <v>1963</v>
      </c>
      <c r="F18" s="3" t="s">
        <v>462</v>
      </c>
      <c r="G18" s="3" t="s">
        <v>302</v>
      </c>
      <c r="H18" s="3" t="s">
        <v>263</v>
      </c>
      <c r="I18" s="3" t="s">
        <v>1967</v>
      </c>
      <c r="J18" s="8">
        <v>1.6495000000019171</v>
      </c>
      <c r="K18" s="3" t="s">
        <v>73</v>
      </c>
      <c r="L18" s="37">
        <v>5.6000000000000001E-2</v>
      </c>
      <c r="M18" s="37">
        <v>2.3500000000004601E-2</v>
      </c>
      <c r="N18" s="8">
        <v>296304.65186399996</v>
      </c>
      <c r="O18" s="8">
        <v>141.88</v>
      </c>
      <c r="P18" s="8">
        <v>420.39703985099999</v>
      </c>
      <c r="Q18" s="37">
        <v>7.8130054318203892E-4</v>
      </c>
      <c r="R18" s="37">
        <v>1.8677670056043323E-2</v>
      </c>
      <c r="S18" s="37">
        <v>1.0729772177704173E-4</v>
      </c>
      <c r="T18" s="60" t="s">
        <v>3760</v>
      </c>
    </row>
    <row r="19" spans="1:20" ht="15" x14ac:dyDescent="0.25">
      <c r="A19" s="60" t="s">
        <v>3761</v>
      </c>
      <c r="B19" s="9" t="s">
        <v>1968</v>
      </c>
      <c r="C19" s="3" t="s">
        <v>1969</v>
      </c>
      <c r="D19" s="75" t="s">
        <v>3761</v>
      </c>
      <c r="E19" s="3" t="s">
        <v>267</v>
      </c>
      <c r="F19" s="3" t="s">
        <v>261</v>
      </c>
      <c r="G19" s="3" t="s">
        <v>317</v>
      </c>
      <c r="H19" s="3" t="s">
        <v>268</v>
      </c>
      <c r="I19" s="3" t="s">
        <v>1970</v>
      </c>
      <c r="J19" s="8">
        <v>1.4770000000071102</v>
      </c>
      <c r="K19" s="3" t="s">
        <v>73</v>
      </c>
      <c r="L19" s="37">
        <v>6.6000000000000003E-2</v>
      </c>
      <c r="M19" s="37">
        <v>1.5999999999993849E-2</v>
      </c>
      <c r="N19" s="8">
        <v>40823.839152999994</v>
      </c>
      <c r="O19" s="8">
        <v>155.13</v>
      </c>
      <c r="P19" s="8">
        <v>63.330021678999991</v>
      </c>
      <c r="Q19" s="37">
        <v>1.3607946384333332E-2</v>
      </c>
      <c r="R19" s="37">
        <v>2.8136669325304216E-3</v>
      </c>
      <c r="S19" s="37">
        <v>1.6163689089380247E-5</v>
      </c>
      <c r="T19" s="60" t="s">
        <v>3760</v>
      </c>
    </row>
    <row r="20" spans="1:20" ht="15" x14ac:dyDescent="0.25">
      <c r="A20" s="60" t="s">
        <v>3761</v>
      </c>
      <c r="B20" s="9" t="s">
        <v>1971</v>
      </c>
      <c r="C20" s="3" t="s">
        <v>1972</v>
      </c>
      <c r="D20" s="75" t="s">
        <v>3761</v>
      </c>
      <c r="E20" s="3" t="s">
        <v>1973</v>
      </c>
      <c r="F20" s="3" t="s">
        <v>462</v>
      </c>
      <c r="G20" s="3" t="s">
        <v>324</v>
      </c>
      <c r="H20" s="3" t="s">
        <v>268</v>
      </c>
      <c r="I20" s="3" t="s">
        <v>1974</v>
      </c>
      <c r="J20" s="8">
        <v>0.90460000001449625</v>
      </c>
      <c r="K20" s="3" t="s">
        <v>73</v>
      </c>
      <c r="L20" s="37">
        <v>7.7499999999999999E-2</v>
      </c>
      <c r="M20" s="37">
        <v>2.439999999963418E-2</v>
      </c>
      <c r="N20" s="8">
        <v>9076.6672759999983</v>
      </c>
      <c r="O20" s="8">
        <v>145.41</v>
      </c>
      <c r="P20" s="8">
        <v>13.198381693999998</v>
      </c>
      <c r="Q20" s="37">
        <v>1.6026805096347105E-3</v>
      </c>
      <c r="R20" s="37">
        <v>5.8638619016353124E-4</v>
      </c>
      <c r="S20" s="37">
        <v>3.3686162191149973E-6</v>
      </c>
      <c r="T20" s="60" t="s">
        <v>3760</v>
      </c>
    </row>
    <row r="21" spans="1:20" ht="15" x14ac:dyDescent="0.25">
      <c r="A21" s="60" t="s">
        <v>3761</v>
      </c>
      <c r="B21" s="9" t="s">
        <v>1975</v>
      </c>
      <c r="C21" s="3" t="s">
        <v>1976</v>
      </c>
      <c r="D21" s="75" t="s">
        <v>3761</v>
      </c>
      <c r="E21" s="3" t="s">
        <v>1973</v>
      </c>
      <c r="F21" s="3" t="s">
        <v>462</v>
      </c>
      <c r="G21" s="3" t="s">
        <v>324</v>
      </c>
      <c r="H21" s="3" t="s">
        <v>268</v>
      </c>
      <c r="I21" s="3" t="s">
        <v>1977</v>
      </c>
      <c r="J21" s="8">
        <v>0.90420000000044098</v>
      </c>
      <c r="K21" s="3" t="s">
        <v>73</v>
      </c>
      <c r="L21" s="37">
        <v>7.7499999999999999E-2</v>
      </c>
      <c r="M21" s="37">
        <v>2.3599999999997859E-2</v>
      </c>
      <c r="N21" s="8">
        <v>425005.95841699996</v>
      </c>
      <c r="O21" s="8">
        <v>146.38999999999999</v>
      </c>
      <c r="P21" s="8">
        <v>622.16622233999988</v>
      </c>
      <c r="Q21" s="37">
        <v>4.2148469822445959E-3</v>
      </c>
      <c r="R21" s="37">
        <v>2.7642001059284493E-2</v>
      </c>
      <c r="S21" s="37">
        <v>1.5879516717665488E-4</v>
      </c>
      <c r="T21" s="60" t="s">
        <v>3760</v>
      </c>
    </row>
    <row r="22" spans="1:20" ht="15" x14ac:dyDescent="0.25">
      <c r="A22" s="60" t="s">
        <v>3761</v>
      </c>
      <c r="B22" s="9" t="s">
        <v>1978</v>
      </c>
      <c r="C22" s="3" t="s">
        <v>1979</v>
      </c>
      <c r="D22" s="75" t="s">
        <v>3761</v>
      </c>
      <c r="E22" s="3" t="s">
        <v>300</v>
      </c>
      <c r="F22" s="3" t="s">
        <v>301</v>
      </c>
      <c r="G22" s="3" t="s">
        <v>1980</v>
      </c>
      <c r="H22" s="3" t="s">
        <v>1801</v>
      </c>
      <c r="I22" s="3" t="s">
        <v>1981</v>
      </c>
      <c r="J22" s="8">
        <v>2.6674000000002054</v>
      </c>
      <c r="K22" s="3" t="s">
        <v>73</v>
      </c>
      <c r="L22" s="37">
        <v>0.06</v>
      </c>
      <c r="M22" s="37">
        <v>2.3999999999997516E-2</v>
      </c>
      <c r="N22" s="8">
        <v>1358556.1312689998</v>
      </c>
      <c r="O22" s="8">
        <v>123.66</v>
      </c>
      <c r="P22" s="8">
        <v>1679.9905119269997</v>
      </c>
      <c r="Q22" s="37">
        <v>1.7726971954688153E-3</v>
      </c>
      <c r="R22" s="37">
        <v>7.4639698914571631E-2</v>
      </c>
      <c r="S22" s="37">
        <v>4.2878312035855864E-4</v>
      </c>
      <c r="T22" s="60" t="s">
        <v>3760</v>
      </c>
    </row>
    <row r="23" spans="1:20" ht="15" x14ac:dyDescent="0.25">
      <c r="A23" s="60" t="s">
        <v>3761</v>
      </c>
      <c r="B23" s="9" t="s">
        <v>1982</v>
      </c>
      <c r="C23" s="3" t="s">
        <v>1983</v>
      </c>
      <c r="D23" s="75" t="s">
        <v>3761</v>
      </c>
      <c r="E23" s="3" t="s">
        <v>1984</v>
      </c>
      <c r="F23" s="3" t="s">
        <v>462</v>
      </c>
      <c r="G23" s="3" t="s">
        <v>468</v>
      </c>
      <c r="H23" s="3" t="s">
        <v>268</v>
      </c>
      <c r="I23" s="3" t="s">
        <v>1985</v>
      </c>
      <c r="J23" s="8">
        <v>3.4633000000002485</v>
      </c>
      <c r="K23" s="3" t="s">
        <v>73</v>
      </c>
      <c r="L23" s="37">
        <v>3.6400000000000002E-2</v>
      </c>
      <c r="M23" s="37">
        <v>3.2400000000000539E-2</v>
      </c>
      <c r="N23" s="8">
        <v>1632953.5661389998</v>
      </c>
      <c r="O23" s="8">
        <v>102.04</v>
      </c>
      <c r="P23" s="8">
        <v>1666.2658188879998</v>
      </c>
      <c r="Q23" s="37">
        <v>3.3039554836274535E-3</v>
      </c>
      <c r="R23" s="37">
        <v>7.4029929425486335E-2</v>
      </c>
      <c r="S23" s="37">
        <v>4.2528017396365576E-4</v>
      </c>
      <c r="T23" s="60" t="s">
        <v>3760</v>
      </c>
    </row>
    <row r="24" spans="1:20" ht="15" x14ac:dyDescent="0.25">
      <c r="A24" s="60" t="s">
        <v>3761</v>
      </c>
      <c r="B24" s="9" t="s">
        <v>1986</v>
      </c>
      <c r="C24" s="3" t="s">
        <v>1987</v>
      </c>
      <c r="D24" s="75" t="s">
        <v>3761</v>
      </c>
      <c r="E24" s="3" t="s">
        <v>1093</v>
      </c>
      <c r="F24" s="3" t="s">
        <v>261</v>
      </c>
      <c r="G24" s="3" t="s">
        <v>473</v>
      </c>
      <c r="H24" s="3" t="s">
        <v>263</v>
      </c>
      <c r="I24" s="3" t="s">
        <v>1988</v>
      </c>
      <c r="J24" s="8">
        <v>8.4899999999861864E-2</v>
      </c>
      <c r="K24" s="3" t="s">
        <v>73</v>
      </c>
      <c r="L24" s="37">
        <v>3.61E-2</v>
      </c>
      <c r="M24" s="37">
        <v>2.3999999999999577E-2</v>
      </c>
      <c r="N24" s="8">
        <v>1837072.7619059999</v>
      </c>
      <c r="O24" s="8">
        <v>114.34</v>
      </c>
      <c r="P24" s="8">
        <v>2100.508995963</v>
      </c>
      <c r="Q24" s="37">
        <v>4.405450268359712E-3</v>
      </c>
      <c r="R24" s="37">
        <v>9.3322764570970426E-2</v>
      </c>
      <c r="S24" s="37">
        <v>5.3611183827291433E-4</v>
      </c>
      <c r="T24" s="60" t="s">
        <v>3760</v>
      </c>
    </row>
    <row r="25" spans="1:20" ht="15" x14ac:dyDescent="0.25">
      <c r="A25" s="60" t="s">
        <v>3761</v>
      </c>
      <c r="B25" s="9" t="s">
        <v>1989</v>
      </c>
      <c r="C25" s="3" t="s">
        <v>1990</v>
      </c>
      <c r="D25" s="75" t="s">
        <v>3761</v>
      </c>
      <c r="E25" s="3" t="s">
        <v>1991</v>
      </c>
      <c r="F25" s="3" t="s">
        <v>585</v>
      </c>
      <c r="G25" s="3" t="s">
        <v>1992</v>
      </c>
      <c r="H25" s="3" t="s">
        <v>1801</v>
      </c>
      <c r="I25" s="3" t="s">
        <v>1993</v>
      </c>
      <c r="J25" s="8">
        <v>0</v>
      </c>
      <c r="K25" s="3" t="s">
        <v>73</v>
      </c>
      <c r="L25" s="37">
        <v>5.6000000000000001E-2</v>
      </c>
      <c r="M25" s="37">
        <v>0</v>
      </c>
      <c r="N25" s="8">
        <v>432138.99046399991</v>
      </c>
      <c r="O25" s="8">
        <v>9.9999999999999995E-7</v>
      </c>
      <c r="P25" s="8">
        <v>4.2869999999999989E-6</v>
      </c>
      <c r="Q25" s="37">
        <v>1.1903073292451197E-3</v>
      </c>
      <c r="R25" s="37">
        <v>1.9046559309417849E-10</v>
      </c>
      <c r="S25" s="37">
        <v>1.0941688205540384E-12</v>
      </c>
      <c r="T25" s="60" t="s">
        <v>3760</v>
      </c>
    </row>
    <row r="26" spans="1:20" ht="17.45" customHeight="1" x14ac:dyDescent="0.2">
      <c r="A26" s="61" t="s">
        <v>3762</v>
      </c>
      <c r="B26" s="40"/>
      <c r="C26" s="41"/>
      <c r="D26" s="41"/>
      <c r="E26" s="41"/>
      <c r="F26" s="41"/>
      <c r="G26" s="41"/>
      <c r="H26" s="41"/>
      <c r="I26" s="41"/>
      <c r="J26" s="12"/>
      <c r="K26" s="41"/>
      <c r="L26" s="12"/>
      <c r="M26" s="12"/>
      <c r="N26" s="12"/>
      <c r="O26" s="12"/>
      <c r="P26" s="12"/>
      <c r="Q26" s="12"/>
      <c r="R26" s="12"/>
      <c r="S26" s="12"/>
    </row>
    <row r="27" spans="1:20" ht="15" x14ac:dyDescent="0.25">
      <c r="A27" s="60" t="s">
        <v>3761</v>
      </c>
      <c r="B27" s="7" t="s">
        <v>1947</v>
      </c>
      <c r="C27" s="72" t="s">
        <v>3761</v>
      </c>
      <c r="D27" s="72" t="s">
        <v>3761</v>
      </c>
      <c r="E27" s="72" t="s">
        <v>3761</v>
      </c>
      <c r="F27" s="72" t="s">
        <v>3761</v>
      </c>
      <c r="G27" s="72" t="s">
        <v>3761</v>
      </c>
      <c r="H27" s="72" t="s">
        <v>3761</v>
      </c>
      <c r="I27" s="72" t="s">
        <v>3761</v>
      </c>
      <c r="J27" s="8">
        <v>1.5853511846814969</v>
      </c>
      <c r="K27" s="72" t="s">
        <v>3761</v>
      </c>
      <c r="L27" s="73" t="s">
        <v>3761</v>
      </c>
      <c r="M27" s="37">
        <v>6.2908941554378789E-2</v>
      </c>
      <c r="N27" s="79" t="s">
        <v>3761</v>
      </c>
      <c r="O27" s="79" t="s">
        <v>3761</v>
      </c>
      <c r="P27" s="8">
        <v>5483.1074503309992</v>
      </c>
      <c r="Q27" s="73" t="s">
        <v>3761</v>
      </c>
      <c r="R27" s="37">
        <v>0.24360702414891597</v>
      </c>
      <c r="S27" s="37">
        <v>1.3994507142290021E-3</v>
      </c>
      <c r="T27" s="60" t="s">
        <v>3760</v>
      </c>
    </row>
    <row r="28" spans="1:20" ht="15" x14ac:dyDescent="0.25">
      <c r="A28" s="60" t="s">
        <v>3761</v>
      </c>
      <c r="B28" s="9" t="s">
        <v>1994</v>
      </c>
      <c r="C28" s="3" t="s">
        <v>1995</v>
      </c>
      <c r="D28" s="75" t="s">
        <v>3761</v>
      </c>
      <c r="E28" s="3" t="s">
        <v>1959</v>
      </c>
      <c r="F28" s="3" t="s">
        <v>1078</v>
      </c>
      <c r="G28" s="3" t="s">
        <v>76</v>
      </c>
      <c r="H28" s="3" t="s">
        <v>268</v>
      </c>
      <c r="I28" s="3" t="s">
        <v>1996</v>
      </c>
      <c r="J28" s="8">
        <v>4.8882000000001948</v>
      </c>
      <c r="K28" s="3" t="s">
        <v>73</v>
      </c>
      <c r="L28" s="37">
        <v>3.7400000000000003E-2</v>
      </c>
      <c r="M28" s="37">
        <v>4.9200000000004442E-2</v>
      </c>
      <c r="N28" s="8">
        <v>933632.83485899982</v>
      </c>
      <c r="O28" s="8">
        <v>95.74</v>
      </c>
      <c r="P28" s="8">
        <v>893.86007565299997</v>
      </c>
      <c r="Q28" s="37">
        <v>1.5004599912637597E-3</v>
      </c>
      <c r="R28" s="37">
        <v>3.9712990308480509E-2</v>
      </c>
      <c r="S28" s="37">
        <v>2.281394505989239E-4</v>
      </c>
      <c r="T28" s="60" t="s">
        <v>3760</v>
      </c>
    </row>
    <row r="29" spans="1:20" ht="15" x14ac:dyDescent="0.25">
      <c r="A29" s="60" t="s">
        <v>3761</v>
      </c>
      <c r="B29" s="9" t="s">
        <v>1997</v>
      </c>
      <c r="C29" s="3" t="s">
        <v>1998</v>
      </c>
      <c r="D29" s="75" t="s">
        <v>3761</v>
      </c>
      <c r="E29" s="3" t="s">
        <v>1959</v>
      </c>
      <c r="F29" s="3" t="s">
        <v>1078</v>
      </c>
      <c r="G29" s="3" t="s">
        <v>76</v>
      </c>
      <c r="H29" s="3" t="s">
        <v>268</v>
      </c>
      <c r="I29" s="3" t="s">
        <v>1960</v>
      </c>
      <c r="J29" s="8">
        <v>1.166799999999919</v>
      </c>
      <c r="K29" s="3" t="s">
        <v>73</v>
      </c>
      <c r="L29" s="37">
        <v>2.5000000000000001E-2</v>
      </c>
      <c r="M29" s="37">
        <v>4.419999999998997E-2</v>
      </c>
      <c r="N29" s="8">
        <v>295124.77689899993</v>
      </c>
      <c r="O29" s="8">
        <v>98.59</v>
      </c>
      <c r="P29" s="8">
        <v>290.96351726899996</v>
      </c>
      <c r="Q29" s="37">
        <v>7.2326430704084397E-4</v>
      </c>
      <c r="R29" s="37">
        <v>1.2927114272313585E-2</v>
      </c>
      <c r="S29" s="37">
        <v>7.4262469912404102E-5</v>
      </c>
      <c r="T29" s="60" t="s">
        <v>3760</v>
      </c>
    </row>
    <row r="30" spans="1:20" ht="15" x14ac:dyDescent="0.25">
      <c r="A30" s="60" t="s">
        <v>3761</v>
      </c>
      <c r="B30" s="9" t="s">
        <v>1999</v>
      </c>
      <c r="C30" s="3" t="s">
        <v>2000</v>
      </c>
      <c r="D30" s="75" t="s">
        <v>3761</v>
      </c>
      <c r="E30" s="3" t="s">
        <v>2001</v>
      </c>
      <c r="F30" s="3" t="s">
        <v>1269</v>
      </c>
      <c r="G30" s="3" t="s">
        <v>468</v>
      </c>
      <c r="H30" s="3" t="s">
        <v>268</v>
      </c>
      <c r="I30" s="3" t="s">
        <v>2002</v>
      </c>
      <c r="J30" s="8">
        <v>3.5194000000119345</v>
      </c>
      <c r="K30" s="3" t="s">
        <v>73</v>
      </c>
      <c r="L30" s="37">
        <v>3.3500000000000002E-2</v>
      </c>
      <c r="M30" s="37">
        <v>6.2400000000041832E-2</v>
      </c>
      <c r="N30" s="8">
        <v>35360.177194999989</v>
      </c>
      <c r="O30" s="8">
        <v>90.79</v>
      </c>
      <c r="P30" s="8">
        <v>32.103504614999999</v>
      </c>
      <c r="Q30" s="37">
        <v>4.4200221493749987E-5</v>
      </c>
      <c r="R30" s="37">
        <v>1.4263151497312043E-3</v>
      </c>
      <c r="S30" s="37">
        <v>8.1937610870645407E-6</v>
      </c>
      <c r="T30" s="60" t="s">
        <v>3760</v>
      </c>
    </row>
    <row r="31" spans="1:20" ht="15" x14ac:dyDescent="0.25">
      <c r="A31" s="60" t="s">
        <v>3761</v>
      </c>
      <c r="B31" s="9" t="s">
        <v>2003</v>
      </c>
      <c r="C31" s="3" t="s">
        <v>2004</v>
      </c>
      <c r="D31" s="75" t="s">
        <v>3761</v>
      </c>
      <c r="E31" s="3" t="s">
        <v>1093</v>
      </c>
      <c r="F31" s="3" t="s">
        <v>261</v>
      </c>
      <c r="G31" s="3" t="s">
        <v>473</v>
      </c>
      <c r="H31" s="3" t="s">
        <v>263</v>
      </c>
      <c r="I31" s="3" t="s">
        <v>1988</v>
      </c>
      <c r="J31" s="8">
        <v>8.4899999999984974E-2</v>
      </c>
      <c r="K31" s="3" t="s">
        <v>73</v>
      </c>
      <c r="L31" s="37">
        <v>4.8099999999999997E-2</v>
      </c>
      <c r="M31" s="37">
        <v>6.840000000000028E-2</v>
      </c>
      <c r="N31" s="8">
        <v>2902776.4022939997</v>
      </c>
      <c r="O31" s="8">
        <v>101.85</v>
      </c>
      <c r="P31" s="8">
        <v>2956.4777657369996</v>
      </c>
      <c r="Q31" s="37">
        <v>6.9610944899136679E-3</v>
      </c>
      <c r="R31" s="37">
        <v>0.13135229557285968</v>
      </c>
      <c r="S31" s="37">
        <v>7.5458031022409427E-4</v>
      </c>
      <c r="T31" s="60" t="s">
        <v>3760</v>
      </c>
    </row>
    <row r="32" spans="1:20" ht="15" x14ac:dyDescent="0.25">
      <c r="A32" s="60" t="s">
        <v>3761</v>
      </c>
      <c r="B32" s="9" t="s">
        <v>2005</v>
      </c>
      <c r="C32" s="3" t="s">
        <v>2006</v>
      </c>
      <c r="D32" s="75" t="s">
        <v>3761</v>
      </c>
      <c r="E32" s="3" t="s">
        <v>2007</v>
      </c>
      <c r="F32" s="3" t="s">
        <v>585</v>
      </c>
      <c r="G32" s="3" t="s">
        <v>630</v>
      </c>
      <c r="H32" s="3" t="s">
        <v>263</v>
      </c>
      <c r="I32" s="3" t="s">
        <v>2008</v>
      </c>
      <c r="J32" s="8">
        <v>2.7692000000004837</v>
      </c>
      <c r="K32" s="3" t="s">
        <v>73</v>
      </c>
      <c r="L32" s="37">
        <v>4.5999999999999999E-2</v>
      </c>
      <c r="M32" s="37">
        <v>6.3699999999999257E-2</v>
      </c>
      <c r="N32" s="8">
        <v>1306966.0894279999</v>
      </c>
      <c r="O32" s="8">
        <v>95.56</v>
      </c>
      <c r="P32" s="8">
        <v>1248.9367947399999</v>
      </c>
      <c r="Q32" s="37">
        <v>2.9685803581448681E-3</v>
      </c>
      <c r="R32" s="37">
        <v>5.5488567144225891E-2</v>
      </c>
      <c r="S32" s="37">
        <v>3.1876550026760137E-4</v>
      </c>
      <c r="T32" s="60" t="s">
        <v>3760</v>
      </c>
    </row>
    <row r="33" spans="1:20" ht="15" x14ac:dyDescent="0.25">
      <c r="A33" s="60" t="s">
        <v>3761</v>
      </c>
      <c r="B33" s="9" t="s">
        <v>2009</v>
      </c>
      <c r="C33" s="3" t="s">
        <v>2010</v>
      </c>
      <c r="D33" s="75" t="s">
        <v>3761</v>
      </c>
      <c r="E33" s="3" t="s">
        <v>2011</v>
      </c>
      <c r="F33" s="3" t="s">
        <v>585</v>
      </c>
      <c r="G33" s="3" t="s">
        <v>630</v>
      </c>
      <c r="H33" s="3" t="s">
        <v>263</v>
      </c>
      <c r="I33" s="3" t="s">
        <v>2012</v>
      </c>
      <c r="J33" s="8">
        <v>2.6535000000060198</v>
      </c>
      <c r="K33" s="3" t="s">
        <v>73</v>
      </c>
      <c r="L33" s="37">
        <v>4.4699999999999997E-2</v>
      </c>
      <c r="M33" s="37">
        <v>7.100000000000492E-2</v>
      </c>
      <c r="N33" s="8">
        <v>64844.512467999994</v>
      </c>
      <c r="O33" s="8">
        <v>93.71</v>
      </c>
      <c r="P33" s="8">
        <v>60.765792316999992</v>
      </c>
      <c r="Q33" s="37">
        <v>1.3442062139983052E-4</v>
      </c>
      <c r="R33" s="37">
        <v>2.6997417013051271E-3</v>
      </c>
      <c r="S33" s="37">
        <v>1.5509222138913821E-5</v>
      </c>
      <c r="T33" s="60" t="s">
        <v>3760</v>
      </c>
    </row>
    <row r="34" spans="1:20" ht="17.45" customHeight="1" x14ac:dyDescent="0.2">
      <c r="A34" s="61" t="s">
        <v>3762</v>
      </c>
      <c r="B34" s="40"/>
      <c r="C34" s="41"/>
      <c r="D34" s="41"/>
      <c r="E34" s="41"/>
      <c r="F34" s="41"/>
      <c r="G34" s="41"/>
      <c r="H34" s="41"/>
      <c r="I34" s="41"/>
      <c r="J34" s="12"/>
      <c r="K34" s="41"/>
      <c r="L34" s="12"/>
      <c r="M34" s="12"/>
      <c r="N34" s="12"/>
      <c r="O34" s="12"/>
      <c r="P34" s="12"/>
      <c r="Q34" s="12"/>
      <c r="R34" s="12"/>
      <c r="S34" s="12"/>
    </row>
    <row r="35" spans="1:20" ht="15" x14ac:dyDescent="0.25">
      <c r="A35" s="60" t="s">
        <v>3761</v>
      </c>
      <c r="B35" s="7" t="s">
        <v>248</v>
      </c>
      <c r="C35" s="72" t="s">
        <v>3761</v>
      </c>
      <c r="D35" s="72" t="s">
        <v>3761</v>
      </c>
      <c r="E35" s="72" t="s">
        <v>3761</v>
      </c>
      <c r="F35" s="72" t="s">
        <v>3761</v>
      </c>
      <c r="G35" s="72" t="s">
        <v>3761</v>
      </c>
      <c r="H35" s="72" t="s">
        <v>3761</v>
      </c>
      <c r="I35" s="72" t="s">
        <v>3761</v>
      </c>
      <c r="J35" s="8">
        <v>0</v>
      </c>
      <c r="K35" s="72" t="s">
        <v>3761</v>
      </c>
      <c r="L35" s="73" t="s">
        <v>3761</v>
      </c>
      <c r="M35" s="37">
        <v>0</v>
      </c>
      <c r="N35" s="79" t="s">
        <v>3761</v>
      </c>
      <c r="O35" s="79" t="s">
        <v>3761</v>
      </c>
      <c r="P35" s="8">
        <v>0</v>
      </c>
      <c r="Q35" s="73" t="s">
        <v>3761</v>
      </c>
      <c r="R35" s="37">
        <v>0</v>
      </c>
      <c r="S35" s="37">
        <v>0</v>
      </c>
      <c r="T35" s="60" t="s">
        <v>3760</v>
      </c>
    </row>
    <row r="36" spans="1:20" ht="15" x14ac:dyDescent="0.25">
      <c r="A36" s="60" t="s">
        <v>3761</v>
      </c>
      <c r="B36" s="80" t="s">
        <v>3761</v>
      </c>
      <c r="C36" s="75" t="s">
        <v>3761</v>
      </c>
      <c r="D36" s="3" t="s">
        <v>86</v>
      </c>
      <c r="E36" s="3" t="s">
        <v>86</v>
      </c>
      <c r="F36" s="3" t="s">
        <v>86</v>
      </c>
      <c r="G36" s="75" t="s">
        <v>3761</v>
      </c>
      <c r="H36" s="75" t="s">
        <v>3761</v>
      </c>
      <c r="I36" s="3" t="s">
        <v>86</v>
      </c>
      <c r="J36" s="8">
        <v>0</v>
      </c>
      <c r="K36" s="3" t="s">
        <v>86</v>
      </c>
      <c r="L36" s="37">
        <v>0</v>
      </c>
      <c r="M36" s="37">
        <v>0</v>
      </c>
      <c r="N36" s="8">
        <v>0</v>
      </c>
      <c r="O36" s="8">
        <v>0</v>
      </c>
      <c r="P36" s="8">
        <v>0</v>
      </c>
      <c r="Q36" s="37">
        <v>0</v>
      </c>
      <c r="R36" s="37">
        <v>0</v>
      </c>
      <c r="S36" s="37">
        <v>0</v>
      </c>
      <c r="T36" s="60" t="s">
        <v>3760</v>
      </c>
    </row>
    <row r="37" spans="1:20" ht="17.45" customHeight="1" x14ac:dyDescent="0.2">
      <c r="A37" s="61" t="s">
        <v>3762</v>
      </c>
      <c r="B37" s="40"/>
      <c r="C37" s="41"/>
      <c r="D37" s="41"/>
      <c r="E37" s="41"/>
      <c r="F37" s="41"/>
      <c r="G37" s="41"/>
      <c r="H37" s="41"/>
      <c r="I37" s="41"/>
      <c r="J37" s="12"/>
      <c r="K37" s="41"/>
      <c r="L37" s="12"/>
      <c r="M37" s="12"/>
      <c r="N37" s="12"/>
      <c r="O37" s="12"/>
      <c r="P37" s="12"/>
      <c r="Q37" s="12"/>
      <c r="R37" s="12"/>
      <c r="S37" s="12"/>
    </row>
    <row r="38" spans="1:20" ht="15" x14ac:dyDescent="0.25">
      <c r="A38" s="60" t="s">
        <v>3761</v>
      </c>
      <c r="B38" s="7" t="s">
        <v>1678</v>
      </c>
      <c r="C38" s="72" t="s">
        <v>3761</v>
      </c>
      <c r="D38" s="72" t="s">
        <v>3761</v>
      </c>
      <c r="E38" s="72" t="s">
        <v>3761</v>
      </c>
      <c r="F38" s="72" t="s">
        <v>3761</v>
      </c>
      <c r="G38" s="72" t="s">
        <v>3761</v>
      </c>
      <c r="H38" s="72" t="s">
        <v>3761</v>
      </c>
      <c r="I38" s="72" t="s">
        <v>3761</v>
      </c>
      <c r="J38" s="8">
        <v>0</v>
      </c>
      <c r="K38" s="72" t="s">
        <v>3761</v>
      </c>
      <c r="L38" s="73" t="s">
        <v>3761</v>
      </c>
      <c r="M38" s="37">
        <v>0</v>
      </c>
      <c r="N38" s="79" t="s">
        <v>3761</v>
      </c>
      <c r="O38" s="79" t="s">
        <v>3761</v>
      </c>
      <c r="P38" s="8">
        <v>0</v>
      </c>
      <c r="Q38" s="73" t="s">
        <v>3761</v>
      </c>
      <c r="R38" s="37">
        <v>0</v>
      </c>
      <c r="S38" s="37">
        <v>0</v>
      </c>
      <c r="T38" s="60" t="s">
        <v>3760</v>
      </c>
    </row>
    <row r="39" spans="1:20" ht="15" x14ac:dyDescent="0.25">
      <c r="A39" s="60" t="s">
        <v>3761</v>
      </c>
      <c r="B39" s="80" t="s">
        <v>3761</v>
      </c>
      <c r="C39" s="75" t="s">
        <v>3761</v>
      </c>
      <c r="D39" s="3" t="s">
        <v>86</v>
      </c>
      <c r="E39" s="3" t="s">
        <v>86</v>
      </c>
      <c r="F39" s="3" t="s">
        <v>86</v>
      </c>
      <c r="G39" s="75" t="s">
        <v>3761</v>
      </c>
      <c r="H39" s="75" t="s">
        <v>3761</v>
      </c>
      <c r="I39" s="3" t="s">
        <v>86</v>
      </c>
      <c r="J39" s="8">
        <v>0</v>
      </c>
      <c r="K39" s="3" t="s">
        <v>86</v>
      </c>
      <c r="L39" s="37">
        <v>0</v>
      </c>
      <c r="M39" s="37">
        <v>0</v>
      </c>
      <c r="N39" s="8">
        <v>0</v>
      </c>
      <c r="O39" s="8">
        <v>0</v>
      </c>
      <c r="P39" s="8">
        <v>0</v>
      </c>
      <c r="Q39" s="37">
        <v>0</v>
      </c>
      <c r="R39" s="37">
        <v>0</v>
      </c>
      <c r="S39" s="37">
        <v>0</v>
      </c>
      <c r="T39" s="60" t="s">
        <v>3760</v>
      </c>
    </row>
    <row r="40" spans="1:20" ht="17.45" customHeight="1" x14ac:dyDescent="0.2">
      <c r="A40" s="61" t="s">
        <v>3762</v>
      </c>
      <c r="B40" s="40"/>
      <c r="C40" s="41"/>
      <c r="D40" s="41"/>
      <c r="E40" s="41"/>
      <c r="F40" s="41"/>
      <c r="G40" s="41"/>
      <c r="H40" s="41"/>
      <c r="I40" s="41"/>
      <c r="J40" s="12"/>
      <c r="K40" s="41"/>
      <c r="L40" s="12"/>
      <c r="M40" s="12"/>
      <c r="N40" s="12"/>
      <c r="O40" s="12"/>
      <c r="P40" s="12"/>
      <c r="Q40" s="12"/>
      <c r="R40" s="12"/>
      <c r="S40" s="12"/>
    </row>
    <row r="41" spans="1:20" ht="15" x14ac:dyDescent="0.25">
      <c r="A41" s="60" t="s">
        <v>3761</v>
      </c>
      <c r="B41" s="13" t="s">
        <v>108</v>
      </c>
      <c r="C41" s="72" t="s">
        <v>3761</v>
      </c>
      <c r="D41" s="72" t="s">
        <v>3761</v>
      </c>
      <c r="E41" s="72" t="s">
        <v>3761</v>
      </c>
      <c r="F41" s="72" t="s">
        <v>3761</v>
      </c>
      <c r="G41" s="72" t="s">
        <v>3761</v>
      </c>
      <c r="H41" s="72" t="s">
        <v>3761</v>
      </c>
      <c r="I41" s="72" t="s">
        <v>3761</v>
      </c>
      <c r="J41" s="8">
        <v>0</v>
      </c>
      <c r="K41" s="72" t="s">
        <v>3761</v>
      </c>
      <c r="L41" s="73" t="s">
        <v>3761</v>
      </c>
      <c r="M41" s="37">
        <v>0</v>
      </c>
      <c r="N41" s="79" t="s">
        <v>3761</v>
      </c>
      <c r="O41" s="79" t="s">
        <v>3761</v>
      </c>
      <c r="P41" s="8">
        <v>0</v>
      </c>
      <c r="Q41" s="73" t="s">
        <v>3761</v>
      </c>
      <c r="R41" s="37">
        <v>0</v>
      </c>
      <c r="S41" s="37">
        <v>0</v>
      </c>
      <c r="T41" s="60" t="s">
        <v>3760</v>
      </c>
    </row>
    <row r="42" spans="1:20" ht="15" x14ac:dyDescent="0.25">
      <c r="A42" s="60" t="s">
        <v>3761</v>
      </c>
      <c r="B42" s="7" t="s">
        <v>2013</v>
      </c>
      <c r="C42" s="72" t="s">
        <v>3761</v>
      </c>
      <c r="D42" s="72" t="s">
        <v>3761</v>
      </c>
      <c r="E42" s="72" t="s">
        <v>3761</v>
      </c>
      <c r="F42" s="72" t="s">
        <v>3761</v>
      </c>
      <c r="G42" s="72" t="s">
        <v>3761</v>
      </c>
      <c r="H42" s="72" t="s">
        <v>3761</v>
      </c>
      <c r="I42" s="72" t="s">
        <v>3761</v>
      </c>
      <c r="J42" s="8">
        <v>0</v>
      </c>
      <c r="K42" s="72" t="s">
        <v>3761</v>
      </c>
      <c r="L42" s="73" t="s">
        <v>3761</v>
      </c>
      <c r="M42" s="37">
        <v>0</v>
      </c>
      <c r="N42" s="79" t="s">
        <v>3761</v>
      </c>
      <c r="O42" s="79" t="s">
        <v>3761</v>
      </c>
      <c r="P42" s="8">
        <v>0</v>
      </c>
      <c r="Q42" s="73" t="s">
        <v>3761</v>
      </c>
      <c r="R42" s="37">
        <v>0</v>
      </c>
      <c r="S42" s="37">
        <v>0</v>
      </c>
      <c r="T42" s="60" t="s">
        <v>3760</v>
      </c>
    </row>
    <row r="43" spans="1:20" ht="15" x14ac:dyDescent="0.25">
      <c r="A43" s="60" t="s">
        <v>3761</v>
      </c>
      <c r="B43" s="80" t="s">
        <v>3761</v>
      </c>
      <c r="C43" s="75" t="s">
        <v>3761</v>
      </c>
      <c r="D43" s="3" t="s">
        <v>86</v>
      </c>
      <c r="E43" s="3" t="s">
        <v>86</v>
      </c>
      <c r="F43" s="3" t="s">
        <v>86</v>
      </c>
      <c r="G43" s="75" t="s">
        <v>3761</v>
      </c>
      <c r="H43" s="75" t="s">
        <v>3761</v>
      </c>
      <c r="I43" s="3" t="s">
        <v>86</v>
      </c>
      <c r="J43" s="8">
        <v>0</v>
      </c>
      <c r="K43" s="3" t="s">
        <v>86</v>
      </c>
      <c r="L43" s="37">
        <v>0</v>
      </c>
      <c r="M43" s="37">
        <v>0</v>
      </c>
      <c r="N43" s="8">
        <v>0</v>
      </c>
      <c r="O43" s="8">
        <v>0</v>
      </c>
      <c r="P43" s="8">
        <v>0</v>
      </c>
      <c r="Q43" s="37">
        <v>0</v>
      </c>
      <c r="R43" s="37">
        <v>0</v>
      </c>
      <c r="S43" s="37">
        <v>0</v>
      </c>
      <c r="T43" s="60" t="s">
        <v>3760</v>
      </c>
    </row>
    <row r="44" spans="1:20" ht="17.45" customHeight="1" x14ac:dyDescent="0.2">
      <c r="A44" s="61" t="s">
        <v>3762</v>
      </c>
      <c r="B44" s="40"/>
      <c r="C44" s="41"/>
      <c r="D44" s="41"/>
      <c r="E44" s="41"/>
      <c r="F44" s="41"/>
      <c r="G44" s="41"/>
      <c r="H44" s="41"/>
      <c r="I44" s="41"/>
      <c r="J44" s="12"/>
      <c r="K44" s="41"/>
      <c r="L44" s="12"/>
      <c r="M44" s="12"/>
      <c r="N44" s="12"/>
      <c r="O44" s="12"/>
      <c r="P44" s="12"/>
      <c r="Q44" s="12"/>
      <c r="R44" s="12"/>
      <c r="S44" s="12"/>
    </row>
    <row r="45" spans="1:20" ht="15" x14ac:dyDescent="0.25">
      <c r="A45" s="60" t="s">
        <v>3761</v>
      </c>
      <c r="B45" s="7" t="s">
        <v>2014</v>
      </c>
      <c r="C45" s="72" t="s">
        <v>3761</v>
      </c>
      <c r="D45" s="72" t="s">
        <v>3761</v>
      </c>
      <c r="E45" s="72" t="s">
        <v>3761</v>
      </c>
      <c r="F45" s="72" t="s">
        <v>3761</v>
      </c>
      <c r="G45" s="72" t="s">
        <v>3761</v>
      </c>
      <c r="H45" s="72" t="s">
        <v>3761</v>
      </c>
      <c r="I45" s="72" t="s">
        <v>3761</v>
      </c>
      <c r="J45" s="8">
        <v>0</v>
      </c>
      <c r="K45" s="72" t="s">
        <v>3761</v>
      </c>
      <c r="L45" s="73" t="s">
        <v>3761</v>
      </c>
      <c r="M45" s="37">
        <v>0</v>
      </c>
      <c r="N45" s="79" t="s">
        <v>3761</v>
      </c>
      <c r="O45" s="79" t="s">
        <v>3761</v>
      </c>
      <c r="P45" s="8">
        <v>0</v>
      </c>
      <c r="Q45" s="73" t="s">
        <v>3761</v>
      </c>
      <c r="R45" s="37">
        <v>0</v>
      </c>
      <c r="S45" s="37">
        <v>0</v>
      </c>
      <c r="T45" s="60" t="s">
        <v>3760</v>
      </c>
    </row>
    <row r="46" spans="1:20" ht="15" x14ac:dyDescent="0.25">
      <c r="A46" s="60" t="s">
        <v>3761</v>
      </c>
      <c r="B46" s="80" t="s">
        <v>3761</v>
      </c>
      <c r="C46" s="75" t="s">
        <v>3761</v>
      </c>
      <c r="D46" s="3" t="s">
        <v>86</v>
      </c>
      <c r="E46" s="3" t="s">
        <v>86</v>
      </c>
      <c r="F46" s="3" t="s">
        <v>86</v>
      </c>
      <c r="G46" s="75" t="s">
        <v>3761</v>
      </c>
      <c r="H46" s="75" t="s">
        <v>3761</v>
      </c>
      <c r="I46" s="3" t="s">
        <v>86</v>
      </c>
      <c r="J46" s="8">
        <v>0</v>
      </c>
      <c r="K46" s="3" t="s">
        <v>86</v>
      </c>
      <c r="L46" s="37">
        <v>0</v>
      </c>
      <c r="M46" s="37">
        <v>0</v>
      </c>
      <c r="N46" s="8">
        <v>0</v>
      </c>
      <c r="O46" s="8">
        <v>0</v>
      </c>
      <c r="P46" s="8">
        <v>0</v>
      </c>
      <c r="Q46" s="37">
        <v>0</v>
      </c>
      <c r="R46" s="37">
        <v>0</v>
      </c>
      <c r="S46" s="37">
        <v>0</v>
      </c>
      <c r="T46" s="60" t="s">
        <v>3760</v>
      </c>
    </row>
    <row r="47" spans="1:20" ht="17.45" customHeight="1" x14ac:dyDescent="0.2">
      <c r="A47" s="61" t="s">
        <v>3762</v>
      </c>
      <c r="B47" s="40"/>
      <c r="C47" s="41"/>
      <c r="D47" s="41"/>
      <c r="E47" s="41"/>
      <c r="F47" s="41"/>
      <c r="G47" s="41"/>
      <c r="H47" s="41"/>
      <c r="I47" s="41"/>
      <c r="J47" s="12"/>
      <c r="K47" s="41"/>
      <c r="L47" s="12"/>
      <c r="M47" s="12"/>
      <c r="N47" s="12"/>
      <c r="O47" s="12"/>
      <c r="P47" s="12"/>
      <c r="Q47" s="12"/>
      <c r="R47" s="12"/>
      <c r="S47" s="12"/>
    </row>
    <row r="48" spans="1:20" ht="17.45" customHeight="1" x14ac:dyDescent="0.2">
      <c r="A48" s="61" t="s">
        <v>3762</v>
      </c>
      <c r="B48" s="30"/>
      <c r="C48" s="43"/>
      <c r="D48" s="43"/>
      <c r="E48" s="43"/>
      <c r="F48" s="43"/>
      <c r="G48" s="43"/>
      <c r="H48" s="43"/>
      <c r="I48" s="43"/>
      <c r="J48" s="44"/>
      <c r="K48" s="43"/>
      <c r="L48" s="44"/>
      <c r="M48" s="44"/>
      <c r="N48" s="44"/>
      <c r="O48" s="44"/>
      <c r="P48" s="44"/>
      <c r="Q48" s="44"/>
      <c r="R48" s="44"/>
      <c r="S48" s="44"/>
    </row>
    <row r="49" spans="1:7" ht="17.45" customHeight="1" x14ac:dyDescent="0.2">
      <c r="A49" s="61" t="s">
        <v>3762</v>
      </c>
    </row>
    <row r="50" spans="1:7" x14ac:dyDescent="0.2">
      <c r="A50" s="60" t="s">
        <v>3761</v>
      </c>
      <c r="B50" s="32" t="s">
        <v>63</v>
      </c>
      <c r="C50" s="60" t="s">
        <v>3760</v>
      </c>
    </row>
    <row r="51" spans="1:7" ht="17.45" customHeight="1" x14ac:dyDescent="0.2">
      <c r="A51" s="61" t="s">
        <v>3762</v>
      </c>
    </row>
    <row r="52" spans="1:7" x14ac:dyDescent="0.2">
      <c r="A52" s="60" t="s">
        <v>3761</v>
      </c>
      <c r="B52" s="33" t="s">
        <v>64</v>
      </c>
      <c r="C52" s="60" t="s">
        <v>3760</v>
      </c>
    </row>
    <row r="53" spans="1:7" ht="17.45" customHeight="1" x14ac:dyDescent="0.2">
      <c r="A53" s="61" t="s">
        <v>3762</v>
      </c>
    </row>
    <row r="54" spans="1:7" ht="14.25" customHeight="1" x14ac:dyDescent="0.2">
      <c r="A54" s="60" t="s">
        <v>3761</v>
      </c>
      <c r="B54" s="57" t="s">
        <v>128</v>
      </c>
      <c r="C54" s="61" t="s">
        <v>3760</v>
      </c>
      <c r="D54" s="57"/>
      <c r="E54" s="57"/>
      <c r="F54" s="57"/>
      <c r="G54" s="57"/>
    </row>
    <row r="55" spans="1:7" ht="85.5" x14ac:dyDescent="0.2">
      <c r="A55" s="61" t="s">
        <v>3777</v>
      </c>
      <c r="B55" s="57"/>
      <c r="C55" s="57"/>
      <c r="D55" s="57"/>
      <c r="E55" s="57"/>
      <c r="F55" s="57"/>
      <c r="G55" s="57"/>
    </row>
    <row r="56" spans="1:7" hidden="1" x14ac:dyDescent="0.2">
      <c r="B56" s="57"/>
      <c r="C56" s="57"/>
      <c r="D56" s="57"/>
      <c r="E56" s="57"/>
      <c r="F56" s="57"/>
      <c r="G56" s="57"/>
    </row>
    <row r="57" spans="1:7" hidden="1" x14ac:dyDescent="0.2">
      <c r="B57" s="57"/>
      <c r="C57" s="57"/>
      <c r="D57" s="57"/>
      <c r="E57" s="57"/>
      <c r="F57" s="57"/>
      <c r="G57" s="57"/>
    </row>
    <row r="58" spans="1:7" hidden="1" x14ac:dyDescent="0.2">
      <c r="B58" s="57"/>
      <c r="C58" s="57"/>
      <c r="D58" s="57"/>
      <c r="E58" s="57"/>
      <c r="F58" s="57"/>
      <c r="G58" s="57"/>
    </row>
    <row r="59" spans="1:7" hidden="1" x14ac:dyDescent="0.2">
      <c r="B59" s="57"/>
      <c r="C59" s="57"/>
      <c r="D59" s="57"/>
      <c r="E59" s="57"/>
      <c r="F59" s="57"/>
      <c r="G59" s="57"/>
    </row>
    <row r="60" spans="1:7" hidden="1" x14ac:dyDescent="0.2">
      <c r="B60" s="57"/>
      <c r="C60" s="57"/>
      <c r="D60" s="57"/>
      <c r="E60" s="57"/>
      <c r="F60" s="57"/>
      <c r="G60" s="57"/>
    </row>
    <row r="61" spans="1:7" hidden="1" x14ac:dyDescent="0.2">
      <c r="B61" s="57"/>
      <c r="C61" s="57"/>
      <c r="D61" s="57"/>
      <c r="E61" s="57"/>
      <c r="F61" s="57"/>
      <c r="G61" s="57"/>
    </row>
    <row r="62" spans="1:7" hidden="1" x14ac:dyDescent="0.2">
      <c r="B62" s="57"/>
      <c r="C62" s="57"/>
      <c r="D62" s="57"/>
      <c r="E62" s="57"/>
      <c r="F62" s="57"/>
      <c r="G62" s="57"/>
    </row>
    <row r="63" spans="1:7" hidden="1" x14ac:dyDescent="0.2">
      <c r="B63" s="57"/>
      <c r="C63" s="57"/>
      <c r="D63" s="57"/>
      <c r="E63" s="57"/>
      <c r="F63" s="57"/>
      <c r="G63" s="57"/>
    </row>
    <row r="64" spans="1:7" hidden="1" x14ac:dyDescent="0.2">
      <c r="B64" s="57"/>
      <c r="C64" s="57"/>
      <c r="D64" s="57"/>
      <c r="E64" s="57"/>
      <c r="F64" s="57"/>
      <c r="G64" s="57"/>
    </row>
    <row r="65" spans="2:7" hidden="1" x14ac:dyDescent="0.2">
      <c r="B65" s="57"/>
      <c r="C65" s="57"/>
      <c r="D65" s="57"/>
      <c r="E65" s="57"/>
      <c r="F65" s="57"/>
      <c r="G65" s="57"/>
    </row>
  </sheetData>
  <hyperlinks>
    <hyperlink ref="B52" r:id="rId1" xr:uid="{00000000-0004-0000-0E00-000000000000}"/>
  </hyperlinks>
  <pageMargins left="0.7" right="0.7" top="0.75" bottom="0.75" header="0.3" footer="0.3"/>
  <pageSetup paperSize="9" orientation="portrait"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גיליון16"/>
  <dimension ref="A1:N30"/>
  <sheetViews>
    <sheetView showGridLines="0" rightToLeft="1" zoomScale="80" zoomScaleNormal="80" workbookViewId="0">
      <pane ySplit="10" topLeftCell="A11" activePane="bottomLeft" state="frozen"/>
      <selection pane="bottomLeft" activeCell="O2" sqref="O2:XFD30"/>
    </sheetView>
  </sheetViews>
  <sheetFormatPr defaultColWidth="0" defaultRowHeight="14.25" zeroHeight="1" x14ac:dyDescent="0.2"/>
  <cols>
    <col min="1" max="1" width="9" customWidth="1"/>
    <col min="2" max="2" width="52" bestFit="1" customWidth="1"/>
    <col min="3" max="3" width="20.25" bestFit="1" customWidth="1"/>
    <col min="4" max="4" width="16.25" customWidth="1"/>
    <col min="5" max="5" width="12.625" bestFit="1" customWidth="1"/>
    <col min="6" max="6" width="32" customWidth="1"/>
    <col min="7" max="13" width="16.25" customWidth="1"/>
    <col min="14" max="14" width="9" customWidth="1"/>
    <col min="15" max="16384" width="9" hidden="1"/>
  </cols>
  <sheetData>
    <row r="1" spans="1:14" ht="18" x14ac:dyDescent="0.25">
      <c r="A1" s="60" t="s">
        <v>3761</v>
      </c>
      <c r="B1" s="20" t="s">
        <v>36</v>
      </c>
      <c r="C1" s="20" t="s">
        <v>37</v>
      </c>
      <c r="D1" s="59" t="s">
        <v>3760</v>
      </c>
      <c r="E1" s="21"/>
      <c r="F1" s="21"/>
      <c r="G1" s="21"/>
      <c r="H1" s="21"/>
      <c r="I1" s="21"/>
      <c r="J1" s="21"/>
      <c r="K1" s="21"/>
      <c r="L1" s="21"/>
      <c r="M1" s="21"/>
    </row>
    <row r="2" spans="1:14" ht="18" x14ac:dyDescent="0.25">
      <c r="A2" s="60" t="s">
        <v>3761</v>
      </c>
      <c r="B2" s="20" t="s">
        <v>38</v>
      </c>
      <c r="C2" s="20" t="s">
        <v>39</v>
      </c>
      <c r="D2" s="59" t="s">
        <v>3760</v>
      </c>
      <c r="E2" s="21"/>
      <c r="F2" s="21"/>
      <c r="G2" s="21"/>
      <c r="H2" s="21"/>
      <c r="I2" s="21"/>
      <c r="J2" s="21"/>
      <c r="K2" s="21"/>
      <c r="L2" s="21"/>
      <c r="M2" s="21"/>
    </row>
    <row r="3" spans="1:14" ht="18" x14ac:dyDescent="0.25">
      <c r="A3" s="60" t="s">
        <v>3761</v>
      </c>
      <c r="B3" s="20" t="s">
        <v>40</v>
      </c>
      <c r="C3" s="20" t="s">
        <v>3748</v>
      </c>
      <c r="D3" s="59" t="s">
        <v>3760</v>
      </c>
      <c r="E3" s="21"/>
      <c r="F3" s="21"/>
      <c r="G3" s="21"/>
      <c r="H3" s="21"/>
      <c r="I3" s="21"/>
      <c r="J3" s="21"/>
      <c r="K3" s="21"/>
      <c r="L3" s="21"/>
      <c r="M3" s="21"/>
    </row>
    <row r="4" spans="1:14" ht="18" x14ac:dyDescent="0.25">
      <c r="A4" s="60" t="s">
        <v>3761</v>
      </c>
      <c r="B4" s="20" t="s">
        <v>41</v>
      </c>
      <c r="C4" s="20">
        <v>214</v>
      </c>
      <c r="D4" s="59" t="s">
        <v>3760</v>
      </c>
      <c r="E4" s="21"/>
      <c r="F4" s="21"/>
      <c r="G4" s="21"/>
      <c r="H4" s="21"/>
      <c r="I4" s="21"/>
      <c r="J4" s="21"/>
      <c r="K4" s="21"/>
      <c r="L4" s="21"/>
      <c r="M4" s="21"/>
    </row>
    <row r="5" spans="1:14" ht="17.45" customHeight="1" x14ac:dyDescent="0.55000000000000004">
      <c r="A5" s="61" t="s">
        <v>3762</v>
      </c>
      <c r="B5" s="24"/>
      <c r="C5" s="24"/>
      <c r="D5" s="24"/>
      <c r="E5" s="24"/>
      <c r="F5" s="24"/>
      <c r="G5" s="24"/>
      <c r="H5" s="24"/>
      <c r="I5" s="24"/>
      <c r="J5" s="24"/>
      <c r="K5" s="24"/>
      <c r="L5" s="24"/>
      <c r="M5" s="24"/>
    </row>
    <row r="6" spans="1:14" ht="30" x14ac:dyDescent="0.2">
      <c r="A6" s="60" t="s">
        <v>3761</v>
      </c>
      <c r="B6" s="45" t="s">
        <v>1945</v>
      </c>
      <c r="C6" s="62" t="s">
        <v>3760</v>
      </c>
      <c r="D6" s="23"/>
      <c r="E6" s="23"/>
      <c r="F6" s="23"/>
      <c r="G6" s="23"/>
      <c r="H6" s="23"/>
      <c r="I6" s="23"/>
      <c r="J6" s="23"/>
      <c r="K6" s="23"/>
      <c r="L6" s="23"/>
      <c r="M6" s="23"/>
    </row>
    <row r="7" spans="1:14" ht="30" x14ac:dyDescent="0.2">
      <c r="A7" s="60" t="s">
        <v>3761</v>
      </c>
      <c r="B7" s="45" t="s">
        <v>1624</v>
      </c>
      <c r="C7" s="62" t="s">
        <v>3760</v>
      </c>
      <c r="D7" s="23"/>
      <c r="E7" s="23"/>
      <c r="F7" s="23"/>
      <c r="G7" s="23"/>
      <c r="H7" s="23"/>
      <c r="I7" s="23"/>
      <c r="J7" s="23"/>
      <c r="K7" s="23"/>
      <c r="L7" s="23"/>
      <c r="M7" s="23"/>
    </row>
    <row r="8" spans="1:14" ht="30" x14ac:dyDescent="0.2">
      <c r="A8" s="60" t="s">
        <v>3761</v>
      </c>
      <c r="B8" s="45" t="s">
        <v>1852</v>
      </c>
      <c r="C8" s="25" t="s">
        <v>65</v>
      </c>
      <c r="D8" s="25" t="s">
        <v>244</v>
      </c>
      <c r="E8" s="25" t="s">
        <v>66</v>
      </c>
      <c r="F8" s="25" t="s">
        <v>245</v>
      </c>
      <c r="G8" s="25" t="s">
        <v>68</v>
      </c>
      <c r="H8" s="25" t="s">
        <v>131</v>
      </c>
      <c r="I8" s="25" t="s">
        <v>132</v>
      </c>
      <c r="J8" s="25" t="s">
        <v>0</v>
      </c>
      <c r="K8" s="25" t="s">
        <v>133</v>
      </c>
      <c r="L8" s="25" t="s">
        <v>118</v>
      </c>
      <c r="M8" s="25" t="s">
        <v>119</v>
      </c>
      <c r="N8" s="60" t="s">
        <v>3760</v>
      </c>
    </row>
    <row r="9" spans="1:14" ht="42.75" x14ac:dyDescent="0.2">
      <c r="A9" s="60" t="s">
        <v>3761</v>
      </c>
      <c r="B9" s="65" t="s">
        <v>3761</v>
      </c>
      <c r="C9" s="76" t="s">
        <v>3761</v>
      </c>
      <c r="D9" s="76" t="s">
        <v>3761</v>
      </c>
      <c r="E9" s="76" t="s">
        <v>3761</v>
      </c>
      <c r="F9" s="76" t="s">
        <v>3761</v>
      </c>
      <c r="G9" s="76" t="s">
        <v>3761</v>
      </c>
      <c r="H9" s="47" t="s">
        <v>237</v>
      </c>
      <c r="I9" s="76" t="s">
        <v>3761</v>
      </c>
      <c r="J9" s="47" t="s">
        <v>43</v>
      </c>
      <c r="K9" s="47" t="s">
        <v>44</v>
      </c>
      <c r="L9" s="47" t="s">
        <v>44</v>
      </c>
      <c r="M9" s="47" t="s">
        <v>44</v>
      </c>
      <c r="N9" s="60" t="s">
        <v>3760</v>
      </c>
    </row>
    <row r="10" spans="1:14" x14ac:dyDescent="0.2">
      <c r="A10" s="60" t="s">
        <v>3761</v>
      </c>
      <c r="B10" s="67" t="s">
        <v>3761</v>
      </c>
      <c r="C10" s="47" t="s">
        <v>45</v>
      </c>
      <c r="D10" s="47" t="s">
        <v>46</v>
      </c>
      <c r="E10" s="47" t="s">
        <v>120</v>
      </c>
      <c r="F10" s="47" t="s">
        <v>121</v>
      </c>
      <c r="G10" s="47" t="s">
        <v>122</v>
      </c>
      <c r="H10" s="47" t="s">
        <v>123</v>
      </c>
      <c r="I10" s="47" t="s">
        <v>124</v>
      </c>
      <c r="J10" s="47" t="s">
        <v>125</v>
      </c>
      <c r="K10" s="47" t="s">
        <v>126</v>
      </c>
      <c r="L10" s="47" t="s">
        <v>127</v>
      </c>
      <c r="M10" s="47" t="s">
        <v>238</v>
      </c>
      <c r="N10" s="60" t="s">
        <v>3760</v>
      </c>
    </row>
    <row r="11" spans="1:14" ht="15" x14ac:dyDescent="0.25">
      <c r="A11" s="60" t="s">
        <v>3761</v>
      </c>
      <c r="B11" s="14" t="s">
        <v>1623</v>
      </c>
      <c r="C11" s="68" t="s">
        <v>3761</v>
      </c>
      <c r="D11" s="68" t="s">
        <v>3761</v>
      </c>
      <c r="E11" s="68" t="s">
        <v>3761</v>
      </c>
      <c r="F11" s="68" t="s">
        <v>3761</v>
      </c>
      <c r="G11" s="68" t="s">
        <v>3761</v>
      </c>
      <c r="H11" s="77" t="s">
        <v>3761</v>
      </c>
      <c r="I11" s="77" t="s">
        <v>3761</v>
      </c>
      <c r="J11" s="15">
        <v>21698.495960999997</v>
      </c>
      <c r="K11" s="69" t="s">
        <v>3761</v>
      </c>
      <c r="L11" s="42">
        <v>1</v>
      </c>
      <c r="M11" s="42">
        <v>5.5380960423242215E-3</v>
      </c>
      <c r="N11" s="60" t="s">
        <v>3760</v>
      </c>
    </row>
    <row r="12" spans="1:14" ht="15" x14ac:dyDescent="0.25">
      <c r="A12" s="60" t="s">
        <v>3761</v>
      </c>
      <c r="B12" s="6" t="s">
        <v>70</v>
      </c>
      <c r="C12" s="70" t="s">
        <v>3761</v>
      </c>
      <c r="D12" s="70" t="s">
        <v>3761</v>
      </c>
      <c r="E12" s="70" t="s">
        <v>3761</v>
      </c>
      <c r="F12" s="70" t="s">
        <v>3761</v>
      </c>
      <c r="G12" s="70" t="s">
        <v>3761</v>
      </c>
      <c r="H12" s="78" t="s">
        <v>3761</v>
      </c>
      <c r="I12" s="78" t="s">
        <v>3761</v>
      </c>
      <c r="J12" s="36">
        <v>20946.442900999999</v>
      </c>
      <c r="K12" s="71" t="s">
        <v>3761</v>
      </c>
      <c r="L12" s="35">
        <v>0.96534077470845403</v>
      </c>
      <c r="M12" s="35">
        <v>5.3461499239070877E-3</v>
      </c>
      <c r="N12" s="60" t="s">
        <v>3760</v>
      </c>
    </row>
    <row r="13" spans="1:14" ht="15" x14ac:dyDescent="0.25">
      <c r="A13" s="60" t="s">
        <v>3761</v>
      </c>
      <c r="B13" s="7" t="s">
        <v>2015</v>
      </c>
      <c r="C13" s="72" t="s">
        <v>3761</v>
      </c>
      <c r="D13" s="72" t="s">
        <v>3761</v>
      </c>
      <c r="E13" s="72" t="s">
        <v>3761</v>
      </c>
      <c r="F13" s="72" t="s">
        <v>3761</v>
      </c>
      <c r="G13" s="72" t="s">
        <v>3761</v>
      </c>
      <c r="H13" s="79" t="s">
        <v>3761</v>
      </c>
      <c r="I13" s="79" t="s">
        <v>3761</v>
      </c>
      <c r="J13" s="8">
        <v>20946.442900999999</v>
      </c>
      <c r="K13" s="73" t="s">
        <v>3761</v>
      </c>
      <c r="L13" s="37">
        <v>0.96534077470845403</v>
      </c>
      <c r="M13" s="37">
        <v>5.3461499239070877E-3</v>
      </c>
      <c r="N13" s="60" t="s">
        <v>3760</v>
      </c>
    </row>
    <row r="14" spans="1:14" ht="15" x14ac:dyDescent="0.25">
      <c r="A14" s="60" t="s">
        <v>3761</v>
      </c>
      <c r="B14" s="9" t="s">
        <v>2016</v>
      </c>
      <c r="C14" s="3" t="s">
        <v>2017</v>
      </c>
      <c r="D14" s="75" t="s">
        <v>3761</v>
      </c>
      <c r="E14" s="3" t="s">
        <v>2018</v>
      </c>
      <c r="F14" s="3" t="s">
        <v>2019</v>
      </c>
      <c r="G14" s="3" t="s">
        <v>73</v>
      </c>
      <c r="H14" s="8">
        <v>295.57696699999991</v>
      </c>
      <c r="I14" s="8">
        <v>1.0000000000000001E-5</v>
      </c>
      <c r="J14" s="8">
        <v>9.9999999999999974E-7</v>
      </c>
      <c r="K14" s="37">
        <v>4.2556921005838344E-5</v>
      </c>
      <c r="L14" s="37">
        <v>4.6086143564851657E-11</v>
      </c>
      <c r="M14" s="37">
        <v>2.5522948928249089E-13</v>
      </c>
      <c r="N14" s="60" t="s">
        <v>3760</v>
      </c>
    </row>
    <row r="15" spans="1:14" ht="15" x14ac:dyDescent="0.25">
      <c r="A15" s="60" t="s">
        <v>3761</v>
      </c>
      <c r="B15" s="9" t="s">
        <v>2020</v>
      </c>
      <c r="C15" s="3" t="s">
        <v>2021</v>
      </c>
      <c r="D15" s="75" t="s">
        <v>3761</v>
      </c>
      <c r="E15" s="3" t="s">
        <v>2022</v>
      </c>
      <c r="F15" s="3" t="s">
        <v>653</v>
      </c>
      <c r="G15" s="3" t="s">
        <v>73</v>
      </c>
      <c r="H15" s="8">
        <v>175264.65999999997</v>
      </c>
      <c r="I15" s="8">
        <v>11666.66786</v>
      </c>
      <c r="J15" s="8">
        <v>20447.545749999997</v>
      </c>
      <c r="K15" s="37">
        <v>4.8281832566108955E-3</v>
      </c>
      <c r="L15" s="37">
        <v>0.94234852898337251</v>
      </c>
      <c r="M15" s="37">
        <v>5.2188166588528675E-3</v>
      </c>
      <c r="N15" s="60" t="s">
        <v>3760</v>
      </c>
    </row>
    <row r="16" spans="1:14" ht="15" x14ac:dyDescent="0.25">
      <c r="A16" s="60" t="s">
        <v>3761</v>
      </c>
      <c r="B16" s="9" t="s">
        <v>2023</v>
      </c>
      <c r="C16" s="3" t="s">
        <v>2024</v>
      </c>
      <c r="D16" s="75" t="s">
        <v>3761</v>
      </c>
      <c r="E16" s="3" t="s">
        <v>2025</v>
      </c>
      <c r="F16" s="3" t="s">
        <v>1148</v>
      </c>
      <c r="G16" s="3" t="s">
        <v>51</v>
      </c>
      <c r="H16" s="8">
        <v>24041.939999999995</v>
      </c>
      <c r="I16" s="8">
        <v>572.12900000000002</v>
      </c>
      <c r="J16" s="8">
        <v>498.89714999999995</v>
      </c>
      <c r="K16" s="37">
        <v>6.3961175953497242E-3</v>
      </c>
      <c r="L16" s="37">
        <v>2.2992245678995337E-2</v>
      </c>
      <c r="M16" s="37">
        <v>1.2733326479899025E-4</v>
      </c>
      <c r="N16" s="60" t="s">
        <v>3760</v>
      </c>
    </row>
    <row r="17" spans="1:14" ht="17.45" customHeight="1" x14ac:dyDescent="0.2">
      <c r="A17" s="61" t="s">
        <v>3762</v>
      </c>
      <c r="B17" s="40"/>
      <c r="C17" s="41"/>
      <c r="D17" s="41"/>
      <c r="E17" s="41"/>
      <c r="F17" s="41"/>
      <c r="G17" s="41"/>
      <c r="H17" s="12"/>
      <c r="I17" s="12"/>
      <c r="J17" s="12"/>
      <c r="K17" s="12"/>
      <c r="L17" s="12"/>
      <c r="M17" s="12"/>
    </row>
    <row r="18" spans="1:14" ht="15" x14ac:dyDescent="0.25">
      <c r="A18" s="60" t="s">
        <v>3761</v>
      </c>
      <c r="B18" s="13" t="s">
        <v>108</v>
      </c>
      <c r="C18" s="72" t="s">
        <v>3761</v>
      </c>
      <c r="D18" s="72" t="s">
        <v>3761</v>
      </c>
      <c r="E18" s="72" t="s">
        <v>3761</v>
      </c>
      <c r="F18" s="72" t="s">
        <v>3761</v>
      </c>
      <c r="G18" s="72" t="s">
        <v>3761</v>
      </c>
      <c r="H18" s="79" t="s">
        <v>3761</v>
      </c>
      <c r="I18" s="79" t="s">
        <v>3761</v>
      </c>
      <c r="J18" s="8">
        <v>752.05305999999996</v>
      </c>
      <c r="K18" s="73" t="s">
        <v>3761</v>
      </c>
      <c r="L18" s="37">
        <v>3.4659225291546004E-2</v>
      </c>
      <c r="M18" s="37">
        <v>1.9194611841713452E-4</v>
      </c>
      <c r="N18" s="60" t="s">
        <v>3760</v>
      </c>
    </row>
    <row r="19" spans="1:14" ht="15" x14ac:dyDescent="0.25">
      <c r="A19" s="60" t="s">
        <v>3761</v>
      </c>
      <c r="B19" s="7" t="s">
        <v>870</v>
      </c>
      <c r="C19" s="72" t="s">
        <v>3761</v>
      </c>
      <c r="D19" s="72" t="s">
        <v>3761</v>
      </c>
      <c r="E19" s="72" t="s">
        <v>3761</v>
      </c>
      <c r="F19" s="72" t="s">
        <v>3761</v>
      </c>
      <c r="G19" s="72" t="s">
        <v>3761</v>
      </c>
      <c r="H19" s="79" t="s">
        <v>3761</v>
      </c>
      <c r="I19" s="79" t="s">
        <v>3761</v>
      </c>
      <c r="J19" s="8">
        <v>0</v>
      </c>
      <c r="K19" s="73" t="s">
        <v>3761</v>
      </c>
      <c r="L19" s="37">
        <v>0</v>
      </c>
      <c r="M19" s="37">
        <v>0</v>
      </c>
      <c r="N19" s="60" t="s">
        <v>3760</v>
      </c>
    </row>
    <row r="20" spans="1:14" ht="15" x14ac:dyDescent="0.25">
      <c r="A20" s="60" t="s">
        <v>3761</v>
      </c>
      <c r="B20" s="80" t="s">
        <v>3761</v>
      </c>
      <c r="C20" s="75" t="s">
        <v>3761</v>
      </c>
      <c r="D20" s="3" t="s">
        <v>86</v>
      </c>
      <c r="E20" s="3" t="s">
        <v>86</v>
      </c>
      <c r="F20" s="3" t="s">
        <v>86</v>
      </c>
      <c r="G20" s="3" t="s">
        <v>86</v>
      </c>
      <c r="H20" s="8">
        <v>0</v>
      </c>
      <c r="I20" s="8">
        <v>0</v>
      </c>
      <c r="J20" s="8">
        <v>0</v>
      </c>
      <c r="K20" s="37">
        <v>0</v>
      </c>
      <c r="L20" s="37">
        <v>0</v>
      </c>
      <c r="M20" s="37">
        <v>0</v>
      </c>
      <c r="N20" s="60" t="s">
        <v>3760</v>
      </c>
    </row>
    <row r="21" spans="1:14" ht="17.45" customHeight="1" x14ac:dyDescent="0.2">
      <c r="A21" s="61" t="s">
        <v>3762</v>
      </c>
      <c r="B21" s="40"/>
      <c r="C21" s="41"/>
      <c r="D21" s="41"/>
      <c r="E21" s="41"/>
      <c r="F21" s="41"/>
      <c r="G21" s="41"/>
      <c r="H21" s="12"/>
      <c r="I21" s="12"/>
      <c r="J21" s="12"/>
      <c r="K21" s="12"/>
      <c r="L21" s="12"/>
      <c r="M21" s="12"/>
    </row>
    <row r="22" spans="1:14" ht="15" x14ac:dyDescent="0.25">
      <c r="A22" s="60" t="s">
        <v>3761</v>
      </c>
      <c r="B22" s="7" t="s">
        <v>251</v>
      </c>
      <c r="C22" s="72" t="s">
        <v>3761</v>
      </c>
      <c r="D22" s="72" t="s">
        <v>3761</v>
      </c>
      <c r="E22" s="72" t="s">
        <v>3761</v>
      </c>
      <c r="F22" s="72" t="s">
        <v>3761</v>
      </c>
      <c r="G22" s="72" t="s">
        <v>3761</v>
      </c>
      <c r="H22" s="79" t="s">
        <v>3761</v>
      </c>
      <c r="I22" s="79" t="s">
        <v>3761</v>
      </c>
      <c r="J22" s="8">
        <v>752.05305999999996</v>
      </c>
      <c r="K22" s="73" t="s">
        <v>3761</v>
      </c>
      <c r="L22" s="37">
        <v>3.4659225291546004E-2</v>
      </c>
      <c r="M22" s="37">
        <v>1.9194611841713452E-4</v>
      </c>
      <c r="N22" s="60" t="s">
        <v>3760</v>
      </c>
    </row>
    <row r="23" spans="1:14" ht="15" x14ac:dyDescent="0.25">
      <c r="A23" s="60" t="s">
        <v>3761</v>
      </c>
      <c r="B23" s="9" t="s">
        <v>2026</v>
      </c>
      <c r="C23" s="3" t="s">
        <v>2027</v>
      </c>
      <c r="D23" s="3" t="s">
        <v>873</v>
      </c>
      <c r="E23" s="75" t="s">
        <v>3761</v>
      </c>
      <c r="F23" s="3" t="s">
        <v>998</v>
      </c>
      <c r="G23" s="3" t="s">
        <v>90</v>
      </c>
      <c r="H23" s="8">
        <v>1127776.5299999998</v>
      </c>
      <c r="I23" s="8">
        <v>26.939999999999998</v>
      </c>
      <c r="J23" s="8">
        <v>752.05305999999996</v>
      </c>
      <c r="K23" s="37">
        <v>2.7028732121671395E-3</v>
      </c>
      <c r="L23" s="37">
        <v>3.4659225291546004E-2</v>
      </c>
      <c r="M23" s="37">
        <v>1.9194611841713452E-4</v>
      </c>
      <c r="N23" s="60" t="s">
        <v>3760</v>
      </c>
    </row>
    <row r="24" spans="1:14" ht="17.45" customHeight="1" x14ac:dyDescent="0.2">
      <c r="A24" s="61" t="s">
        <v>3762</v>
      </c>
      <c r="B24" s="40"/>
      <c r="C24" s="41"/>
      <c r="D24" s="41"/>
      <c r="E24" s="41"/>
      <c r="F24" s="41"/>
      <c r="G24" s="41"/>
      <c r="H24" s="12"/>
      <c r="I24" s="12"/>
      <c r="J24" s="12"/>
      <c r="K24" s="12"/>
      <c r="L24" s="12"/>
      <c r="M24" s="12"/>
    </row>
    <row r="25" spans="1:14" ht="17.45" customHeight="1" x14ac:dyDescent="0.2">
      <c r="A25" s="61" t="s">
        <v>3762</v>
      </c>
      <c r="B25" s="30"/>
      <c r="C25" s="43"/>
      <c r="D25" s="43"/>
      <c r="E25" s="43"/>
      <c r="F25" s="43"/>
      <c r="G25" s="43"/>
      <c r="H25" s="44"/>
      <c r="I25" s="44"/>
      <c r="J25" s="44"/>
      <c r="K25" s="44"/>
      <c r="L25" s="44"/>
      <c r="M25" s="44"/>
    </row>
    <row r="26" spans="1:14" ht="17.45" customHeight="1" x14ac:dyDescent="0.2">
      <c r="A26" s="61" t="s">
        <v>3762</v>
      </c>
    </row>
    <row r="27" spans="1:14" x14ac:dyDescent="0.2">
      <c r="A27" s="60" t="s">
        <v>3761</v>
      </c>
      <c r="B27" s="32" t="s">
        <v>63</v>
      </c>
      <c r="C27" s="60" t="s">
        <v>3760</v>
      </c>
    </row>
    <row r="28" spans="1:14" ht="17.45" customHeight="1" x14ac:dyDescent="0.2">
      <c r="A28" s="61" t="s">
        <v>3762</v>
      </c>
    </row>
    <row r="29" spans="1:14" x14ac:dyDescent="0.2">
      <c r="A29" s="60" t="s">
        <v>3761</v>
      </c>
      <c r="B29" s="33" t="s">
        <v>64</v>
      </c>
      <c r="C29" s="60" t="s">
        <v>3760</v>
      </c>
    </row>
    <row r="30" spans="1:14" ht="85.5" x14ac:dyDescent="0.2">
      <c r="A30" s="61" t="s">
        <v>3778</v>
      </c>
    </row>
  </sheetData>
  <hyperlinks>
    <hyperlink ref="B29" r:id="rId1" xr:uid="{00000000-0004-0000-0F00-000000000000}"/>
  </hyperlinks>
  <pageMargins left="0.7" right="0.7" top="0.75" bottom="0.75" header="0.3" footer="0.3"/>
  <pageSetup paperSize="9" orientation="portrait" r:id="rId2"/>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גיליון17"/>
  <dimension ref="A1:L54"/>
  <sheetViews>
    <sheetView showGridLines="0" rightToLeft="1" zoomScale="80" zoomScaleNormal="80" workbookViewId="0">
      <pane ySplit="10" topLeftCell="A11" activePane="bottomLeft" state="frozen"/>
      <selection pane="bottomLeft" activeCell="M2" sqref="M2:XFD54"/>
    </sheetView>
  </sheetViews>
  <sheetFormatPr defaultColWidth="0" defaultRowHeight="14.25" zeroHeight="1" x14ac:dyDescent="0.2"/>
  <cols>
    <col min="1" max="1" width="9" customWidth="1"/>
    <col min="2" max="2" width="43.625" bestFit="1" customWidth="1"/>
    <col min="3" max="3" width="20.5" bestFit="1" customWidth="1"/>
    <col min="4" max="11" width="16.25" customWidth="1"/>
    <col min="12" max="12" width="9" customWidth="1"/>
    <col min="13" max="16384" width="9" hidden="1"/>
  </cols>
  <sheetData>
    <row r="1" spans="1:12" ht="18" x14ac:dyDescent="0.25">
      <c r="A1" s="60" t="s">
        <v>3761</v>
      </c>
      <c r="B1" s="20" t="s">
        <v>36</v>
      </c>
      <c r="C1" s="20" t="s">
        <v>37</v>
      </c>
      <c r="D1" s="59" t="s">
        <v>3760</v>
      </c>
      <c r="E1" s="21"/>
      <c r="F1" s="21"/>
      <c r="G1" s="21"/>
      <c r="H1" s="21"/>
      <c r="I1" s="21"/>
      <c r="J1" s="21"/>
      <c r="K1" s="21"/>
    </row>
    <row r="2" spans="1:12" ht="18" x14ac:dyDescent="0.25">
      <c r="A2" s="60" t="s">
        <v>3761</v>
      </c>
      <c r="B2" s="20" t="s">
        <v>38</v>
      </c>
      <c r="C2" s="20" t="s">
        <v>39</v>
      </c>
      <c r="D2" s="59" t="s">
        <v>3760</v>
      </c>
      <c r="E2" s="21"/>
      <c r="F2" s="21"/>
      <c r="G2" s="21"/>
      <c r="H2" s="21"/>
      <c r="I2" s="21"/>
      <c r="J2" s="21"/>
      <c r="K2" s="21"/>
    </row>
    <row r="3" spans="1:12" ht="18" x14ac:dyDescent="0.25">
      <c r="A3" s="60" t="s">
        <v>3761</v>
      </c>
      <c r="B3" s="20" t="s">
        <v>40</v>
      </c>
      <c r="C3" s="20" t="s">
        <v>3748</v>
      </c>
      <c r="D3" s="59" t="s">
        <v>3760</v>
      </c>
      <c r="E3" s="21"/>
      <c r="F3" s="21"/>
      <c r="G3" s="21"/>
      <c r="H3" s="21"/>
      <c r="I3" s="21"/>
      <c r="J3" s="21"/>
      <c r="K3" s="21"/>
    </row>
    <row r="4" spans="1:12" ht="18" x14ac:dyDescent="0.25">
      <c r="A4" s="60" t="s">
        <v>3761</v>
      </c>
      <c r="B4" s="20" t="s">
        <v>41</v>
      </c>
      <c r="C4" s="20">
        <v>214</v>
      </c>
      <c r="D4" s="59" t="s">
        <v>3760</v>
      </c>
      <c r="E4" s="21"/>
      <c r="F4" s="21"/>
      <c r="G4" s="21"/>
      <c r="H4" s="21"/>
      <c r="I4" s="21"/>
      <c r="J4" s="21"/>
      <c r="K4" s="21"/>
    </row>
    <row r="5" spans="1:12" ht="17.45" customHeight="1" x14ac:dyDescent="0.55000000000000004">
      <c r="A5" s="61" t="s">
        <v>3762</v>
      </c>
      <c r="B5" s="24"/>
      <c r="C5" s="24"/>
      <c r="D5" s="24"/>
      <c r="E5" s="24"/>
      <c r="F5" s="24"/>
      <c r="G5" s="24"/>
      <c r="H5" s="24"/>
      <c r="I5" s="24"/>
      <c r="J5" s="24"/>
      <c r="K5" s="24"/>
    </row>
    <row r="6" spans="1:12" ht="30" x14ac:dyDescent="0.2">
      <c r="A6" s="60" t="s">
        <v>3761</v>
      </c>
      <c r="B6" s="45" t="s">
        <v>1945</v>
      </c>
      <c r="C6" s="62" t="s">
        <v>3760</v>
      </c>
      <c r="D6" s="23"/>
      <c r="E6" s="23"/>
      <c r="F6" s="23"/>
      <c r="G6" s="23"/>
      <c r="H6" s="23"/>
      <c r="I6" s="23"/>
      <c r="J6" s="23"/>
      <c r="K6" s="23"/>
    </row>
    <row r="7" spans="1:12" ht="30" x14ac:dyDescent="0.2">
      <c r="A7" s="60" t="s">
        <v>3761</v>
      </c>
      <c r="B7" s="45" t="s">
        <v>2070</v>
      </c>
      <c r="C7" s="62" t="s">
        <v>3760</v>
      </c>
      <c r="D7" s="23"/>
      <c r="E7" s="23"/>
      <c r="F7" s="23"/>
      <c r="G7" s="23"/>
      <c r="H7" s="23"/>
      <c r="I7" s="23"/>
      <c r="J7" s="23"/>
      <c r="K7" s="23"/>
    </row>
    <row r="8" spans="1:12" ht="30" x14ac:dyDescent="0.2">
      <c r="A8" s="60" t="s">
        <v>3761</v>
      </c>
      <c r="B8" s="45" t="s">
        <v>1852</v>
      </c>
      <c r="C8" s="25" t="s">
        <v>65</v>
      </c>
      <c r="D8" s="25" t="s">
        <v>68</v>
      </c>
      <c r="E8" s="25" t="s">
        <v>130</v>
      </c>
      <c r="F8" s="25" t="s">
        <v>131</v>
      </c>
      <c r="G8" s="25" t="s">
        <v>132</v>
      </c>
      <c r="H8" s="25" t="s">
        <v>0</v>
      </c>
      <c r="I8" s="25" t="s">
        <v>133</v>
      </c>
      <c r="J8" s="25" t="s">
        <v>118</v>
      </c>
      <c r="K8" s="25" t="s">
        <v>119</v>
      </c>
      <c r="L8" s="60" t="s">
        <v>3760</v>
      </c>
    </row>
    <row r="9" spans="1:12" ht="28.5" x14ac:dyDescent="0.2">
      <c r="A9" s="60" t="s">
        <v>3761</v>
      </c>
      <c r="B9" s="65" t="s">
        <v>3761</v>
      </c>
      <c r="C9" s="76" t="s">
        <v>3761</v>
      </c>
      <c r="D9" s="76" t="s">
        <v>3761</v>
      </c>
      <c r="E9" s="47" t="s">
        <v>235</v>
      </c>
      <c r="F9" s="47" t="s">
        <v>237</v>
      </c>
      <c r="G9" s="76" t="s">
        <v>3761</v>
      </c>
      <c r="H9" s="47" t="s">
        <v>43</v>
      </c>
      <c r="I9" s="47" t="s">
        <v>44</v>
      </c>
      <c r="J9" s="47" t="s">
        <v>44</v>
      </c>
      <c r="K9" s="47" t="s">
        <v>44</v>
      </c>
      <c r="L9" s="60" t="s">
        <v>3760</v>
      </c>
    </row>
    <row r="10" spans="1:12" x14ac:dyDescent="0.2">
      <c r="A10" s="60" t="s">
        <v>3761</v>
      </c>
      <c r="B10" s="67" t="s">
        <v>3761</v>
      </c>
      <c r="C10" s="47" t="s">
        <v>45</v>
      </c>
      <c r="D10" s="47" t="s">
        <v>120</v>
      </c>
      <c r="E10" s="47" t="s">
        <v>121</v>
      </c>
      <c r="F10" s="47" t="s">
        <v>122</v>
      </c>
      <c r="G10" s="47" t="s">
        <v>123</v>
      </c>
      <c r="H10" s="47" t="s">
        <v>124</v>
      </c>
      <c r="I10" s="47" t="s">
        <v>125</v>
      </c>
      <c r="J10" s="47" t="s">
        <v>126</v>
      </c>
      <c r="K10" s="47" t="s">
        <v>127</v>
      </c>
      <c r="L10" s="60" t="s">
        <v>3760</v>
      </c>
    </row>
    <row r="11" spans="1:12" ht="15" x14ac:dyDescent="0.25">
      <c r="A11" s="60" t="s">
        <v>3761</v>
      </c>
      <c r="B11" s="14" t="s">
        <v>2069</v>
      </c>
      <c r="C11" s="68" t="s">
        <v>3761</v>
      </c>
      <c r="D11" s="68" t="s">
        <v>3761</v>
      </c>
      <c r="E11" s="68" t="s">
        <v>3761</v>
      </c>
      <c r="F11" s="77" t="s">
        <v>3761</v>
      </c>
      <c r="G11" s="77" t="s">
        <v>3761</v>
      </c>
      <c r="H11" s="15">
        <v>258437.23811999997</v>
      </c>
      <c r="I11" s="69" t="s">
        <v>3761</v>
      </c>
      <c r="J11" s="42">
        <v>1</v>
      </c>
      <c r="K11" s="42">
        <v>6.5960804296945091E-2</v>
      </c>
      <c r="L11" s="60" t="s">
        <v>3760</v>
      </c>
    </row>
    <row r="12" spans="1:12" ht="15" x14ac:dyDescent="0.25">
      <c r="A12" s="60" t="s">
        <v>3761</v>
      </c>
      <c r="B12" s="6" t="s">
        <v>2028</v>
      </c>
      <c r="C12" s="70" t="s">
        <v>3761</v>
      </c>
      <c r="D12" s="70" t="s">
        <v>3761</v>
      </c>
      <c r="E12" s="70" t="s">
        <v>3761</v>
      </c>
      <c r="F12" s="78" t="s">
        <v>3761</v>
      </c>
      <c r="G12" s="78" t="s">
        <v>3761</v>
      </c>
      <c r="H12" s="36">
        <v>253.02599999999995</v>
      </c>
      <c r="I12" s="71" t="s">
        <v>3761</v>
      </c>
      <c r="J12" s="35">
        <v>9.7906169343333011E-4</v>
      </c>
      <c r="K12" s="35">
        <v>6.457969675519154E-5</v>
      </c>
      <c r="L12" s="60" t="s">
        <v>3760</v>
      </c>
    </row>
    <row r="13" spans="1:12" ht="15" x14ac:dyDescent="0.25">
      <c r="A13" s="60" t="s">
        <v>3761</v>
      </c>
      <c r="B13" s="7" t="s">
        <v>2029</v>
      </c>
      <c r="C13" s="72" t="s">
        <v>3761</v>
      </c>
      <c r="D13" s="72" t="s">
        <v>3761</v>
      </c>
      <c r="E13" s="72" t="s">
        <v>3761</v>
      </c>
      <c r="F13" s="79" t="s">
        <v>3761</v>
      </c>
      <c r="G13" s="79" t="s">
        <v>3761</v>
      </c>
      <c r="H13" s="8">
        <v>92.326119999999989</v>
      </c>
      <c r="I13" s="73" t="s">
        <v>3761</v>
      </c>
      <c r="J13" s="37">
        <v>3.5724774290123883E-4</v>
      </c>
      <c r="K13" s="37">
        <v>2.3564348455033969E-5</v>
      </c>
      <c r="L13" s="60" t="s">
        <v>3760</v>
      </c>
    </row>
    <row r="14" spans="1:12" ht="15" x14ac:dyDescent="0.25">
      <c r="A14" s="60" t="s">
        <v>3761</v>
      </c>
      <c r="B14" s="9" t="s">
        <v>2030</v>
      </c>
      <c r="C14" s="3" t="s">
        <v>2031</v>
      </c>
      <c r="D14" s="3" t="s">
        <v>51</v>
      </c>
      <c r="E14" s="3" t="s">
        <v>2032</v>
      </c>
      <c r="F14" s="8">
        <v>14442.829999999998</v>
      </c>
      <c r="G14" s="8">
        <v>61.760947000000002</v>
      </c>
      <c r="H14" s="8">
        <v>32.352939999999997</v>
      </c>
      <c r="I14" s="37">
        <v>7.9971373200442963E-3</v>
      </c>
      <c r="J14" s="37">
        <v>1.2518683543962647E-4</v>
      </c>
      <c r="K14" s="37">
        <v>8.2574243529870714E-6</v>
      </c>
      <c r="L14" s="60" t="s">
        <v>3760</v>
      </c>
    </row>
    <row r="15" spans="1:12" ht="15" x14ac:dyDescent="0.25">
      <c r="A15" s="60" t="s">
        <v>3761</v>
      </c>
      <c r="B15" s="9" t="s">
        <v>2033</v>
      </c>
      <c r="C15" s="3" t="s">
        <v>2034</v>
      </c>
      <c r="D15" s="3" t="s">
        <v>51</v>
      </c>
      <c r="E15" s="3" t="s">
        <v>2032</v>
      </c>
      <c r="F15" s="8">
        <v>19515.079999999998</v>
      </c>
      <c r="G15" s="8">
        <v>84.730389000000002</v>
      </c>
      <c r="H15" s="8">
        <v>59.973179999999992</v>
      </c>
      <c r="I15" s="37">
        <v>8.8173861967694566E-3</v>
      </c>
      <c r="J15" s="37">
        <v>2.3206090746161236E-4</v>
      </c>
      <c r="K15" s="37">
        <v>1.5306924102046897E-5</v>
      </c>
      <c r="L15" s="60" t="s">
        <v>3760</v>
      </c>
    </row>
    <row r="16" spans="1:12" ht="17.45" customHeight="1" x14ac:dyDescent="0.2">
      <c r="A16" s="61" t="s">
        <v>3762</v>
      </c>
      <c r="B16" s="40"/>
      <c r="C16" s="41"/>
      <c r="D16" s="41"/>
      <c r="E16" s="41"/>
      <c r="F16" s="12"/>
      <c r="G16" s="12"/>
      <c r="H16" s="12"/>
      <c r="I16" s="12"/>
      <c r="J16" s="12"/>
      <c r="K16" s="12"/>
    </row>
    <row r="17" spans="1:12" ht="15" x14ac:dyDescent="0.25">
      <c r="A17" s="60" t="s">
        <v>3761</v>
      </c>
      <c r="B17" s="7" t="s">
        <v>2035</v>
      </c>
      <c r="C17" s="72" t="s">
        <v>3761</v>
      </c>
      <c r="D17" s="72" t="s">
        <v>3761</v>
      </c>
      <c r="E17" s="72" t="s">
        <v>3761</v>
      </c>
      <c r="F17" s="79" t="s">
        <v>3761</v>
      </c>
      <c r="G17" s="79" t="s">
        <v>3761</v>
      </c>
      <c r="H17" s="8">
        <v>0</v>
      </c>
      <c r="I17" s="73" t="s">
        <v>3761</v>
      </c>
      <c r="J17" s="37">
        <v>0</v>
      </c>
      <c r="K17" s="37">
        <v>0</v>
      </c>
      <c r="L17" s="60" t="s">
        <v>3760</v>
      </c>
    </row>
    <row r="18" spans="1:12" ht="15" x14ac:dyDescent="0.25">
      <c r="A18" s="60" t="s">
        <v>3761</v>
      </c>
      <c r="B18" s="80" t="s">
        <v>3761</v>
      </c>
      <c r="C18" s="75" t="s">
        <v>3761</v>
      </c>
      <c r="D18" s="3" t="s">
        <v>86</v>
      </c>
      <c r="E18" s="3" t="s">
        <v>86</v>
      </c>
      <c r="F18" s="8">
        <v>0</v>
      </c>
      <c r="G18" s="8">
        <v>0</v>
      </c>
      <c r="H18" s="8">
        <v>0</v>
      </c>
      <c r="I18" s="37">
        <v>0</v>
      </c>
      <c r="J18" s="37">
        <v>0</v>
      </c>
      <c r="K18" s="37">
        <v>0</v>
      </c>
      <c r="L18" s="60" t="s">
        <v>3760</v>
      </c>
    </row>
    <row r="19" spans="1:12" ht="17.45" customHeight="1" x14ac:dyDescent="0.2">
      <c r="A19" s="61" t="s">
        <v>3762</v>
      </c>
      <c r="B19" s="40"/>
      <c r="C19" s="41"/>
      <c r="D19" s="41"/>
      <c r="E19" s="41"/>
      <c r="F19" s="12"/>
      <c r="G19" s="12"/>
      <c r="H19" s="12"/>
      <c r="I19" s="12"/>
      <c r="J19" s="12"/>
      <c r="K19" s="12"/>
    </row>
    <row r="20" spans="1:12" ht="15" x14ac:dyDescent="0.25">
      <c r="A20" s="60" t="s">
        <v>3761</v>
      </c>
      <c r="B20" s="7" t="s">
        <v>2036</v>
      </c>
      <c r="C20" s="72" t="s">
        <v>3761</v>
      </c>
      <c r="D20" s="72" t="s">
        <v>3761</v>
      </c>
      <c r="E20" s="72" t="s">
        <v>3761</v>
      </c>
      <c r="F20" s="79" t="s">
        <v>3761</v>
      </c>
      <c r="G20" s="79" t="s">
        <v>3761</v>
      </c>
      <c r="H20" s="8">
        <v>160.69987999999998</v>
      </c>
      <c r="I20" s="73" t="s">
        <v>3761</v>
      </c>
      <c r="J20" s="37">
        <v>6.2181395053209133E-4</v>
      </c>
      <c r="K20" s="37">
        <v>4.1015348300157575E-5</v>
      </c>
      <c r="L20" s="60" t="s">
        <v>3760</v>
      </c>
    </row>
    <row r="21" spans="1:12" ht="15" x14ac:dyDescent="0.25">
      <c r="A21" s="60" t="s">
        <v>3761</v>
      </c>
      <c r="B21" s="9" t="s">
        <v>2037</v>
      </c>
      <c r="C21" s="3" t="s">
        <v>2038</v>
      </c>
      <c r="D21" s="3" t="s">
        <v>73</v>
      </c>
      <c r="E21" s="3" t="s">
        <v>439</v>
      </c>
      <c r="F21" s="8">
        <v>160699.87999999998</v>
      </c>
      <c r="G21" s="8">
        <v>100</v>
      </c>
      <c r="H21" s="8">
        <v>160.69987999999998</v>
      </c>
      <c r="I21" s="37">
        <v>1.4632689725149523E-2</v>
      </c>
      <c r="J21" s="37">
        <v>6.2181395053209133E-4</v>
      </c>
      <c r="K21" s="37">
        <v>4.1015348300157575E-5</v>
      </c>
      <c r="L21" s="60" t="s">
        <v>3760</v>
      </c>
    </row>
    <row r="22" spans="1:12" ht="17.45" customHeight="1" x14ac:dyDescent="0.2">
      <c r="A22" s="61" t="s">
        <v>3762</v>
      </c>
      <c r="B22" s="40"/>
      <c r="C22" s="41"/>
      <c r="D22" s="41"/>
      <c r="E22" s="41"/>
      <c r="F22" s="12"/>
      <c r="G22" s="12"/>
      <c r="H22" s="12"/>
      <c r="I22" s="12"/>
      <c r="J22" s="12"/>
      <c r="K22" s="12"/>
    </row>
    <row r="23" spans="1:12" ht="15" x14ac:dyDescent="0.25">
      <c r="A23" s="60" t="s">
        <v>3761</v>
      </c>
      <c r="B23" s="7" t="s">
        <v>2039</v>
      </c>
      <c r="C23" s="72" t="s">
        <v>3761</v>
      </c>
      <c r="D23" s="72" t="s">
        <v>3761</v>
      </c>
      <c r="E23" s="72" t="s">
        <v>3761</v>
      </c>
      <c r="F23" s="79" t="s">
        <v>3761</v>
      </c>
      <c r="G23" s="79" t="s">
        <v>3761</v>
      </c>
      <c r="H23" s="8">
        <v>0</v>
      </c>
      <c r="I23" s="73" t="s">
        <v>3761</v>
      </c>
      <c r="J23" s="37">
        <v>0</v>
      </c>
      <c r="K23" s="37">
        <v>0</v>
      </c>
      <c r="L23" s="60" t="s">
        <v>3760</v>
      </c>
    </row>
    <row r="24" spans="1:12" ht="15" x14ac:dyDescent="0.25">
      <c r="A24" s="60" t="s">
        <v>3761</v>
      </c>
      <c r="B24" s="80" t="s">
        <v>3761</v>
      </c>
      <c r="C24" s="75" t="s">
        <v>3761</v>
      </c>
      <c r="D24" s="3" t="s">
        <v>86</v>
      </c>
      <c r="E24" s="3" t="s">
        <v>86</v>
      </c>
      <c r="F24" s="8">
        <v>0</v>
      </c>
      <c r="G24" s="8">
        <v>0</v>
      </c>
      <c r="H24" s="8">
        <v>0</v>
      </c>
      <c r="I24" s="37">
        <v>0</v>
      </c>
      <c r="J24" s="37">
        <v>0</v>
      </c>
      <c r="K24" s="37">
        <v>0</v>
      </c>
      <c r="L24" s="60" t="s">
        <v>3760</v>
      </c>
    </row>
    <row r="25" spans="1:12" ht="17.45" customHeight="1" x14ac:dyDescent="0.2">
      <c r="A25" s="61" t="s">
        <v>3762</v>
      </c>
      <c r="B25" s="40"/>
      <c r="C25" s="41"/>
      <c r="D25" s="41"/>
      <c r="E25" s="41"/>
      <c r="F25" s="12"/>
      <c r="G25" s="12"/>
      <c r="H25" s="12"/>
      <c r="I25" s="12"/>
      <c r="J25" s="12"/>
      <c r="K25" s="12"/>
    </row>
    <row r="26" spans="1:12" ht="15" x14ac:dyDescent="0.25">
      <c r="A26" s="60" t="s">
        <v>3761</v>
      </c>
      <c r="B26" s="13" t="s">
        <v>2040</v>
      </c>
      <c r="C26" s="72" t="s">
        <v>3761</v>
      </c>
      <c r="D26" s="72" t="s">
        <v>3761</v>
      </c>
      <c r="E26" s="72" t="s">
        <v>3761</v>
      </c>
      <c r="F26" s="79" t="s">
        <v>3761</v>
      </c>
      <c r="G26" s="79" t="s">
        <v>3761</v>
      </c>
      <c r="H26" s="8">
        <v>258184.21211999995</v>
      </c>
      <c r="I26" s="73" t="s">
        <v>3761</v>
      </c>
      <c r="J26" s="37">
        <v>0.99902093830656657</v>
      </c>
      <c r="K26" s="37">
        <v>6.5896224600189901E-2</v>
      </c>
      <c r="L26" s="60" t="s">
        <v>3760</v>
      </c>
    </row>
    <row r="27" spans="1:12" ht="15" x14ac:dyDescent="0.25">
      <c r="A27" s="60" t="s">
        <v>3761</v>
      </c>
      <c r="B27" s="7" t="s">
        <v>2029</v>
      </c>
      <c r="C27" s="72" t="s">
        <v>3761</v>
      </c>
      <c r="D27" s="72" t="s">
        <v>3761</v>
      </c>
      <c r="E27" s="72" t="s">
        <v>3761</v>
      </c>
      <c r="F27" s="79" t="s">
        <v>3761</v>
      </c>
      <c r="G27" s="79" t="s">
        <v>3761</v>
      </c>
      <c r="H27" s="8">
        <v>0</v>
      </c>
      <c r="I27" s="73" t="s">
        <v>3761</v>
      </c>
      <c r="J27" s="37">
        <v>0</v>
      </c>
      <c r="K27" s="37">
        <v>0</v>
      </c>
      <c r="L27" s="60" t="s">
        <v>3760</v>
      </c>
    </row>
    <row r="28" spans="1:12" ht="15" x14ac:dyDescent="0.25">
      <c r="A28" s="60" t="s">
        <v>3761</v>
      </c>
      <c r="B28" s="80" t="s">
        <v>3761</v>
      </c>
      <c r="C28" s="75" t="s">
        <v>3761</v>
      </c>
      <c r="D28" s="3" t="s">
        <v>86</v>
      </c>
      <c r="E28" s="3" t="s">
        <v>86</v>
      </c>
      <c r="F28" s="8">
        <v>0</v>
      </c>
      <c r="G28" s="8">
        <v>0</v>
      </c>
      <c r="H28" s="8">
        <v>0</v>
      </c>
      <c r="I28" s="37">
        <v>0</v>
      </c>
      <c r="J28" s="37">
        <v>0</v>
      </c>
      <c r="K28" s="37">
        <v>0</v>
      </c>
      <c r="L28" s="60" t="s">
        <v>3760</v>
      </c>
    </row>
    <row r="29" spans="1:12" ht="17.45" customHeight="1" x14ac:dyDescent="0.2">
      <c r="A29" s="61" t="s">
        <v>3762</v>
      </c>
      <c r="B29" s="40"/>
      <c r="C29" s="41"/>
      <c r="D29" s="41"/>
      <c r="E29" s="41"/>
      <c r="F29" s="12"/>
      <c r="G29" s="12"/>
      <c r="H29" s="12"/>
      <c r="I29" s="12"/>
      <c r="J29" s="12"/>
      <c r="K29" s="12"/>
    </row>
    <row r="30" spans="1:12" ht="15" x14ac:dyDescent="0.25">
      <c r="A30" s="60" t="s">
        <v>3761</v>
      </c>
      <c r="B30" s="7" t="s">
        <v>2035</v>
      </c>
      <c r="C30" s="72" t="s">
        <v>3761</v>
      </c>
      <c r="D30" s="72" t="s">
        <v>3761</v>
      </c>
      <c r="E30" s="72" t="s">
        <v>3761</v>
      </c>
      <c r="F30" s="79" t="s">
        <v>3761</v>
      </c>
      <c r="G30" s="79" t="s">
        <v>3761</v>
      </c>
      <c r="H30" s="8">
        <v>0</v>
      </c>
      <c r="I30" s="73" t="s">
        <v>3761</v>
      </c>
      <c r="J30" s="37">
        <v>0</v>
      </c>
      <c r="K30" s="37">
        <v>0</v>
      </c>
      <c r="L30" s="60" t="s">
        <v>3760</v>
      </c>
    </row>
    <row r="31" spans="1:12" ht="15" x14ac:dyDescent="0.25">
      <c r="A31" s="60" t="s">
        <v>3761</v>
      </c>
      <c r="B31" s="80" t="s">
        <v>3761</v>
      </c>
      <c r="C31" s="75" t="s">
        <v>3761</v>
      </c>
      <c r="D31" s="3" t="s">
        <v>86</v>
      </c>
      <c r="E31" s="3" t="s">
        <v>86</v>
      </c>
      <c r="F31" s="8">
        <v>0</v>
      </c>
      <c r="G31" s="8">
        <v>0</v>
      </c>
      <c r="H31" s="8">
        <v>0</v>
      </c>
      <c r="I31" s="37">
        <v>0</v>
      </c>
      <c r="J31" s="37">
        <v>0</v>
      </c>
      <c r="K31" s="37">
        <v>0</v>
      </c>
      <c r="L31" s="60" t="s">
        <v>3760</v>
      </c>
    </row>
    <row r="32" spans="1:12" ht="17.45" customHeight="1" x14ac:dyDescent="0.2">
      <c r="A32" s="61" t="s">
        <v>3762</v>
      </c>
      <c r="B32" s="40"/>
      <c r="C32" s="41"/>
      <c r="D32" s="41"/>
      <c r="E32" s="41"/>
      <c r="F32" s="12"/>
      <c r="G32" s="12"/>
      <c r="H32" s="12"/>
      <c r="I32" s="12"/>
      <c r="J32" s="12"/>
      <c r="K32" s="12"/>
    </row>
    <row r="33" spans="1:12" ht="15" x14ac:dyDescent="0.25">
      <c r="A33" s="60" t="s">
        <v>3761</v>
      </c>
      <c r="B33" s="7" t="s">
        <v>2036</v>
      </c>
      <c r="C33" s="72" t="s">
        <v>3761</v>
      </c>
      <c r="D33" s="72" t="s">
        <v>3761</v>
      </c>
      <c r="E33" s="72" t="s">
        <v>3761</v>
      </c>
      <c r="F33" s="79" t="s">
        <v>3761</v>
      </c>
      <c r="G33" s="79" t="s">
        <v>3761</v>
      </c>
      <c r="H33" s="8">
        <v>0</v>
      </c>
      <c r="I33" s="73" t="s">
        <v>3761</v>
      </c>
      <c r="J33" s="37">
        <v>0</v>
      </c>
      <c r="K33" s="37">
        <v>0</v>
      </c>
      <c r="L33" s="60" t="s">
        <v>3760</v>
      </c>
    </row>
    <row r="34" spans="1:12" ht="15" x14ac:dyDescent="0.25">
      <c r="A34" s="60" t="s">
        <v>3761</v>
      </c>
      <c r="B34" s="80" t="s">
        <v>3761</v>
      </c>
      <c r="C34" s="75" t="s">
        <v>3761</v>
      </c>
      <c r="D34" s="3" t="s">
        <v>86</v>
      </c>
      <c r="E34" s="3" t="s">
        <v>86</v>
      </c>
      <c r="F34" s="8">
        <v>0</v>
      </c>
      <c r="G34" s="8">
        <v>0</v>
      </c>
      <c r="H34" s="8">
        <v>0</v>
      </c>
      <c r="I34" s="37">
        <v>0</v>
      </c>
      <c r="J34" s="37">
        <v>0</v>
      </c>
      <c r="K34" s="37">
        <v>0</v>
      </c>
      <c r="L34" s="60" t="s">
        <v>3760</v>
      </c>
    </row>
    <row r="35" spans="1:12" ht="17.45" customHeight="1" x14ac:dyDescent="0.2">
      <c r="A35" s="61" t="s">
        <v>3762</v>
      </c>
      <c r="B35" s="40"/>
      <c r="C35" s="41"/>
      <c r="D35" s="41"/>
      <c r="E35" s="41"/>
      <c r="F35" s="12"/>
      <c r="G35" s="12"/>
      <c r="H35" s="12"/>
      <c r="I35" s="12"/>
      <c r="J35" s="12"/>
      <c r="K35" s="12"/>
    </row>
    <row r="36" spans="1:12" ht="15" x14ac:dyDescent="0.25">
      <c r="A36" s="60" t="s">
        <v>3761</v>
      </c>
      <c r="B36" s="7" t="s">
        <v>2039</v>
      </c>
      <c r="C36" s="72" t="s">
        <v>3761</v>
      </c>
      <c r="D36" s="72" t="s">
        <v>3761</v>
      </c>
      <c r="E36" s="72" t="s">
        <v>3761</v>
      </c>
      <c r="F36" s="79" t="s">
        <v>3761</v>
      </c>
      <c r="G36" s="79" t="s">
        <v>3761</v>
      </c>
      <c r="H36" s="8">
        <v>258184.21211999995</v>
      </c>
      <c r="I36" s="73" t="s">
        <v>3761</v>
      </c>
      <c r="J36" s="37">
        <v>0.99902093830656657</v>
      </c>
      <c r="K36" s="37">
        <v>6.5896224600189901E-2</v>
      </c>
      <c r="L36" s="60" t="s">
        <v>3760</v>
      </c>
    </row>
    <row r="37" spans="1:12" ht="15" x14ac:dyDescent="0.25">
      <c r="A37" s="60" t="s">
        <v>3761</v>
      </c>
      <c r="B37" s="9" t="s">
        <v>2041</v>
      </c>
      <c r="C37" s="3" t="s">
        <v>2042</v>
      </c>
      <c r="D37" s="3" t="s">
        <v>51</v>
      </c>
      <c r="E37" s="3" t="s">
        <v>2043</v>
      </c>
      <c r="F37" s="8">
        <v>1644522.5199999998</v>
      </c>
      <c r="G37" s="8">
        <v>128.705737</v>
      </c>
      <c r="H37" s="8">
        <v>7676.8894399999999</v>
      </c>
      <c r="I37" s="37">
        <v>9.0164997974888676E-4</v>
      </c>
      <c r="J37" s="37">
        <v>2.9705043653327528E-2</v>
      </c>
      <c r="K37" s="37">
        <v>1.959368571049348E-3</v>
      </c>
      <c r="L37" s="60" t="s">
        <v>3760</v>
      </c>
    </row>
    <row r="38" spans="1:12" ht="15" x14ac:dyDescent="0.25">
      <c r="A38" s="60" t="s">
        <v>3761</v>
      </c>
      <c r="B38" s="9" t="s">
        <v>2044</v>
      </c>
      <c r="C38" s="3" t="s">
        <v>2045</v>
      </c>
      <c r="D38" s="3" t="s">
        <v>49</v>
      </c>
      <c r="E38" s="3" t="s">
        <v>846</v>
      </c>
      <c r="F38" s="8">
        <v>24158381.829999994</v>
      </c>
      <c r="G38" s="8">
        <v>106.08289600000001</v>
      </c>
      <c r="H38" s="8">
        <v>102808.92804999999</v>
      </c>
      <c r="I38" s="37">
        <v>3.4323257479542402E-2</v>
      </c>
      <c r="J38" s="37">
        <v>0.39781004006188458</v>
      </c>
      <c r="K38" s="37">
        <v>2.6239870199881856E-2</v>
      </c>
      <c r="L38" s="60" t="s">
        <v>3760</v>
      </c>
    </row>
    <row r="39" spans="1:12" ht="15" x14ac:dyDescent="0.25">
      <c r="A39" s="60" t="s">
        <v>3761</v>
      </c>
      <c r="B39" s="9" t="s">
        <v>2046</v>
      </c>
      <c r="C39" s="3" t="s">
        <v>2047</v>
      </c>
      <c r="D39" s="3" t="s">
        <v>49</v>
      </c>
      <c r="E39" s="3" t="s">
        <v>846</v>
      </c>
      <c r="F39" s="8">
        <v>17243379.179999996</v>
      </c>
      <c r="G39" s="8">
        <v>105.808992</v>
      </c>
      <c r="H39" s="8">
        <v>73191.825309999986</v>
      </c>
      <c r="I39" s="37">
        <v>0.18980079447619447</v>
      </c>
      <c r="J39" s="37">
        <v>0.28320928455370231</v>
      </c>
      <c r="K39" s="37">
        <v>1.8680712193524591E-2</v>
      </c>
      <c r="L39" s="60" t="s">
        <v>3760</v>
      </c>
    </row>
    <row r="40" spans="1:12" ht="15" x14ac:dyDescent="0.25">
      <c r="A40" s="60" t="s">
        <v>3761</v>
      </c>
      <c r="B40" s="9" t="s">
        <v>2048</v>
      </c>
      <c r="C40" s="3" t="s">
        <v>2049</v>
      </c>
      <c r="D40" s="3" t="s">
        <v>51</v>
      </c>
      <c r="E40" s="3" t="s">
        <v>2050</v>
      </c>
      <c r="F40" s="8">
        <v>705125.99999999977</v>
      </c>
      <c r="G40" s="8">
        <v>100</v>
      </c>
      <c r="H40" s="8">
        <v>2557.4919999999997</v>
      </c>
      <c r="I40" s="37">
        <v>5.1207407407407397E-4</v>
      </c>
      <c r="J40" s="37">
        <v>9.8959887460663906E-3</v>
      </c>
      <c r="K40" s="37">
        <v>6.527473770040563E-4</v>
      </c>
      <c r="L40" s="60" t="s">
        <v>3760</v>
      </c>
    </row>
    <row r="41" spans="1:12" ht="15" x14ac:dyDescent="0.25">
      <c r="A41" s="60" t="s">
        <v>3761</v>
      </c>
      <c r="B41" s="9" t="s">
        <v>2051</v>
      </c>
      <c r="C41" s="3" t="s">
        <v>2052</v>
      </c>
      <c r="D41" s="3" t="s">
        <v>51</v>
      </c>
      <c r="E41" s="3" t="s">
        <v>657</v>
      </c>
      <c r="F41" s="8">
        <v>813669.99999999988</v>
      </c>
      <c r="G41" s="8">
        <v>165.29209499999999</v>
      </c>
      <c r="H41" s="8">
        <v>4878.0690499999992</v>
      </c>
      <c r="I41" s="37">
        <v>2.3247714239218857E-3</v>
      </c>
      <c r="J41" s="37">
        <v>1.8875256079524304E-2</v>
      </c>
      <c r="K41" s="37">
        <v>1.2450270723162256E-3</v>
      </c>
      <c r="L41" s="60" t="s">
        <v>3760</v>
      </c>
    </row>
    <row r="42" spans="1:12" ht="15" x14ac:dyDescent="0.25">
      <c r="A42" s="60" t="s">
        <v>3761</v>
      </c>
      <c r="B42" s="9" t="s">
        <v>2053</v>
      </c>
      <c r="C42" s="3" t="s">
        <v>2054</v>
      </c>
      <c r="D42" s="3" t="s">
        <v>51</v>
      </c>
      <c r="E42" s="3" t="s">
        <v>2055</v>
      </c>
      <c r="F42" s="8">
        <v>4287799.9999999991</v>
      </c>
      <c r="G42" s="8">
        <v>93.872139000000004</v>
      </c>
      <c r="H42" s="8">
        <v>14598.854809999999</v>
      </c>
      <c r="I42" s="37">
        <v>3.0627142857142856E-2</v>
      </c>
      <c r="J42" s="37">
        <v>5.6488975490526346E-2</v>
      </c>
      <c r="K42" s="37">
        <v>3.7260582572655361E-3</v>
      </c>
      <c r="L42" s="60" t="s">
        <v>3760</v>
      </c>
    </row>
    <row r="43" spans="1:12" ht="15" x14ac:dyDescent="0.25">
      <c r="A43" s="60" t="s">
        <v>3761</v>
      </c>
      <c r="B43" s="9" t="s">
        <v>2056</v>
      </c>
      <c r="C43" s="3" t="s">
        <v>2057</v>
      </c>
      <c r="D43" s="3" t="s">
        <v>51</v>
      </c>
      <c r="E43" s="3" t="s">
        <v>2058</v>
      </c>
      <c r="F43" s="8">
        <v>5411004.0699999994</v>
      </c>
      <c r="G43" s="8">
        <v>103.94447</v>
      </c>
      <c r="H43" s="8">
        <v>20399.842069999995</v>
      </c>
      <c r="I43" s="37">
        <v>0.41370499958025531</v>
      </c>
      <c r="J43" s="37">
        <v>7.8935381829640786E-2</v>
      </c>
      <c r="K43" s="37">
        <v>5.206641272969572E-3</v>
      </c>
      <c r="L43" s="60" t="s">
        <v>3760</v>
      </c>
    </row>
    <row r="44" spans="1:12" ht="15" x14ac:dyDescent="0.25">
      <c r="A44" s="60" t="s">
        <v>3761</v>
      </c>
      <c r="B44" s="9" t="s">
        <v>2059</v>
      </c>
      <c r="C44" s="3" t="s">
        <v>2060</v>
      </c>
      <c r="D44" s="3" t="s">
        <v>51</v>
      </c>
      <c r="E44" s="3" t="s">
        <v>2061</v>
      </c>
      <c r="F44" s="8">
        <v>5793399.9999999991</v>
      </c>
      <c r="G44" s="8">
        <v>90.154062999999994</v>
      </c>
      <c r="H44" s="8">
        <v>18943.768349999998</v>
      </c>
      <c r="I44" s="37">
        <v>3.1881550551727991E-2</v>
      </c>
      <c r="J44" s="37">
        <v>7.3301233552123993E-2</v>
      </c>
      <c r="K44" s="37">
        <v>4.8350083210563161E-3</v>
      </c>
      <c r="L44" s="60" t="s">
        <v>3760</v>
      </c>
    </row>
    <row r="45" spans="1:12" ht="15" x14ac:dyDescent="0.25">
      <c r="A45" s="60" t="s">
        <v>3761</v>
      </c>
      <c r="B45" s="9" t="s">
        <v>2062</v>
      </c>
      <c r="C45" s="3" t="s">
        <v>2063</v>
      </c>
      <c r="D45" s="3" t="s">
        <v>51</v>
      </c>
      <c r="E45" s="3" t="s">
        <v>2064</v>
      </c>
      <c r="F45" s="8">
        <v>1013395.9899999999</v>
      </c>
      <c r="G45" s="8">
        <v>98.997895</v>
      </c>
      <c r="H45" s="8">
        <v>3638.7540099999992</v>
      </c>
      <c r="I45" s="37">
        <v>2.2332142896417401E-2</v>
      </c>
      <c r="J45" s="37">
        <v>1.4079836313335075E-2</v>
      </c>
      <c r="K45" s="37">
        <v>9.2871732759691576E-4</v>
      </c>
      <c r="L45" s="60" t="s">
        <v>3760</v>
      </c>
    </row>
    <row r="46" spans="1:12" ht="15" x14ac:dyDescent="0.25">
      <c r="A46" s="60" t="s">
        <v>3761</v>
      </c>
      <c r="B46" s="9" t="s">
        <v>2065</v>
      </c>
      <c r="C46" s="3" t="s">
        <v>2066</v>
      </c>
      <c r="D46" s="3" t="s">
        <v>51</v>
      </c>
      <c r="E46" s="3" t="s">
        <v>1923</v>
      </c>
      <c r="F46" s="8">
        <v>446644.47999999992</v>
      </c>
      <c r="G46" s="8">
        <v>114.178451</v>
      </c>
      <c r="H46" s="8">
        <v>1849.6675299999997</v>
      </c>
      <c r="I46" s="37">
        <v>1.042363528300546E-3</v>
      </c>
      <c r="J46" s="37">
        <v>7.1571246599576527E-3</v>
      </c>
      <c r="K46" s="37">
        <v>4.720896990243064E-4</v>
      </c>
      <c r="L46" s="60" t="s">
        <v>3760</v>
      </c>
    </row>
    <row r="47" spans="1:12" ht="15" x14ac:dyDescent="0.25">
      <c r="A47" s="60" t="s">
        <v>3761</v>
      </c>
      <c r="B47" s="9" t="s">
        <v>2067</v>
      </c>
      <c r="C47" s="3" t="s">
        <v>2068</v>
      </c>
      <c r="D47" s="3" t="s">
        <v>51</v>
      </c>
      <c r="E47" s="3" t="s">
        <v>1923</v>
      </c>
      <c r="F47" s="8">
        <v>2091205.4199999997</v>
      </c>
      <c r="G47" s="8">
        <v>100.72934600000001</v>
      </c>
      <c r="H47" s="8">
        <v>7640.1214999999993</v>
      </c>
      <c r="I47" s="37">
        <v>9.2004420193226113E-4</v>
      </c>
      <c r="J47" s="37">
        <v>2.9562773366477734E-2</v>
      </c>
      <c r="K47" s="37">
        <v>1.9499843085011785E-3</v>
      </c>
      <c r="L47" s="60" t="s">
        <v>3760</v>
      </c>
    </row>
    <row r="48" spans="1:12" ht="17.45" customHeight="1" x14ac:dyDescent="0.2">
      <c r="A48" s="61" t="s">
        <v>3762</v>
      </c>
      <c r="B48" s="40"/>
      <c r="C48" s="41"/>
      <c r="D48" s="41"/>
      <c r="E48" s="41"/>
      <c r="F48" s="12"/>
      <c r="G48" s="12"/>
      <c r="H48" s="12"/>
      <c r="I48" s="12"/>
      <c r="J48" s="12"/>
      <c r="K48" s="12"/>
    </row>
    <row r="49" spans="1:11" ht="17.45" customHeight="1" x14ac:dyDescent="0.2">
      <c r="A49" s="61" t="s">
        <v>3762</v>
      </c>
      <c r="B49" s="30"/>
      <c r="C49" s="43"/>
      <c r="D49" s="43"/>
      <c r="E49" s="43"/>
      <c r="F49" s="44"/>
      <c r="G49" s="44"/>
      <c r="H49" s="44"/>
      <c r="I49" s="44"/>
      <c r="J49" s="44"/>
      <c r="K49" s="44"/>
    </row>
    <row r="50" spans="1:11" ht="17.45" customHeight="1" x14ac:dyDescent="0.2">
      <c r="A50" s="61" t="s">
        <v>3762</v>
      </c>
    </row>
    <row r="51" spans="1:11" x14ac:dyDescent="0.2">
      <c r="A51" s="60" t="s">
        <v>3761</v>
      </c>
      <c r="B51" s="32" t="s">
        <v>63</v>
      </c>
      <c r="C51" s="60" t="s">
        <v>3760</v>
      </c>
    </row>
    <row r="52" spans="1:11" ht="17.45" customHeight="1" x14ac:dyDescent="0.2">
      <c r="A52" s="61" t="s">
        <v>3762</v>
      </c>
    </row>
    <row r="53" spans="1:11" x14ac:dyDescent="0.2">
      <c r="A53" s="60" t="s">
        <v>3761</v>
      </c>
      <c r="B53" s="33" t="s">
        <v>64</v>
      </c>
      <c r="C53" s="60" t="s">
        <v>3760</v>
      </c>
    </row>
    <row r="54" spans="1:11" ht="85.5" x14ac:dyDescent="0.2">
      <c r="A54" s="61" t="s">
        <v>3779</v>
      </c>
    </row>
  </sheetData>
  <hyperlinks>
    <hyperlink ref="B53" r:id="rId1" xr:uid="{00000000-0004-0000-1000-000000000000}"/>
  </hyperlinks>
  <pageMargins left="0.7" right="0.7" top="0.75" bottom="0.75" header="0.3" footer="0.3"/>
  <pageSetup paperSize="9" orientation="portrait" r:id="rId2"/>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גיליון18"/>
  <dimension ref="A1:M23"/>
  <sheetViews>
    <sheetView showGridLines="0" rightToLeft="1" zoomScale="80" zoomScaleNormal="80" workbookViewId="0">
      <pane ySplit="10" topLeftCell="A11" activePane="bottomLeft" state="frozen"/>
      <selection pane="bottomLeft" activeCell="N2" sqref="N2:XFD23"/>
    </sheetView>
  </sheetViews>
  <sheetFormatPr defaultColWidth="0" defaultRowHeight="14.25" zeroHeight="1" x14ac:dyDescent="0.2"/>
  <cols>
    <col min="1" max="1" width="9" customWidth="1"/>
    <col min="2" max="2" width="43.625" bestFit="1" customWidth="1"/>
    <col min="3" max="3" width="28" bestFit="1" customWidth="1"/>
    <col min="4" max="4" width="27.25" bestFit="1" customWidth="1"/>
    <col min="5" max="12" width="16.25" customWidth="1"/>
    <col min="13" max="13" width="9" customWidth="1"/>
    <col min="14" max="16384" width="9" hidden="1"/>
  </cols>
  <sheetData>
    <row r="1" spans="1:13" ht="18" x14ac:dyDescent="0.25">
      <c r="A1" s="60" t="s">
        <v>3761</v>
      </c>
      <c r="B1" s="20" t="s">
        <v>36</v>
      </c>
      <c r="C1" s="20" t="s">
        <v>37</v>
      </c>
      <c r="D1" s="59" t="s">
        <v>3760</v>
      </c>
      <c r="E1" s="21"/>
      <c r="F1" s="21"/>
      <c r="G1" s="21"/>
      <c r="H1" s="21"/>
      <c r="I1" s="21"/>
      <c r="J1" s="21"/>
      <c r="K1" s="21"/>
      <c r="L1" s="21"/>
    </row>
    <row r="2" spans="1:13" ht="18" x14ac:dyDescent="0.25">
      <c r="A2" s="60" t="s">
        <v>3761</v>
      </c>
      <c r="B2" s="20" t="s">
        <v>38</v>
      </c>
      <c r="C2" s="20" t="s">
        <v>39</v>
      </c>
      <c r="D2" s="59" t="s">
        <v>3760</v>
      </c>
      <c r="E2" s="21"/>
      <c r="F2" s="21"/>
      <c r="G2" s="21"/>
      <c r="H2" s="21"/>
      <c r="I2" s="21"/>
      <c r="J2" s="21"/>
      <c r="K2" s="21"/>
      <c r="L2" s="21"/>
    </row>
    <row r="3" spans="1:13" ht="18" x14ac:dyDescent="0.25">
      <c r="A3" s="60" t="s">
        <v>3761</v>
      </c>
      <c r="B3" s="20" t="s">
        <v>40</v>
      </c>
      <c r="C3" s="20" t="s">
        <v>3748</v>
      </c>
      <c r="D3" s="59" t="s">
        <v>3760</v>
      </c>
      <c r="E3" s="21"/>
      <c r="F3" s="21"/>
      <c r="G3" s="21"/>
      <c r="H3" s="21"/>
      <c r="I3" s="21"/>
      <c r="J3" s="21"/>
      <c r="K3" s="21"/>
      <c r="L3" s="21"/>
    </row>
    <row r="4" spans="1:13" ht="18" x14ac:dyDescent="0.25">
      <c r="A4" s="60" t="s">
        <v>3761</v>
      </c>
      <c r="B4" s="20" t="s">
        <v>41</v>
      </c>
      <c r="C4" s="20">
        <v>214</v>
      </c>
      <c r="D4" s="59" t="s">
        <v>3760</v>
      </c>
      <c r="E4" s="21"/>
      <c r="F4" s="21"/>
      <c r="G4" s="21"/>
      <c r="H4" s="21"/>
      <c r="I4" s="21"/>
      <c r="J4" s="21"/>
      <c r="K4" s="21"/>
      <c r="L4" s="21"/>
    </row>
    <row r="5" spans="1:13" ht="17.45" customHeight="1" x14ac:dyDescent="0.55000000000000004">
      <c r="A5" s="61" t="s">
        <v>3762</v>
      </c>
      <c r="B5" s="24"/>
      <c r="C5" s="24"/>
      <c r="D5" s="24"/>
      <c r="E5" s="24"/>
      <c r="F5" s="24"/>
      <c r="G5" s="24"/>
      <c r="H5" s="24"/>
      <c r="I5" s="24"/>
      <c r="J5" s="24"/>
      <c r="K5" s="24"/>
      <c r="L5" s="52"/>
    </row>
    <row r="6" spans="1:13" ht="15" x14ac:dyDescent="0.2">
      <c r="A6" s="60" t="s">
        <v>3761</v>
      </c>
      <c r="B6" s="45" t="s">
        <v>1945</v>
      </c>
      <c r="C6" s="62" t="s">
        <v>3760</v>
      </c>
      <c r="D6" s="23"/>
      <c r="E6" s="23"/>
      <c r="F6" s="23"/>
      <c r="G6" s="23"/>
      <c r="H6" s="23"/>
      <c r="I6" s="23"/>
      <c r="J6" s="23"/>
      <c r="K6" s="23"/>
      <c r="L6" s="23"/>
    </row>
    <row r="7" spans="1:13" ht="15" x14ac:dyDescent="0.2">
      <c r="A7" s="60" t="s">
        <v>3761</v>
      </c>
      <c r="B7" s="45" t="s">
        <v>2073</v>
      </c>
      <c r="C7" s="62" t="s">
        <v>3760</v>
      </c>
      <c r="D7" s="23"/>
      <c r="E7" s="23"/>
      <c r="F7" s="23"/>
      <c r="G7" s="23"/>
      <c r="H7" s="23"/>
      <c r="I7" s="23"/>
      <c r="J7" s="23"/>
      <c r="K7" s="23"/>
      <c r="L7" s="23"/>
    </row>
    <row r="8" spans="1:13" ht="30" x14ac:dyDescent="0.2">
      <c r="A8" s="60" t="s">
        <v>3761</v>
      </c>
      <c r="B8" s="45" t="s">
        <v>1852</v>
      </c>
      <c r="C8" s="25" t="s">
        <v>65</v>
      </c>
      <c r="D8" s="25" t="s">
        <v>245</v>
      </c>
      <c r="E8" s="25" t="s">
        <v>68</v>
      </c>
      <c r="F8" s="25" t="s">
        <v>130</v>
      </c>
      <c r="G8" s="25" t="s">
        <v>131</v>
      </c>
      <c r="H8" s="25" t="s">
        <v>132</v>
      </c>
      <c r="I8" s="25" t="s">
        <v>0</v>
      </c>
      <c r="J8" s="25" t="s">
        <v>133</v>
      </c>
      <c r="K8" s="25" t="s">
        <v>118</v>
      </c>
      <c r="L8" s="25" t="s">
        <v>119</v>
      </c>
      <c r="M8" s="60" t="s">
        <v>3760</v>
      </c>
    </row>
    <row r="9" spans="1:13" ht="28.5" x14ac:dyDescent="0.2">
      <c r="A9" s="60" t="s">
        <v>3761</v>
      </c>
      <c r="B9" s="65" t="s">
        <v>3761</v>
      </c>
      <c r="C9" s="76" t="s">
        <v>3761</v>
      </c>
      <c r="D9" s="76" t="s">
        <v>3761</v>
      </c>
      <c r="E9" s="76" t="s">
        <v>3761</v>
      </c>
      <c r="F9" s="47" t="s">
        <v>235</v>
      </c>
      <c r="G9" s="47" t="s">
        <v>237</v>
      </c>
      <c r="H9" s="76" t="s">
        <v>3761</v>
      </c>
      <c r="I9" s="47" t="s">
        <v>43</v>
      </c>
      <c r="J9" s="47" t="s">
        <v>44</v>
      </c>
      <c r="K9" s="47" t="s">
        <v>44</v>
      </c>
      <c r="L9" s="47" t="s">
        <v>44</v>
      </c>
      <c r="M9" s="60" t="s">
        <v>3760</v>
      </c>
    </row>
    <row r="10" spans="1:13" x14ac:dyDescent="0.2">
      <c r="A10" s="60" t="s">
        <v>3761</v>
      </c>
      <c r="B10" s="67" t="s">
        <v>3761</v>
      </c>
      <c r="C10" s="47" t="s">
        <v>45</v>
      </c>
      <c r="D10" s="47" t="s">
        <v>46</v>
      </c>
      <c r="E10" s="47" t="s">
        <v>120</v>
      </c>
      <c r="F10" s="47" t="s">
        <v>121</v>
      </c>
      <c r="G10" s="47" t="s">
        <v>122</v>
      </c>
      <c r="H10" s="47" t="s">
        <v>123</v>
      </c>
      <c r="I10" s="47" t="s">
        <v>124</v>
      </c>
      <c r="J10" s="47" t="s">
        <v>125</v>
      </c>
      <c r="K10" s="47" t="s">
        <v>126</v>
      </c>
      <c r="L10" s="47" t="s">
        <v>127</v>
      </c>
      <c r="M10" s="60" t="s">
        <v>3760</v>
      </c>
    </row>
    <row r="11" spans="1:13" ht="15" x14ac:dyDescent="0.25">
      <c r="A11" s="60" t="s">
        <v>3761</v>
      </c>
      <c r="B11" s="14" t="s">
        <v>1850</v>
      </c>
      <c r="C11" s="68" t="s">
        <v>3761</v>
      </c>
      <c r="D11" s="68" t="s">
        <v>3761</v>
      </c>
      <c r="E11" s="68" t="s">
        <v>3761</v>
      </c>
      <c r="F11" s="68" t="s">
        <v>3761</v>
      </c>
      <c r="G11" s="77" t="s">
        <v>3761</v>
      </c>
      <c r="H11" s="77" t="s">
        <v>3761</v>
      </c>
      <c r="I11" s="15">
        <v>0</v>
      </c>
      <c r="J11" s="69" t="s">
        <v>3761</v>
      </c>
      <c r="K11" s="42">
        <v>0</v>
      </c>
      <c r="L11" s="42">
        <v>0</v>
      </c>
      <c r="M11" s="60" t="s">
        <v>3760</v>
      </c>
    </row>
    <row r="12" spans="1:13" ht="15" x14ac:dyDescent="0.25">
      <c r="A12" s="60" t="s">
        <v>3761</v>
      </c>
      <c r="B12" s="6" t="s">
        <v>2071</v>
      </c>
      <c r="C12" s="70" t="s">
        <v>3761</v>
      </c>
      <c r="D12" s="70" t="s">
        <v>3761</v>
      </c>
      <c r="E12" s="70" t="s">
        <v>3761</v>
      </c>
      <c r="F12" s="70" t="s">
        <v>3761</v>
      </c>
      <c r="G12" s="78" t="s">
        <v>3761</v>
      </c>
      <c r="H12" s="78" t="s">
        <v>3761</v>
      </c>
      <c r="I12" s="36">
        <v>0</v>
      </c>
      <c r="J12" s="71" t="s">
        <v>3761</v>
      </c>
      <c r="K12" s="35">
        <v>0</v>
      </c>
      <c r="L12" s="35">
        <v>0</v>
      </c>
      <c r="M12" s="60" t="s">
        <v>3760</v>
      </c>
    </row>
    <row r="13" spans="1:13" ht="15" x14ac:dyDescent="0.25">
      <c r="A13" s="60" t="s">
        <v>3761</v>
      </c>
      <c r="B13" s="81" t="s">
        <v>3761</v>
      </c>
      <c r="C13" s="75" t="s">
        <v>3761</v>
      </c>
      <c r="D13" s="3" t="s">
        <v>86</v>
      </c>
      <c r="E13" s="3" t="s">
        <v>86</v>
      </c>
      <c r="F13" s="3" t="s">
        <v>86</v>
      </c>
      <c r="G13" s="8">
        <v>0</v>
      </c>
      <c r="H13" s="8">
        <v>0</v>
      </c>
      <c r="I13" s="8">
        <v>0</v>
      </c>
      <c r="J13" s="37">
        <v>0</v>
      </c>
      <c r="K13" s="37">
        <v>0</v>
      </c>
      <c r="L13" s="37">
        <v>0</v>
      </c>
      <c r="M13" s="60" t="s">
        <v>3760</v>
      </c>
    </row>
    <row r="14" spans="1:13" ht="17.45" customHeight="1" x14ac:dyDescent="0.2">
      <c r="A14" s="61" t="s">
        <v>3762</v>
      </c>
      <c r="B14" s="51"/>
      <c r="C14" s="41"/>
      <c r="D14" s="41"/>
      <c r="E14" s="41"/>
      <c r="F14" s="41"/>
      <c r="G14" s="12"/>
      <c r="H14" s="12"/>
      <c r="I14" s="12"/>
      <c r="J14" s="12"/>
      <c r="K14" s="12"/>
      <c r="L14" s="12"/>
    </row>
    <row r="15" spans="1:13" ht="15" x14ac:dyDescent="0.25">
      <c r="A15" s="60" t="s">
        <v>3761</v>
      </c>
      <c r="B15" s="13" t="s">
        <v>2072</v>
      </c>
      <c r="C15" s="72" t="s">
        <v>3761</v>
      </c>
      <c r="D15" s="72" t="s">
        <v>3761</v>
      </c>
      <c r="E15" s="72" t="s">
        <v>3761</v>
      </c>
      <c r="F15" s="72" t="s">
        <v>3761</v>
      </c>
      <c r="G15" s="79" t="s">
        <v>3761</v>
      </c>
      <c r="H15" s="79" t="s">
        <v>3761</v>
      </c>
      <c r="I15" s="8">
        <v>0</v>
      </c>
      <c r="J15" s="73" t="s">
        <v>3761</v>
      </c>
      <c r="K15" s="37">
        <v>0</v>
      </c>
      <c r="L15" s="37">
        <v>0</v>
      </c>
      <c r="M15" s="60" t="s">
        <v>3760</v>
      </c>
    </row>
    <row r="16" spans="1:13" ht="15" x14ac:dyDescent="0.25">
      <c r="A16" s="60" t="s">
        <v>3761</v>
      </c>
      <c r="B16" s="81" t="s">
        <v>3761</v>
      </c>
      <c r="C16" s="75" t="s">
        <v>3761</v>
      </c>
      <c r="D16" s="3" t="s">
        <v>86</v>
      </c>
      <c r="E16" s="3" t="s">
        <v>86</v>
      </c>
      <c r="F16" s="3" t="s">
        <v>86</v>
      </c>
      <c r="G16" s="8">
        <v>0</v>
      </c>
      <c r="H16" s="8">
        <v>0</v>
      </c>
      <c r="I16" s="8">
        <v>0</v>
      </c>
      <c r="J16" s="37">
        <v>0</v>
      </c>
      <c r="K16" s="37">
        <v>0</v>
      </c>
      <c r="L16" s="37">
        <v>0</v>
      </c>
      <c r="M16" s="60" t="s">
        <v>3760</v>
      </c>
    </row>
    <row r="17" spans="1:12" ht="17.45" customHeight="1" x14ac:dyDescent="0.2">
      <c r="A17" s="61" t="s">
        <v>3762</v>
      </c>
      <c r="B17" s="51"/>
      <c r="C17" s="41"/>
      <c r="D17" s="41"/>
      <c r="E17" s="41"/>
      <c r="F17" s="41"/>
      <c r="G17" s="12"/>
      <c r="H17" s="12"/>
      <c r="I17" s="12"/>
      <c r="J17" s="12"/>
      <c r="K17" s="12"/>
      <c r="L17" s="12"/>
    </row>
    <row r="18" spans="1:12" ht="17.45" customHeight="1" x14ac:dyDescent="0.2">
      <c r="A18" s="61" t="s">
        <v>3762</v>
      </c>
      <c r="B18" s="30"/>
      <c r="C18" s="43"/>
      <c r="D18" s="43"/>
      <c r="E18" s="43"/>
      <c r="F18" s="43"/>
      <c r="G18" s="44"/>
      <c r="H18" s="44"/>
      <c r="I18" s="44"/>
      <c r="J18" s="44"/>
      <c r="K18" s="44"/>
      <c r="L18" s="44"/>
    </row>
    <row r="19" spans="1:12" ht="17.45" customHeight="1" x14ac:dyDescent="0.2">
      <c r="A19" s="61" t="s">
        <v>3762</v>
      </c>
    </row>
    <row r="20" spans="1:12" x14ac:dyDescent="0.2">
      <c r="A20" s="60" t="s">
        <v>3761</v>
      </c>
      <c r="B20" s="32" t="s">
        <v>63</v>
      </c>
      <c r="C20" s="60" t="s">
        <v>3760</v>
      </c>
    </row>
    <row r="21" spans="1:12" ht="17.45" customHeight="1" x14ac:dyDescent="0.2">
      <c r="A21" s="61" t="s">
        <v>3762</v>
      </c>
    </row>
    <row r="22" spans="1:12" x14ac:dyDescent="0.2">
      <c r="A22" s="60" t="s">
        <v>3761</v>
      </c>
      <c r="B22" s="33" t="s">
        <v>64</v>
      </c>
      <c r="C22" s="60" t="s">
        <v>3760</v>
      </c>
    </row>
    <row r="23" spans="1:12" ht="85.5" x14ac:dyDescent="0.2">
      <c r="A23" s="61" t="s">
        <v>3780</v>
      </c>
    </row>
  </sheetData>
  <hyperlinks>
    <hyperlink ref="B22" r:id="rId1" xr:uid="{00000000-0004-0000-1100-000000000000}"/>
  </hyperlinks>
  <pageMargins left="0.7" right="0.7" top="0.75" bottom="0.75" header="0.3" footer="0.3"/>
  <pageSetup paperSize="9" orientation="portrait" r:id="rId2"/>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גיליון19"/>
  <dimension ref="A1:M49"/>
  <sheetViews>
    <sheetView showGridLines="0" rightToLeft="1" zoomScale="80" zoomScaleNormal="80" workbookViewId="0">
      <pane ySplit="10" topLeftCell="A11" activePane="bottomLeft" state="frozen"/>
      <selection pane="bottomLeft" activeCell="N2" sqref="N2:XFD49"/>
    </sheetView>
  </sheetViews>
  <sheetFormatPr defaultColWidth="0" defaultRowHeight="14.25" zeroHeight="1" x14ac:dyDescent="0.2"/>
  <cols>
    <col min="1" max="1" width="9" customWidth="1"/>
    <col min="2" max="2" width="43.625" bestFit="1" customWidth="1"/>
    <col min="3" max="3" width="28" bestFit="1" customWidth="1"/>
    <col min="4" max="12" width="16.25" customWidth="1"/>
    <col min="13" max="13" width="9" customWidth="1"/>
    <col min="14" max="16384" width="9" hidden="1"/>
  </cols>
  <sheetData>
    <row r="1" spans="1:13" ht="18" x14ac:dyDescent="0.25">
      <c r="A1" s="60" t="s">
        <v>3761</v>
      </c>
      <c r="B1" s="20" t="s">
        <v>36</v>
      </c>
      <c r="C1" s="20" t="s">
        <v>37</v>
      </c>
      <c r="D1" s="59" t="s">
        <v>3760</v>
      </c>
      <c r="E1" s="21"/>
      <c r="F1" s="21"/>
      <c r="G1" s="21"/>
      <c r="H1" s="21"/>
      <c r="I1" s="21"/>
      <c r="J1" s="21"/>
      <c r="K1" s="21"/>
      <c r="L1" s="21"/>
    </row>
    <row r="2" spans="1:13" ht="18" x14ac:dyDescent="0.25">
      <c r="A2" s="60" t="s">
        <v>3761</v>
      </c>
      <c r="B2" s="20" t="s">
        <v>38</v>
      </c>
      <c r="C2" s="20" t="s">
        <v>39</v>
      </c>
      <c r="D2" s="59" t="s">
        <v>3760</v>
      </c>
      <c r="E2" s="21"/>
      <c r="F2" s="21"/>
      <c r="G2" s="21"/>
      <c r="H2" s="21"/>
      <c r="I2" s="21"/>
      <c r="J2" s="21"/>
      <c r="K2" s="21"/>
      <c r="L2" s="21"/>
    </row>
    <row r="3" spans="1:13" ht="18" x14ac:dyDescent="0.25">
      <c r="A3" s="60" t="s">
        <v>3761</v>
      </c>
      <c r="B3" s="20" t="s">
        <v>40</v>
      </c>
      <c r="C3" s="20" t="s">
        <v>3748</v>
      </c>
      <c r="D3" s="59" t="s">
        <v>3760</v>
      </c>
      <c r="E3" s="21"/>
      <c r="F3" s="21"/>
      <c r="G3" s="21"/>
      <c r="H3" s="21"/>
      <c r="I3" s="21"/>
      <c r="J3" s="21"/>
      <c r="K3" s="21"/>
      <c r="L3" s="21"/>
    </row>
    <row r="4" spans="1:13" ht="18" x14ac:dyDescent="0.25">
      <c r="A4" s="60" t="s">
        <v>3761</v>
      </c>
      <c r="B4" s="20" t="s">
        <v>41</v>
      </c>
      <c r="C4" s="20">
        <v>214</v>
      </c>
      <c r="D4" s="59" t="s">
        <v>3760</v>
      </c>
      <c r="E4" s="21"/>
      <c r="F4" s="21"/>
      <c r="G4" s="21"/>
      <c r="H4" s="21"/>
      <c r="I4" s="21"/>
      <c r="J4" s="21"/>
      <c r="K4" s="21"/>
      <c r="L4" s="21"/>
    </row>
    <row r="5" spans="1:13" ht="17.45" customHeight="1" x14ac:dyDescent="0.55000000000000004">
      <c r="A5" s="61" t="s">
        <v>3762</v>
      </c>
      <c r="B5" s="24"/>
      <c r="C5" s="24"/>
      <c r="D5" s="24"/>
      <c r="E5" s="24"/>
      <c r="F5" s="24"/>
      <c r="G5" s="24"/>
      <c r="H5" s="24"/>
      <c r="I5" s="24"/>
      <c r="J5" s="24"/>
      <c r="K5" s="24"/>
      <c r="L5" s="24"/>
    </row>
    <row r="6" spans="1:13" ht="15" x14ac:dyDescent="0.2">
      <c r="A6" s="60" t="s">
        <v>3761</v>
      </c>
      <c r="B6" s="45" t="s">
        <v>1945</v>
      </c>
      <c r="C6" s="62" t="s">
        <v>3760</v>
      </c>
      <c r="D6" s="23"/>
      <c r="E6" s="23"/>
      <c r="F6" s="23"/>
      <c r="G6" s="23"/>
      <c r="H6" s="23"/>
      <c r="I6" s="23"/>
      <c r="J6" s="23"/>
      <c r="K6" s="23"/>
      <c r="L6" s="23"/>
    </row>
    <row r="7" spans="1:13" ht="15" x14ac:dyDescent="0.2">
      <c r="A7" s="60" t="s">
        <v>3761</v>
      </c>
      <c r="B7" s="45" t="s">
        <v>2078</v>
      </c>
      <c r="C7" s="62" t="s">
        <v>3760</v>
      </c>
      <c r="D7" s="23"/>
      <c r="E7" s="23"/>
      <c r="F7" s="23"/>
      <c r="G7" s="23"/>
      <c r="H7" s="23"/>
      <c r="I7" s="23"/>
      <c r="J7" s="23"/>
      <c r="K7" s="23"/>
      <c r="L7" s="23"/>
    </row>
    <row r="8" spans="1:13" ht="30" x14ac:dyDescent="0.2">
      <c r="A8" s="60" t="s">
        <v>3761</v>
      </c>
      <c r="B8" s="45" t="s">
        <v>1852</v>
      </c>
      <c r="C8" s="25" t="s">
        <v>65</v>
      </c>
      <c r="D8" s="25" t="s">
        <v>245</v>
      </c>
      <c r="E8" s="25" t="s">
        <v>68</v>
      </c>
      <c r="F8" s="25" t="s">
        <v>130</v>
      </c>
      <c r="G8" s="25" t="s">
        <v>131</v>
      </c>
      <c r="H8" s="25" t="s">
        <v>132</v>
      </c>
      <c r="I8" s="25" t="s">
        <v>0</v>
      </c>
      <c r="J8" s="25" t="s">
        <v>133</v>
      </c>
      <c r="K8" s="25" t="s">
        <v>118</v>
      </c>
      <c r="L8" s="25" t="s">
        <v>119</v>
      </c>
      <c r="M8" s="60" t="s">
        <v>3760</v>
      </c>
    </row>
    <row r="9" spans="1:13" ht="28.5" x14ac:dyDescent="0.2">
      <c r="A9" s="60" t="s">
        <v>3761</v>
      </c>
      <c r="B9" s="65" t="s">
        <v>3761</v>
      </c>
      <c r="C9" s="76" t="s">
        <v>3761</v>
      </c>
      <c r="D9" s="76" t="s">
        <v>3761</v>
      </c>
      <c r="E9" s="76" t="s">
        <v>3761</v>
      </c>
      <c r="F9" s="47" t="s">
        <v>235</v>
      </c>
      <c r="G9" s="47" t="s">
        <v>237</v>
      </c>
      <c r="H9" s="76" t="s">
        <v>3761</v>
      </c>
      <c r="I9" s="47" t="s">
        <v>43</v>
      </c>
      <c r="J9" s="47" t="s">
        <v>44</v>
      </c>
      <c r="K9" s="47" t="s">
        <v>44</v>
      </c>
      <c r="L9" s="47" t="s">
        <v>44</v>
      </c>
      <c r="M9" s="60" t="s">
        <v>3760</v>
      </c>
    </row>
    <row r="10" spans="1:13" x14ac:dyDescent="0.2">
      <c r="A10" s="60" t="s">
        <v>3761</v>
      </c>
      <c r="B10" s="67" t="s">
        <v>3761</v>
      </c>
      <c r="C10" s="47" t="s">
        <v>45</v>
      </c>
      <c r="D10" s="47" t="s">
        <v>46</v>
      </c>
      <c r="E10" s="47" t="s">
        <v>120</v>
      </c>
      <c r="F10" s="47" t="s">
        <v>121</v>
      </c>
      <c r="G10" s="47" t="s">
        <v>122</v>
      </c>
      <c r="H10" s="47" t="s">
        <v>123</v>
      </c>
      <c r="I10" s="47" t="s">
        <v>124</v>
      </c>
      <c r="J10" s="47" t="s">
        <v>125</v>
      </c>
      <c r="K10" s="47" t="s">
        <v>126</v>
      </c>
      <c r="L10" s="47" t="s">
        <v>127</v>
      </c>
      <c r="M10" s="60" t="s">
        <v>3760</v>
      </c>
    </row>
    <row r="11" spans="1:13" ht="15" x14ac:dyDescent="0.25">
      <c r="A11" s="60" t="s">
        <v>3761</v>
      </c>
      <c r="B11" s="14" t="s">
        <v>1875</v>
      </c>
      <c r="C11" s="68" t="s">
        <v>3761</v>
      </c>
      <c r="D11" s="68" t="s">
        <v>3761</v>
      </c>
      <c r="E11" s="68" t="s">
        <v>3761</v>
      </c>
      <c r="F11" s="68" t="s">
        <v>3761</v>
      </c>
      <c r="G11" s="77" t="s">
        <v>3761</v>
      </c>
      <c r="H11" s="77" t="s">
        <v>3761</v>
      </c>
      <c r="I11" s="15">
        <v>0</v>
      </c>
      <c r="J11" s="69" t="s">
        <v>3761</v>
      </c>
      <c r="K11" s="42">
        <v>0</v>
      </c>
      <c r="L11" s="42">
        <v>0</v>
      </c>
      <c r="M11" s="60" t="s">
        <v>3760</v>
      </c>
    </row>
    <row r="12" spans="1:13" ht="15" x14ac:dyDescent="0.25">
      <c r="A12" s="60" t="s">
        <v>3761</v>
      </c>
      <c r="B12" s="6" t="s">
        <v>2074</v>
      </c>
      <c r="C12" s="70" t="s">
        <v>3761</v>
      </c>
      <c r="D12" s="70" t="s">
        <v>3761</v>
      </c>
      <c r="E12" s="70" t="s">
        <v>3761</v>
      </c>
      <c r="F12" s="70" t="s">
        <v>3761</v>
      </c>
      <c r="G12" s="78" t="s">
        <v>3761</v>
      </c>
      <c r="H12" s="78" t="s">
        <v>3761</v>
      </c>
      <c r="I12" s="36">
        <v>0</v>
      </c>
      <c r="J12" s="71" t="s">
        <v>3761</v>
      </c>
      <c r="K12" s="35">
        <v>0</v>
      </c>
      <c r="L12" s="35">
        <v>0</v>
      </c>
      <c r="M12" s="60" t="s">
        <v>3760</v>
      </c>
    </row>
    <row r="13" spans="1:13" ht="15" x14ac:dyDescent="0.25">
      <c r="A13" s="60" t="s">
        <v>3761</v>
      </c>
      <c r="B13" s="7" t="s">
        <v>1853</v>
      </c>
      <c r="C13" s="72" t="s">
        <v>3761</v>
      </c>
      <c r="D13" s="72" t="s">
        <v>3761</v>
      </c>
      <c r="E13" s="72" t="s">
        <v>3761</v>
      </c>
      <c r="F13" s="72" t="s">
        <v>3761</v>
      </c>
      <c r="G13" s="79" t="s">
        <v>3761</v>
      </c>
      <c r="H13" s="79" t="s">
        <v>3761</v>
      </c>
      <c r="I13" s="8">
        <v>0</v>
      </c>
      <c r="J13" s="73" t="s">
        <v>3761</v>
      </c>
      <c r="K13" s="37">
        <v>0</v>
      </c>
      <c r="L13" s="37">
        <v>0</v>
      </c>
      <c r="M13" s="60" t="s">
        <v>3760</v>
      </c>
    </row>
    <row r="14" spans="1:13" ht="15" x14ac:dyDescent="0.25">
      <c r="A14" s="60" t="s">
        <v>3761</v>
      </c>
      <c r="B14" s="80" t="s">
        <v>3761</v>
      </c>
      <c r="C14" s="75" t="s">
        <v>3761</v>
      </c>
      <c r="D14" s="3" t="s">
        <v>86</v>
      </c>
      <c r="E14" s="3" t="s">
        <v>86</v>
      </c>
      <c r="F14" s="3" t="s">
        <v>86</v>
      </c>
      <c r="G14" s="8">
        <v>0</v>
      </c>
      <c r="H14" s="8">
        <v>0</v>
      </c>
      <c r="I14" s="8">
        <v>0</v>
      </c>
      <c r="J14" s="37">
        <v>0</v>
      </c>
      <c r="K14" s="37">
        <v>0</v>
      </c>
      <c r="L14" s="37">
        <v>0</v>
      </c>
      <c r="M14" s="60" t="s">
        <v>3760</v>
      </c>
    </row>
    <row r="15" spans="1:13" ht="17.45" customHeight="1" x14ac:dyDescent="0.2">
      <c r="A15" s="61" t="s">
        <v>3762</v>
      </c>
      <c r="B15" s="40"/>
      <c r="C15" s="41"/>
      <c r="D15" s="41"/>
      <c r="E15" s="41"/>
      <c r="F15" s="41"/>
      <c r="G15" s="12"/>
      <c r="H15" s="12"/>
      <c r="I15" s="12"/>
      <c r="J15" s="12"/>
      <c r="K15" s="12"/>
      <c r="L15" s="12"/>
    </row>
    <row r="16" spans="1:13" ht="15" x14ac:dyDescent="0.25">
      <c r="A16" s="60" t="s">
        <v>3761</v>
      </c>
      <c r="B16" s="7" t="s">
        <v>2075</v>
      </c>
      <c r="C16" s="72" t="s">
        <v>3761</v>
      </c>
      <c r="D16" s="72" t="s">
        <v>3761</v>
      </c>
      <c r="E16" s="72" t="s">
        <v>3761</v>
      </c>
      <c r="F16" s="72" t="s">
        <v>3761</v>
      </c>
      <c r="G16" s="79" t="s">
        <v>3761</v>
      </c>
      <c r="H16" s="79" t="s">
        <v>3761</v>
      </c>
      <c r="I16" s="8">
        <v>0</v>
      </c>
      <c r="J16" s="73" t="s">
        <v>3761</v>
      </c>
      <c r="K16" s="37">
        <v>0</v>
      </c>
      <c r="L16" s="37">
        <v>0</v>
      </c>
      <c r="M16" s="60" t="s">
        <v>3760</v>
      </c>
    </row>
    <row r="17" spans="1:13" ht="15" x14ac:dyDescent="0.25">
      <c r="A17" s="60" t="s">
        <v>3761</v>
      </c>
      <c r="B17" s="80" t="s">
        <v>3761</v>
      </c>
      <c r="C17" s="75" t="s">
        <v>3761</v>
      </c>
      <c r="D17" s="3" t="s">
        <v>86</v>
      </c>
      <c r="E17" s="3" t="s">
        <v>86</v>
      </c>
      <c r="F17" s="3" t="s">
        <v>86</v>
      </c>
      <c r="G17" s="8">
        <v>0</v>
      </c>
      <c r="H17" s="8">
        <v>0</v>
      </c>
      <c r="I17" s="8">
        <v>0</v>
      </c>
      <c r="J17" s="37">
        <v>0</v>
      </c>
      <c r="K17" s="37">
        <v>0</v>
      </c>
      <c r="L17" s="37">
        <v>0</v>
      </c>
      <c r="M17" s="60" t="s">
        <v>3760</v>
      </c>
    </row>
    <row r="18" spans="1:13" ht="17.45" customHeight="1" x14ac:dyDescent="0.2">
      <c r="A18" s="61" t="s">
        <v>3762</v>
      </c>
      <c r="B18" s="40"/>
      <c r="C18" s="41"/>
      <c r="D18" s="41"/>
      <c r="E18" s="41"/>
      <c r="F18" s="41"/>
      <c r="G18" s="12"/>
      <c r="H18" s="12"/>
      <c r="I18" s="12"/>
      <c r="J18" s="12"/>
      <c r="K18" s="12"/>
      <c r="L18" s="12"/>
    </row>
    <row r="19" spans="1:13" ht="15" x14ac:dyDescent="0.25">
      <c r="A19" s="60" t="s">
        <v>3761</v>
      </c>
      <c r="B19" s="7" t="s">
        <v>2076</v>
      </c>
      <c r="C19" s="72" t="s">
        <v>3761</v>
      </c>
      <c r="D19" s="72" t="s">
        <v>3761</v>
      </c>
      <c r="E19" s="72" t="s">
        <v>3761</v>
      </c>
      <c r="F19" s="72" t="s">
        <v>3761</v>
      </c>
      <c r="G19" s="79" t="s">
        <v>3761</v>
      </c>
      <c r="H19" s="79" t="s">
        <v>3761</v>
      </c>
      <c r="I19" s="8">
        <v>0</v>
      </c>
      <c r="J19" s="73" t="s">
        <v>3761</v>
      </c>
      <c r="K19" s="37">
        <v>0</v>
      </c>
      <c r="L19" s="37">
        <v>0</v>
      </c>
      <c r="M19" s="60" t="s">
        <v>3760</v>
      </c>
    </row>
    <row r="20" spans="1:13" ht="15" x14ac:dyDescent="0.25">
      <c r="A20" s="60" t="s">
        <v>3761</v>
      </c>
      <c r="B20" s="80" t="s">
        <v>3761</v>
      </c>
      <c r="C20" s="75" t="s">
        <v>3761</v>
      </c>
      <c r="D20" s="3" t="s">
        <v>86</v>
      </c>
      <c r="E20" s="3" t="s">
        <v>86</v>
      </c>
      <c r="F20" s="3" t="s">
        <v>86</v>
      </c>
      <c r="G20" s="8">
        <v>0</v>
      </c>
      <c r="H20" s="8">
        <v>0</v>
      </c>
      <c r="I20" s="8">
        <v>0</v>
      </c>
      <c r="J20" s="37">
        <v>0</v>
      </c>
      <c r="K20" s="37">
        <v>0</v>
      </c>
      <c r="L20" s="37">
        <v>0</v>
      </c>
      <c r="M20" s="60" t="s">
        <v>3760</v>
      </c>
    </row>
    <row r="21" spans="1:13" ht="17.45" customHeight="1" x14ac:dyDescent="0.2">
      <c r="A21" s="61" t="s">
        <v>3762</v>
      </c>
      <c r="B21" s="40"/>
      <c r="C21" s="41"/>
      <c r="D21" s="41"/>
      <c r="E21" s="41"/>
      <c r="F21" s="41"/>
      <c r="G21" s="12"/>
      <c r="H21" s="12"/>
      <c r="I21" s="12"/>
      <c r="J21" s="12"/>
      <c r="K21" s="12"/>
      <c r="L21" s="12"/>
    </row>
    <row r="22" spans="1:13" ht="15" x14ac:dyDescent="0.25">
      <c r="A22" s="60" t="s">
        <v>3761</v>
      </c>
      <c r="B22" s="7" t="s">
        <v>1864</v>
      </c>
      <c r="C22" s="72" t="s">
        <v>3761</v>
      </c>
      <c r="D22" s="72" t="s">
        <v>3761</v>
      </c>
      <c r="E22" s="72" t="s">
        <v>3761</v>
      </c>
      <c r="F22" s="72" t="s">
        <v>3761</v>
      </c>
      <c r="G22" s="79" t="s">
        <v>3761</v>
      </c>
      <c r="H22" s="79" t="s">
        <v>3761</v>
      </c>
      <c r="I22" s="8">
        <v>0</v>
      </c>
      <c r="J22" s="73" t="s">
        <v>3761</v>
      </c>
      <c r="K22" s="37">
        <v>0</v>
      </c>
      <c r="L22" s="37">
        <v>0</v>
      </c>
      <c r="M22" s="60" t="s">
        <v>3760</v>
      </c>
    </row>
    <row r="23" spans="1:13" ht="15" x14ac:dyDescent="0.25">
      <c r="A23" s="60" t="s">
        <v>3761</v>
      </c>
      <c r="B23" s="80" t="s">
        <v>3761</v>
      </c>
      <c r="C23" s="75" t="s">
        <v>3761</v>
      </c>
      <c r="D23" s="3" t="s">
        <v>86</v>
      </c>
      <c r="E23" s="3" t="s">
        <v>86</v>
      </c>
      <c r="F23" s="3" t="s">
        <v>86</v>
      </c>
      <c r="G23" s="8">
        <v>0</v>
      </c>
      <c r="H23" s="8">
        <v>0</v>
      </c>
      <c r="I23" s="8">
        <v>0</v>
      </c>
      <c r="J23" s="37">
        <v>0</v>
      </c>
      <c r="K23" s="37">
        <v>0</v>
      </c>
      <c r="L23" s="37">
        <v>0</v>
      </c>
      <c r="M23" s="60" t="s">
        <v>3760</v>
      </c>
    </row>
    <row r="24" spans="1:13" ht="17.45" customHeight="1" x14ac:dyDescent="0.2">
      <c r="A24" s="61" t="s">
        <v>3762</v>
      </c>
      <c r="B24" s="40"/>
      <c r="C24" s="41"/>
      <c r="D24" s="41"/>
      <c r="E24" s="41"/>
      <c r="F24" s="41"/>
      <c r="G24" s="12"/>
      <c r="H24" s="12"/>
      <c r="I24" s="12"/>
      <c r="J24" s="12"/>
      <c r="K24" s="12"/>
      <c r="L24" s="12"/>
    </row>
    <row r="25" spans="1:13" ht="15" x14ac:dyDescent="0.25">
      <c r="A25" s="60" t="s">
        <v>3761</v>
      </c>
      <c r="B25" s="7" t="s">
        <v>1678</v>
      </c>
      <c r="C25" s="72" t="s">
        <v>3761</v>
      </c>
      <c r="D25" s="72" t="s">
        <v>3761</v>
      </c>
      <c r="E25" s="72" t="s">
        <v>3761</v>
      </c>
      <c r="F25" s="72" t="s">
        <v>3761</v>
      </c>
      <c r="G25" s="79" t="s">
        <v>3761</v>
      </c>
      <c r="H25" s="79" t="s">
        <v>3761</v>
      </c>
      <c r="I25" s="8">
        <v>0</v>
      </c>
      <c r="J25" s="73" t="s">
        <v>3761</v>
      </c>
      <c r="K25" s="37">
        <v>0</v>
      </c>
      <c r="L25" s="37">
        <v>0</v>
      </c>
      <c r="M25" s="60" t="s">
        <v>3760</v>
      </c>
    </row>
    <row r="26" spans="1:13" ht="15" x14ac:dyDescent="0.25">
      <c r="A26" s="60" t="s">
        <v>3761</v>
      </c>
      <c r="B26" s="80" t="s">
        <v>3761</v>
      </c>
      <c r="C26" s="75" t="s">
        <v>3761</v>
      </c>
      <c r="D26" s="3" t="s">
        <v>86</v>
      </c>
      <c r="E26" s="3" t="s">
        <v>86</v>
      </c>
      <c r="F26" s="3" t="s">
        <v>86</v>
      </c>
      <c r="G26" s="8">
        <v>0</v>
      </c>
      <c r="H26" s="8">
        <v>0</v>
      </c>
      <c r="I26" s="8">
        <v>0</v>
      </c>
      <c r="J26" s="37">
        <v>0</v>
      </c>
      <c r="K26" s="37">
        <v>0</v>
      </c>
      <c r="L26" s="37">
        <v>0</v>
      </c>
      <c r="M26" s="60" t="s">
        <v>3760</v>
      </c>
    </row>
    <row r="27" spans="1:13" ht="17.45" customHeight="1" x14ac:dyDescent="0.2">
      <c r="A27" s="61" t="s">
        <v>3762</v>
      </c>
      <c r="B27" s="40"/>
      <c r="C27" s="41"/>
      <c r="D27" s="41"/>
      <c r="E27" s="41"/>
      <c r="F27" s="41"/>
      <c r="G27" s="12"/>
      <c r="H27" s="12"/>
      <c r="I27" s="12"/>
      <c r="J27" s="12"/>
      <c r="K27" s="12"/>
      <c r="L27" s="12"/>
    </row>
    <row r="28" spans="1:13" ht="15" x14ac:dyDescent="0.25">
      <c r="A28" s="60" t="s">
        <v>3761</v>
      </c>
      <c r="B28" s="13" t="s">
        <v>2077</v>
      </c>
      <c r="C28" s="72" t="s">
        <v>3761</v>
      </c>
      <c r="D28" s="72" t="s">
        <v>3761</v>
      </c>
      <c r="E28" s="72" t="s">
        <v>3761</v>
      </c>
      <c r="F28" s="72" t="s">
        <v>3761</v>
      </c>
      <c r="G28" s="79" t="s">
        <v>3761</v>
      </c>
      <c r="H28" s="79" t="s">
        <v>3761</v>
      </c>
      <c r="I28" s="8">
        <v>0</v>
      </c>
      <c r="J28" s="73" t="s">
        <v>3761</v>
      </c>
      <c r="K28" s="37">
        <v>0</v>
      </c>
      <c r="L28" s="37">
        <v>0</v>
      </c>
      <c r="M28" s="60" t="s">
        <v>3760</v>
      </c>
    </row>
    <row r="29" spans="1:13" ht="15" x14ac:dyDescent="0.25">
      <c r="A29" s="60" t="s">
        <v>3761</v>
      </c>
      <c r="B29" s="7" t="s">
        <v>1853</v>
      </c>
      <c r="C29" s="72" t="s">
        <v>3761</v>
      </c>
      <c r="D29" s="72" t="s">
        <v>3761</v>
      </c>
      <c r="E29" s="72" t="s">
        <v>3761</v>
      </c>
      <c r="F29" s="72" t="s">
        <v>3761</v>
      </c>
      <c r="G29" s="79" t="s">
        <v>3761</v>
      </c>
      <c r="H29" s="79" t="s">
        <v>3761</v>
      </c>
      <c r="I29" s="8">
        <v>0</v>
      </c>
      <c r="J29" s="73" t="s">
        <v>3761</v>
      </c>
      <c r="K29" s="37">
        <v>0</v>
      </c>
      <c r="L29" s="37">
        <v>0</v>
      </c>
      <c r="M29" s="60" t="s">
        <v>3760</v>
      </c>
    </row>
    <row r="30" spans="1:13" ht="15" x14ac:dyDescent="0.25">
      <c r="A30" s="60" t="s">
        <v>3761</v>
      </c>
      <c r="B30" s="80" t="s">
        <v>3761</v>
      </c>
      <c r="C30" s="75" t="s">
        <v>3761</v>
      </c>
      <c r="D30" s="3" t="s">
        <v>86</v>
      </c>
      <c r="E30" s="3" t="s">
        <v>86</v>
      </c>
      <c r="F30" s="3" t="s">
        <v>86</v>
      </c>
      <c r="G30" s="8">
        <v>0</v>
      </c>
      <c r="H30" s="8">
        <v>0</v>
      </c>
      <c r="I30" s="8">
        <v>0</v>
      </c>
      <c r="J30" s="37">
        <v>0</v>
      </c>
      <c r="K30" s="37">
        <v>0</v>
      </c>
      <c r="L30" s="37">
        <v>0</v>
      </c>
      <c r="M30" s="60" t="s">
        <v>3760</v>
      </c>
    </row>
    <row r="31" spans="1:13" ht="17.45" customHeight="1" x14ac:dyDescent="0.2">
      <c r="A31" s="61" t="s">
        <v>3762</v>
      </c>
      <c r="B31" s="40"/>
      <c r="C31" s="41"/>
      <c r="D31" s="41"/>
      <c r="E31" s="41"/>
      <c r="F31" s="41"/>
      <c r="G31" s="12"/>
      <c r="H31" s="12"/>
      <c r="I31" s="12"/>
      <c r="J31" s="12"/>
      <c r="K31" s="12"/>
      <c r="L31" s="12"/>
    </row>
    <row r="32" spans="1:13" ht="15" x14ac:dyDescent="0.25">
      <c r="A32" s="60" t="s">
        <v>3761</v>
      </c>
      <c r="B32" s="7" t="s">
        <v>1873</v>
      </c>
      <c r="C32" s="72" t="s">
        <v>3761</v>
      </c>
      <c r="D32" s="72" t="s">
        <v>3761</v>
      </c>
      <c r="E32" s="72" t="s">
        <v>3761</v>
      </c>
      <c r="F32" s="72" t="s">
        <v>3761</v>
      </c>
      <c r="G32" s="79" t="s">
        <v>3761</v>
      </c>
      <c r="H32" s="79" t="s">
        <v>3761</v>
      </c>
      <c r="I32" s="8">
        <v>0</v>
      </c>
      <c r="J32" s="73" t="s">
        <v>3761</v>
      </c>
      <c r="K32" s="37">
        <v>0</v>
      </c>
      <c r="L32" s="37">
        <v>0</v>
      </c>
      <c r="M32" s="60" t="s">
        <v>3760</v>
      </c>
    </row>
    <row r="33" spans="1:13" ht="15" x14ac:dyDescent="0.25">
      <c r="A33" s="60" t="s">
        <v>3761</v>
      </c>
      <c r="B33" s="80" t="s">
        <v>3761</v>
      </c>
      <c r="C33" s="75" t="s">
        <v>3761</v>
      </c>
      <c r="D33" s="3" t="s">
        <v>86</v>
      </c>
      <c r="E33" s="3" t="s">
        <v>86</v>
      </c>
      <c r="F33" s="3" t="s">
        <v>86</v>
      </c>
      <c r="G33" s="8">
        <v>0</v>
      </c>
      <c r="H33" s="8">
        <v>0</v>
      </c>
      <c r="I33" s="8">
        <v>0</v>
      </c>
      <c r="J33" s="37">
        <v>0</v>
      </c>
      <c r="K33" s="37">
        <v>0</v>
      </c>
      <c r="L33" s="37">
        <v>0</v>
      </c>
      <c r="M33" s="60" t="s">
        <v>3760</v>
      </c>
    </row>
    <row r="34" spans="1:13" ht="17.45" customHeight="1" x14ac:dyDescent="0.2">
      <c r="A34" s="61" t="s">
        <v>3762</v>
      </c>
      <c r="B34" s="40"/>
      <c r="C34" s="41"/>
      <c r="D34" s="41"/>
      <c r="E34" s="41"/>
      <c r="F34" s="41"/>
      <c r="G34" s="12"/>
      <c r="H34" s="12"/>
      <c r="I34" s="12"/>
      <c r="J34" s="12"/>
      <c r="K34" s="12"/>
      <c r="L34" s="12"/>
    </row>
    <row r="35" spans="1:13" ht="15" x14ac:dyDescent="0.25">
      <c r="A35" s="60" t="s">
        <v>3761</v>
      </c>
      <c r="B35" s="7" t="s">
        <v>1864</v>
      </c>
      <c r="C35" s="72" t="s">
        <v>3761</v>
      </c>
      <c r="D35" s="72" t="s">
        <v>3761</v>
      </c>
      <c r="E35" s="72" t="s">
        <v>3761</v>
      </c>
      <c r="F35" s="72" t="s">
        <v>3761</v>
      </c>
      <c r="G35" s="79" t="s">
        <v>3761</v>
      </c>
      <c r="H35" s="79" t="s">
        <v>3761</v>
      </c>
      <c r="I35" s="8">
        <v>0</v>
      </c>
      <c r="J35" s="73" t="s">
        <v>3761</v>
      </c>
      <c r="K35" s="37">
        <v>0</v>
      </c>
      <c r="L35" s="37">
        <v>0</v>
      </c>
      <c r="M35" s="60" t="s">
        <v>3760</v>
      </c>
    </row>
    <row r="36" spans="1:13" ht="15" x14ac:dyDescent="0.25">
      <c r="A36" s="60" t="s">
        <v>3761</v>
      </c>
      <c r="B36" s="80" t="s">
        <v>3761</v>
      </c>
      <c r="C36" s="75" t="s">
        <v>3761</v>
      </c>
      <c r="D36" s="3" t="s">
        <v>86</v>
      </c>
      <c r="E36" s="3" t="s">
        <v>86</v>
      </c>
      <c r="F36" s="3" t="s">
        <v>86</v>
      </c>
      <c r="G36" s="8">
        <v>0</v>
      </c>
      <c r="H36" s="8">
        <v>0</v>
      </c>
      <c r="I36" s="8">
        <v>0</v>
      </c>
      <c r="J36" s="37">
        <v>0</v>
      </c>
      <c r="K36" s="37">
        <v>0</v>
      </c>
      <c r="L36" s="37">
        <v>0</v>
      </c>
      <c r="M36" s="60" t="s">
        <v>3760</v>
      </c>
    </row>
    <row r="37" spans="1:13" ht="17.45" customHeight="1" x14ac:dyDescent="0.2">
      <c r="A37" s="61" t="s">
        <v>3762</v>
      </c>
      <c r="B37" s="40"/>
      <c r="C37" s="41"/>
      <c r="D37" s="41"/>
      <c r="E37" s="41"/>
      <c r="F37" s="41"/>
      <c r="G37" s="12"/>
      <c r="H37" s="12"/>
      <c r="I37" s="12"/>
      <c r="J37" s="12"/>
      <c r="K37" s="12"/>
      <c r="L37" s="12"/>
    </row>
    <row r="38" spans="1:13" ht="15" x14ac:dyDescent="0.25">
      <c r="A38" s="60" t="s">
        <v>3761</v>
      </c>
      <c r="B38" s="7" t="s">
        <v>1874</v>
      </c>
      <c r="C38" s="72" t="s">
        <v>3761</v>
      </c>
      <c r="D38" s="72" t="s">
        <v>3761</v>
      </c>
      <c r="E38" s="72" t="s">
        <v>3761</v>
      </c>
      <c r="F38" s="72" t="s">
        <v>3761</v>
      </c>
      <c r="G38" s="79" t="s">
        <v>3761</v>
      </c>
      <c r="H38" s="79" t="s">
        <v>3761</v>
      </c>
      <c r="I38" s="8">
        <v>0</v>
      </c>
      <c r="J38" s="73" t="s">
        <v>3761</v>
      </c>
      <c r="K38" s="37">
        <v>0</v>
      </c>
      <c r="L38" s="37">
        <v>0</v>
      </c>
      <c r="M38" s="60" t="s">
        <v>3760</v>
      </c>
    </row>
    <row r="39" spans="1:13" ht="15" x14ac:dyDescent="0.25">
      <c r="A39" s="60" t="s">
        <v>3761</v>
      </c>
      <c r="B39" s="80" t="s">
        <v>3761</v>
      </c>
      <c r="C39" s="75" t="s">
        <v>3761</v>
      </c>
      <c r="D39" s="3" t="s">
        <v>86</v>
      </c>
      <c r="E39" s="3" t="s">
        <v>86</v>
      </c>
      <c r="F39" s="3" t="s">
        <v>86</v>
      </c>
      <c r="G39" s="8">
        <v>0</v>
      </c>
      <c r="H39" s="8">
        <v>0</v>
      </c>
      <c r="I39" s="8">
        <v>0</v>
      </c>
      <c r="J39" s="37">
        <v>0</v>
      </c>
      <c r="K39" s="37">
        <v>0</v>
      </c>
      <c r="L39" s="37">
        <v>0</v>
      </c>
      <c r="M39" s="60" t="s">
        <v>3760</v>
      </c>
    </row>
    <row r="40" spans="1:13" ht="17.45" customHeight="1" x14ac:dyDescent="0.2">
      <c r="A40" s="61" t="s">
        <v>3762</v>
      </c>
      <c r="B40" s="40"/>
      <c r="C40" s="41"/>
      <c r="D40" s="41"/>
      <c r="E40" s="41"/>
      <c r="F40" s="41"/>
      <c r="G40" s="12"/>
      <c r="H40" s="12"/>
      <c r="I40" s="12"/>
      <c r="J40" s="12"/>
      <c r="K40" s="12"/>
      <c r="L40" s="12"/>
    </row>
    <row r="41" spans="1:13" ht="15" x14ac:dyDescent="0.25">
      <c r="A41" s="60" t="s">
        <v>3761</v>
      </c>
      <c r="B41" s="7" t="s">
        <v>1678</v>
      </c>
      <c r="C41" s="72" t="s">
        <v>3761</v>
      </c>
      <c r="D41" s="72" t="s">
        <v>3761</v>
      </c>
      <c r="E41" s="72" t="s">
        <v>3761</v>
      </c>
      <c r="F41" s="72" t="s">
        <v>3761</v>
      </c>
      <c r="G41" s="79" t="s">
        <v>3761</v>
      </c>
      <c r="H41" s="79" t="s">
        <v>3761</v>
      </c>
      <c r="I41" s="8">
        <v>0</v>
      </c>
      <c r="J41" s="73" t="s">
        <v>3761</v>
      </c>
      <c r="K41" s="37">
        <v>0</v>
      </c>
      <c r="L41" s="37">
        <v>0</v>
      </c>
      <c r="M41" s="60" t="s">
        <v>3760</v>
      </c>
    </row>
    <row r="42" spans="1:13" ht="15" x14ac:dyDescent="0.25">
      <c r="A42" s="60" t="s">
        <v>3761</v>
      </c>
      <c r="B42" s="80" t="s">
        <v>3761</v>
      </c>
      <c r="C42" s="75" t="s">
        <v>3761</v>
      </c>
      <c r="D42" s="3" t="s">
        <v>86</v>
      </c>
      <c r="E42" s="3" t="s">
        <v>86</v>
      </c>
      <c r="F42" s="3" t="s">
        <v>86</v>
      </c>
      <c r="G42" s="8">
        <v>0</v>
      </c>
      <c r="H42" s="8">
        <v>0</v>
      </c>
      <c r="I42" s="8">
        <v>0</v>
      </c>
      <c r="J42" s="37">
        <v>0</v>
      </c>
      <c r="K42" s="37">
        <v>0</v>
      </c>
      <c r="L42" s="37">
        <v>0</v>
      </c>
      <c r="M42" s="60" t="s">
        <v>3760</v>
      </c>
    </row>
    <row r="43" spans="1:13" ht="17.45" customHeight="1" x14ac:dyDescent="0.2">
      <c r="A43" s="61" t="s">
        <v>3762</v>
      </c>
      <c r="B43" s="40"/>
      <c r="C43" s="41"/>
      <c r="D43" s="41"/>
      <c r="E43" s="41"/>
      <c r="F43" s="41"/>
      <c r="G43" s="12"/>
      <c r="H43" s="12"/>
      <c r="I43" s="12"/>
      <c r="J43" s="12"/>
      <c r="K43" s="12"/>
      <c r="L43" s="12"/>
    </row>
    <row r="44" spans="1:13" ht="17.45" customHeight="1" x14ac:dyDescent="0.2">
      <c r="A44" s="61" t="s">
        <v>3762</v>
      </c>
      <c r="B44" s="30"/>
      <c r="C44" s="43"/>
      <c r="D44" s="43"/>
      <c r="E44" s="43"/>
      <c r="F44" s="43"/>
      <c r="G44" s="44"/>
      <c r="H44" s="44"/>
      <c r="I44" s="44"/>
      <c r="J44" s="44"/>
      <c r="K44" s="44"/>
      <c r="L44" s="44"/>
    </row>
    <row r="45" spans="1:13" ht="17.45" customHeight="1" x14ac:dyDescent="0.2">
      <c r="A45" s="61" t="s">
        <v>3762</v>
      </c>
    </row>
    <row r="46" spans="1:13" x14ac:dyDescent="0.2">
      <c r="A46" s="60" t="s">
        <v>3761</v>
      </c>
      <c r="B46" s="32" t="s">
        <v>63</v>
      </c>
      <c r="C46" s="60" t="s">
        <v>3760</v>
      </c>
    </row>
    <row r="47" spans="1:13" ht="17.45" customHeight="1" x14ac:dyDescent="0.2">
      <c r="A47" s="61" t="s">
        <v>3762</v>
      </c>
    </row>
    <row r="48" spans="1:13" x14ac:dyDescent="0.2">
      <c r="A48" s="60" t="s">
        <v>3761</v>
      </c>
      <c r="B48" s="33" t="s">
        <v>64</v>
      </c>
      <c r="C48" s="60" t="s">
        <v>3760</v>
      </c>
    </row>
    <row r="49" spans="1:1" ht="85.5" x14ac:dyDescent="0.2">
      <c r="A49" s="61" t="s">
        <v>3781</v>
      </c>
    </row>
  </sheetData>
  <hyperlinks>
    <hyperlink ref="B48" r:id="rId1" xr:uid="{00000000-0004-0000-1200-000000000000}"/>
  </hyperlinks>
  <pageMargins left="0.7" right="0.7" top="0.75" bottom="0.75" header="0.3" footer="0.3"/>
  <pageSetup paperSize="9" orientation="portrait"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גיליון20"/>
  <dimension ref="A1:L127"/>
  <sheetViews>
    <sheetView showGridLines="0" rightToLeft="1" zoomScale="80" zoomScaleNormal="80" workbookViewId="0">
      <pane ySplit="10" topLeftCell="A11" activePane="bottomLeft" state="frozen"/>
      <selection pane="bottomLeft" activeCell="M2" sqref="M2:XFD127"/>
    </sheetView>
  </sheetViews>
  <sheetFormatPr defaultColWidth="0" defaultRowHeight="14.25" zeroHeight="1" x14ac:dyDescent="0.2"/>
  <cols>
    <col min="1" max="1" width="9" customWidth="1"/>
    <col min="2" max="2" width="43.625" bestFit="1" customWidth="1"/>
    <col min="3" max="3" width="28" bestFit="1" customWidth="1"/>
    <col min="4" max="5" width="16.25" customWidth="1"/>
    <col min="6" max="6" width="16.75" bestFit="1" customWidth="1"/>
    <col min="7" max="7" width="18" bestFit="1" customWidth="1"/>
    <col min="8" max="11" width="16.25" customWidth="1"/>
    <col min="12" max="12" width="9" customWidth="1"/>
    <col min="13" max="16384" width="9" hidden="1"/>
  </cols>
  <sheetData>
    <row r="1" spans="1:12" ht="18" x14ac:dyDescent="0.25">
      <c r="A1" s="60" t="s">
        <v>3761</v>
      </c>
      <c r="B1" s="20" t="s">
        <v>36</v>
      </c>
      <c r="C1" s="20" t="s">
        <v>37</v>
      </c>
      <c r="D1" s="59" t="s">
        <v>3760</v>
      </c>
      <c r="E1" s="21"/>
      <c r="F1" s="21"/>
      <c r="G1" s="21"/>
      <c r="H1" s="21"/>
      <c r="I1" s="21"/>
      <c r="J1" s="21"/>
      <c r="K1" s="21"/>
    </row>
    <row r="2" spans="1:12" ht="18" x14ac:dyDescent="0.25">
      <c r="A2" s="60" t="s">
        <v>3761</v>
      </c>
      <c r="B2" s="20" t="s">
        <v>38</v>
      </c>
      <c r="C2" s="20" t="s">
        <v>39</v>
      </c>
      <c r="D2" s="59" t="s">
        <v>3760</v>
      </c>
      <c r="E2" s="21"/>
      <c r="F2" s="21"/>
      <c r="G2" s="21"/>
      <c r="H2" s="21"/>
      <c r="I2" s="21"/>
      <c r="J2" s="21"/>
      <c r="K2" s="21"/>
    </row>
    <row r="3" spans="1:12" ht="18" x14ac:dyDescent="0.25">
      <c r="A3" s="60" t="s">
        <v>3761</v>
      </c>
      <c r="B3" s="20" t="s">
        <v>40</v>
      </c>
      <c r="C3" s="20" t="s">
        <v>3748</v>
      </c>
      <c r="D3" s="59" t="s">
        <v>3760</v>
      </c>
      <c r="E3" s="21"/>
      <c r="F3" s="21"/>
      <c r="G3" s="21"/>
      <c r="H3" s="21"/>
      <c r="I3" s="21"/>
      <c r="J3" s="21"/>
      <c r="K3" s="21"/>
    </row>
    <row r="4" spans="1:12" ht="18" x14ac:dyDescent="0.25">
      <c r="A4" s="60" t="s">
        <v>3761</v>
      </c>
      <c r="B4" s="20" t="s">
        <v>41</v>
      </c>
      <c r="C4" s="20">
        <v>214</v>
      </c>
      <c r="D4" s="59" t="s">
        <v>3760</v>
      </c>
      <c r="E4" s="21"/>
      <c r="F4" s="21"/>
      <c r="G4" s="21"/>
      <c r="H4" s="21"/>
      <c r="I4" s="21"/>
      <c r="J4" s="21"/>
      <c r="K4" s="21"/>
    </row>
    <row r="5" spans="1:12" ht="17.45" customHeight="1" x14ac:dyDescent="0.55000000000000004">
      <c r="A5" s="61" t="s">
        <v>3762</v>
      </c>
      <c r="B5" s="24"/>
      <c r="C5" s="24"/>
      <c r="D5" s="24"/>
      <c r="E5" s="24"/>
      <c r="F5" s="24"/>
      <c r="G5" s="24"/>
      <c r="H5" s="24"/>
      <c r="I5" s="24"/>
      <c r="J5" s="24"/>
      <c r="K5" s="46"/>
    </row>
    <row r="6" spans="1:12" ht="15" x14ac:dyDescent="0.2">
      <c r="A6" s="60" t="s">
        <v>3761</v>
      </c>
      <c r="B6" s="45" t="s">
        <v>1945</v>
      </c>
      <c r="C6" s="62" t="s">
        <v>3760</v>
      </c>
      <c r="D6" s="23"/>
      <c r="E6" s="23"/>
      <c r="F6" s="23"/>
      <c r="G6" s="23"/>
      <c r="H6" s="23"/>
      <c r="I6" s="23"/>
      <c r="J6" s="23"/>
      <c r="K6" s="23"/>
    </row>
    <row r="7" spans="1:12" ht="15" x14ac:dyDescent="0.2">
      <c r="A7" s="60" t="s">
        <v>3761</v>
      </c>
      <c r="B7" s="45" t="s">
        <v>2232</v>
      </c>
      <c r="C7" s="62" t="s">
        <v>3760</v>
      </c>
      <c r="D7" s="23"/>
      <c r="E7" s="23"/>
      <c r="F7" s="23"/>
      <c r="G7" s="23"/>
      <c r="H7" s="23"/>
      <c r="I7" s="23"/>
      <c r="J7" s="23"/>
      <c r="K7" s="23"/>
    </row>
    <row r="8" spans="1:12" ht="30" x14ac:dyDescent="0.2">
      <c r="A8" s="60" t="s">
        <v>3761</v>
      </c>
      <c r="B8" s="45" t="s">
        <v>1852</v>
      </c>
      <c r="C8" s="25" t="s">
        <v>65</v>
      </c>
      <c r="D8" s="25" t="s">
        <v>245</v>
      </c>
      <c r="E8" s="25" t="s">
        <v>68</v>
      </c>
      <c r="F8" s="25" t="s">
        <v>130</v>
      </c>
      <c r="G8" s="25" t="s">
        <v>131</v>
      </c>
      <c r="H8" s="25" t="s">
        <v>132</v>
      </c>
      <c r="I8" s="25" t="s">
        <v>0</v>
      </c>
      <c r="J8" s="25" t="s">
        <v>118</v>
      </c>
      <c r="K8" s="25" t="s">
        <v>119</v>
      </c>
      <c r="L8" s="60" t="s">
        <v>3760</v>
      </c>
    </row>
    <row r="9" spans="1:12" ht="28.5" x14ac:dyDescent="0.2">
      <c r="A9" s="60" t="s">
        <v>3761</v>
      </c>
      <c r="B9" s="65" t="s">
        <v>3761</v>
      </c>
      <c r="C9" s="76" t="s">
        <v>3761</v>
      </c>
      <c r="D9" s="76" t="s">
        <v>3761</v>
      </c>
      <c r="E9" s="76" t="s">
        <v>3761</v>
      </c>
      <c r="F9" s="47" t="s">
        <v>235</v>
      </c>
      <c r="G9" s="47" t="s">
        <v>237</v>
      </c>
      <c r="H9" s="76" t="s">
        <v>3761</v>
      </c>
      <c r="I9" s="47" t="s">
        <v>43</v>
      </c>
      <c r="J9" s="47" t="s">
        <v>44</v>
      </c>
      <c r="K9" s="47" t="s">
        <v>44</v>
      </c>
      <c r="L9" s="60" t="s">
        <v>3760</v>
      </c>
    </row>
    <row r="10" spans="1:12" x14ac:dyDescent="0.2">
      <c r="A10" s="60" t="s">
        <v>3761</v>
      </c>
      <c r="B10" s="67" t="s">
        <v>3761</v>
      </c>
      <c r="C10" s="47" t="s">
        <v>45</v>
      </c>
      <c r="D10" s="47" t="s">
        <v>46</v>
      </c>
      <c r="E10" s="47" t="s">
        <v>120</v>
      </c>
      <c r="F10" s="47" t="s">
        <v>121</v>
      </c>
      <c r="G10" s="47" t="s">
        <v>122</v>
      </c>
      <c r="H10" s="47" t="s">
        <v>123</v>
      </c>
      <c r="I10" s="47" t="s">
        <v>124</v>
      </c>
      <c r="J10" s="47" t="s">
        <v>125</v>
      </c>
      <c r="K10" s="47" t="s">
        <v>126</v>
      </c>
      <c r="L10" s="60" t="s">
        <v>3760</v>
      </c>
    </row>
    <row r="11" spans="1:12" ht="15" x14ac:dyDescent="0.25">
      <c r="A11" s="60" t="s">
        <v>3761</v>
      </c>
      <c r="B11" s="14" t="s">
        <v>1903</v>
      </c>
      <c r="C11" s="68" t="s">
        <v>3761</v>
      </c>
      <c r="D11" s="68" t="s">
        <v>3761</v>
      </c>
      <c r="E11" s="68" t="s">
        <v>3761</v>
      </c>
      <c r="F11" s="68" t="s">
        <v>3761</v>
      </c>
      <c r="G11" s="77" t="s">
        <v>3761</v>
      </c>
      <c r="H11" s="77" t="s">
        <v>3761</v>
      </c>
      <c r="I11" s="15">
        <v>4617.043284676005</v>
      </c>
      <c r="J11" s="42">
        <v>1</v>
      </c>
      <c r="K11" s="42">
        <v>1.1784055995430111E-3</v>
      </c>
      <c r="L11" s="60" t="s">
        <v>3760</v>
      </c>
    </row>
    <row r="12" spans="1:12" ht="15" x14ac:dyDescent="0.25">
      <c r="A12" s="60" t="s">
        <v>3761</v>
      </c>
      <c r="B12" s="6" t="s">
        <v>2079</v>
      </c>
      <c r="C12" s="70" t="s">
        <v>3761</v>
      </c>
      <c r="D12" s="70" t="s">
        <v>3761</v>
      </c>
      <c r="E12" s="70" t="s">
        <v>3761</v>
      </c>
      <c r="F12" s="70" t="s">
        <v>3761</v>
      </c>
      <c r="G12" s="78" t="s">
        <v>3761</v>
      </c>
      <c r="H12" s="78" t="s">
        <v>3761</v>
      </c>
      <c r="I12" s="36">
        <v>4648.005974192004</v>
      </c>
      <c r="J12" s="35">
        <v>1.0067061726752193</v>
      </c>
      <c r="K12" s="35">
        <v>1.186308190974992E-3</v>
      </c>
      <c r="L12" s="60" t="s">
        <v>3760</v>
      </c>
    </row>
    <row r="13" spans="1:12" ht="15" x14ac:dyDescent="0.25">
      <c r="A13" s="60" t="s">
        <v>3761</v>
      </c>
      <c r="B13" s="7" t="s">
        <v>1853</v>
      </c>
      <c r="C13" s="72" t="s">
        <v>3761</v>
      </c>
      <c r="D13" s="72" t="s">
        <v>3761</v>
      </c>
      <c r="E13" s="72" t="s">
        <v>3761</v>
      </c>
      <c r="F13" s="72" t="s">
        <v>3761</v>
      </c>
      <c r="G13" s="79" t="s">
        <v>3761</v>
      </c>
      <c r="H13" s="79" t="s">
        <v>3761</v>
      </c>
      <c r="I13" s="8">
        <v>0</v>
      </c>
      <c r="J13" s="37">
        <v>0</v>
      </c>
      <c r="K13" s="37">
        <v>0</v>
      </c>
      <c r="L13" s="60" t="s">
        <v>3760</v>
      </c>
    </row>
    <row r="14" spans="1:12" ht="15" x14ac:dyDescent="0.25">
      <c r="A14" s="60" t="s">
        <v>3761</v>
      </c>
      <c r="B14" s="80" t="s">
        <v>3761</v>
      </c>
      <c r="C14" s="75" t="s">
        <v>3761</v>
      </c>
      <c r="D14" s="3" t="s">
        <v>86</v>
      </c>
      <c r="E14" s="3" t="s">
        <v>86</v>
      </c>
      <c r="F14" s="3" t="s">
        <v>86</v>
      </c>
      <c r="G14" s="8">
        <v>0</v>
      </c>
      <c r="H14" s="8">
        <v>0</v>
      </c>
      <c r="I14" s="8">
        <v>0</v>
      </c>
      <c r="J14" s="37">
        <v>0</v>
      </c>
      <c r="K14" s="37">
        <v>0</v>
      </c>
      <c r="L14" s="60" t="s">
        <v>3760</v>
      </c>
    </row>
    <row r="15" spans="1:12" ht="17.45" customHeight="1" x14ac:dyDescent="0.2">
      <c r="A15" s="61" t="s">
        <v>3762</v>
      </c>
      <c r="B15" s="40"/>
      <c r="C15" s="41"/>
      <c r="D15" s="41"/>
      <c r="E15" s="41"/>
      <c r="F15" s="41"/>
      <c r="G15" s="12"/>
      <c r="H15" s="12"/>
      <c r="I15" s="12"/>
      <c r="J15" s="12"/>
      <c r="K15" s="12"/>
    </row>
    <row r="16" spans="1:12" ht="15" x14ac:dyDescent="0.25">
      <c r="A16" s="60" t="s">
        <v>3761</v>
      </c>
      <c r="B16" s="7" t="s">
        <v>2075</v>
      </c>
      <c r="C16" s="72" t="s">
        <v>3761</v>
      </c>
      <c r="D16" s="72" t="s">
        <v>3761</v>
      </c>
      <c r="E16" s="72" t="s">
        <v>3761</v>
      </c>
      <c r="F16" s="72" t="s">
        <v>3761</v>
      </c>
      <c r="G16" s="79" t="s">
        <v>3761</v>
      </c>
      <c r="H16" s="79" t="s">
        <v>3761</v>
      </c>
      <c r="I16" s="8">
        <v>5324.242473302008</v>
      </c>
      <c r="J16" s="37">
        <v>1.1531714443685641</v>
      </c>
      <c r="K16" s="37">
        <v>1.3589036872770179E-3</v>
      </c>
      <c r="L16" s="60" t="s">
        <v>3760</v>
      </c>
    </row>
    <row r="17" spans="1:12" ht="15" x14ac:dyDescent="0.25">
      <c r="A17" s="60" t="s">
        <v>3761</v>
      </c>
      <c r="B17" s="9" t="s">
        <v>2080</v>
      </c>
      <c r="C17" s="3" t="s">
        <v>2081</v>
      </c>
      <c r="D17" s="3" t="s">
        <v>261</v>
      </c>
      <c r="E17" s="3" t="s">
        <v>73</v>
      </c>
      <c r="F17" s="3" t="s">
        <v>2082</v>
      </c>
      <c r="G17" s="8">
        <v>302727.93325599993</v>
      </c>
      <c r="H17" s="8">
        <v>99.5762</v>
      </c>
      <c r="I17" s="8">
        <v>301.44497227399995</v>
      </c>
      <c r="J17" s="37">
        <v>6.5289613652637316E-2</v>
      </c>
      <c r="K17" s="37">
        <v>7.6937646320267649E-5</v>
      </c>
      <c r="L17" s="60" t="s">
        <v>3760</v>
      </c>
    </row>
    <row r="18" spans="1:12" ht="15" x14ac:dyDescent="0.25">
      <c r="A18" s="60" t="s">
        <v>3761</v>
      </c>
      <c r="B18" s="9" t="s">
        <v>2083</v>
      </c>
      <c r="C18" s="3" t="s">
        <v>2084</v>
      </c>
      <c r="D18" s="3" t="s">
        <v>261</v>
      </c>
      <c r="E18" s="3" t="s">
        <v>49</v>
      </c>
      <c r="F18" s="3" t="s">
        <v>2082</v>
      </c>
      <c r="G18" s="8">
        <v>-74747.637840999989</v>
      </c>
      <c r="H18" s="8">
        <v>99.626999999999995</v>
      </c>
      <c r="I18" s="8">
        <v>-298.73915501699992</v>
      </c>
      <c r="J18" s="37">
        <v>-6.4703563860559199E-2</v>
      </c>
      <c r="K18" s="37">
        <v>-7.6247041963671785E-5</v>
      </c>
      <c r="L18" s="60" t="s">
        <v>3760</v>
      </c>
    </row>
    <row r="19" spans="1:12" ht="15" x14ac:dyDescent="0.25">
      <c r="A19" s="60" t="s">
        <v>3761</v>
      </c>
      <c r="B19" s="9" t="s">
        <v>2085</v>
      </c>
      <c r="C19" s="3" t="s">
        <v>2086</v>
      </c>
      <c r="D19" s="3" t="s">
        <v>261</v>
      </c>
      <c r="E19" s="3" t="s">
        <v>49</v>
      </c>
      <c r="F19" s="3" t="s">
        <v>2087</v>
      </c>
      <c r="G19" s="8">
        <v>-99233.932995999989</v>
      </c>
      <c r="H19" s="8">
        <v>99.752700000000004</v>
      </c>
      <c r="I19" s="8">
        <v>-397.10237682799993</v>
      </c>
      <c r="J19" s="37">
        <v>-8.6007938921860483E-2</v>
      </c>
      <c r="K19" s="37">
        <v>-1.0135223683067369E-4</v>
      </c>
      <c r="L19" s="60" t="s">
        <v>3760</v>
      </c>
    </row>
    <row r="20" spans="1:12" ht="15" x14ac:dyDescent="0.25">
      <c r="A20" s="60" t="s">
        <v>3761</v>
      </c>
      <c r="B20" s="9" t="s">
        <v>2088</v>
      </c>
      <c r="C20" s="3" t="s">
        <v>2089</v>
      </c>
      <c r="D20" s="3" t="s">
        <v>261</v>
      </c>
      <c r="E20" s="3" t="s">
        <v>73</v>
      </c>
      <c r="F20" s="3" t="s">
        <v>2087</v>
      </c>
      <c r="G20" s="8">
        <v>402443.21526399994</v>
      </c>
      <c r="H20" s="8">
        <v>99.716999999999999</v>
      </c>
      <c r="I20" s="8">
        <v>401.30430095799994</v>
      </c>
      <c r="J20" s="37">
        <v>8.69180287501162E-2</v>
      </c>
      <c r="K20" s="37">
        <v>1.0242469178037736E-4</v>
      </c>
      <c r="L20" s="60" t="s">
        <v>3760</v>
      </c>
    </row>
    <row r="21" spans="1:12" ht="15" x14ac:dyDescent="0.25">
      <c r="A21" s="60" t="s">
        <v>3761</v>
      </c>
      <c r="B21" s="9" t="s">
        <v>2090</v>
      </c>
      <c r="C21" s="3" t="s">
        <v>2091</v>
      </c>
      <c r="D21" s="3" t="s">
        <v>261</v>
      </c>
      <c r="E21" s="3" t="s">
        <v>51</v>
      </c>
      <c r="F21" s="3" t="s">
        <v>2092</v>
      </c>
      <c r="G21" s="8">
        <v>-161094.04707099998</v>
      </c>
      <c r="H21" s="8">
        <v>97.998099999999994</v>
      </c>
      <c r="I21" s="8">
        <v>-572.59124507099989</v>
      </c>
      <c r="J21" s="37">
        <v>-0.12401686745528978</v>
      </c>
      <c r="K21" s="37">
        <v>-1.4614217104709691E-4</v>
      </c>
      <c r="L21" s="60" t="s">
        <v>3760</v>
      </c>
    </row>
    <row r="22" spans="1:12" ht="15" x14ac:dyDescent="0.25">
      <c r="A22" s="60" t="s">
        <v>3761</v>
      </c>
      <c r="B22" s="9" t="s">
        <v>2093</v>
      </c>
      <c r="C22" s="3" t="s">
        <v>2094</v>
      </c>
      <c r="D22" s="3" t="s">
        <v>261</v>
      </c>
      <c r="E22" s="3" t="s">
        <v>73</v>
      </c>
      <c r="F22" s="3" t="s">
        <v>2092</v>
      </c>
      <c r="G22" s="8">
        <v>591859.52893799986</v>
      </c>
      <c r="H22" s="8">
        <v>98.465100000000007</v>
      </c>
      <c r="I22" s="8">
        <v>582.77507702899993</v>
      </c>
      <c r="J22" s="37">
        <v>0.12622257169717988</v>
      </c>
      <c r="K22" s="37">
        <v>1.4874138527667596E-4</v>
      </c>
      <c r="L22" s="60" t="s">
        <v>3760</v>
      </c>
    </row>
    <row r="23" spans="1:12" ht="15" x14ac:dyDescent="0.25">
      <c r="A23" s="60" t="s">
        <v>3761</v>
      </c>
      <c r="B23" s="9" t="s">
        <v>2095</v>
      </c>
      <c r="C23" s="3" t="s">
        <v>2096</v>
      </c>
      <c r="D23" s="3" t="s">
        <v>261</v>
      </c>
      <c r="E23" s="3" t="s">
        <v>51</v>
      </c>
      <c r="F23" s="3" t="s">
        <v>2097</v>
      </c>
      <c r="G23" s="8">
        <v>-193312.85648499997</v>
      </c>
      <c r="H23" s="8">
        <v>98.458100000000002</v>
      </c>
      <c r="I23" s="8">
        <v>-690.33476445299993</v>
      </c>
      <c r="J23" s="37">
        <v>-0.14951879847958655</v>
      </c>
      <c r="K23" s="37">
        <v>-1.7619378936528787E-4</v>
      </c>
      <c r="L23" s="60" t="s">
        <v>3760</v>
      </c>
    </row>
    <row r="24" spans="1:12" ht="15" x14ac:dyDescent="0.25">
      <c r="A24" s="60" t="s">
        <v>3761</v>
      </c>
      <c r="B24" s="9" t="s">
        <v>2098</v>
      </c>
      <c r="C24" s="3" t="s">
        <v>2099</v>
      </c>
      <c r="D24" s="3" t="s">
        <v>261</v>
      </c>
      <c r="E24" s="3" t="s">
        <v>73</v>
      </c>
      <c r="F24" s="3" t="s">
        <v>2097</v>
      </c>
      <c r="G24" s="8">
        <v>701918.98189699987</v>
      </c>
      <c r="H24" s="8">
        <v>98.795699999999997</v>
      </c>
      <c r="I24" s="8">
        <v>693.46577159799983</v>
      </c>
      <c r="J24" s="37">
        <v>0.15019693965175007</v>
      </c>
      <c r="K24" s="37">
        <v>1.7699291471984601E-4</v>
      </c>
      <c r="L24" s="60" t="s">
        <v>3760</v>
      </c>
    </row>
    <row r="25" spans="1:12" ht="15" x14ac:dyDescent="0.25">
      <c r="A25" s="60" t="s">
        <v>3761</v>
      </c>
      <c r="B25" s="9" t="s">
        <v>2100</v>
      </c>
      <c r="C25" s="3" t="s">
        <v>2101</v>
      </c>
      <c r="D25" s="3" t="s">
        <v>261</v>
      </c>
      <c r="E25" s="3" t="s">
        <v>73</v>
      </c>
      <c r="F25" s="3" t="s">
        <v>2102</v>
      </c>
      <c r="G25" s="8">
        <v>84933999.999999985</v>
      </c>
      <c r="H25" s="8">
        <v>99.512799999999999</v>
      </c>
      <c r="I25" s="8">
        <v>84520.201549999983</v>
      </c>
      <c r="J25" s="37">
        <v>18.306131508561563</v>
      </c>
      <c r="K25" s="37">
        <v>2.1572047875659695E-2</v>
      </c>
      <c r="L25" s="60" t="s">
        <v>3760</v>
      </c>
    </row>
    <row r="26" spans="1:12" ht="15" x14ac:dyDescent="0.25">
      <c r="A26" s="60" t="s">
        <v>3761</v>
      </c>
      <c r="B26" s="9" t="s">
        <v>2103</v>
      </c>
      <c r="C26" s="3" t="s">
        <v>2104</v>
      </c>
      <c r="D26" s="3" t="s">
        <v>261</v>
      </c>
      <c r="E26" s="3" t="s">
        <v>49</v>
      </c>
      <c r="F26" s="3" t="s">
        <v>2102</v>
      </c>
      <c r="G26" s="8">
        <v>-19999999.999999996</v>
      </c>
      <c r="H26" s="8">
        <v>99.566599999999994</v>
      </c>
      <c r="I26" s="8">
        <v>-79884.274509999988</v>
      </c>
      <c r="J26" s="37">
        <v>-17.302041498102561</v>
      </c>
      <c r="K26" s="37">
        <v>-2.0388822584889606E-2</v>
      </c>
      <c r="L26" s="60" t="s">
        <v>3760</v>
      </c>
    </row>
    <row r="27" spans="1:12" ht="15" x14ac:dyDescent="0.25">
      <c r="A27" s="60" t="s">
        <v>3761</v>
      </c>
      <c r="B27" s="9" t="s">
        <v>2105</v>
      </c>
      <c r="C27" s="3" t="s">
        <v>2106</v>
      </c>
      <c r="D27" s="3" t="s">
        <v>261</v>
      </c>
      <c r="E27" s="3" t="s">
        <v>73</v>
      </c>
      <c r="F27" s="3" t="s">
        <v>2107</v>
      </c>
      <c r="G27" s="8">
        <v>96717719.999999985</v>
      </c>
      <c r="H27" s="8">
        <v>99.665599999999998</v>
      </c>
      <c r="I27" s="8">
        <v>96394.295939999982</v>
      </c>
      <c r="J27" s="37">
        <v>20.877927711861233</v>
      </c>
      <c r="K27" s="37">
        <v>2.4602666922511486E-2</v>
      </c>
      <c r="L27" s="60" t="s">
        <v>3760</v>
      </c>
    </row>
    <row r="28" spans="1:12" ht="15" x14ac:dyDescent="0.25">
      <c r="A28" s="60" t="s">
        <v>3761</v>
      </c>
      <c r="B28" s="9" t="s">
        <v>2108</v>
      </c>
      <c r="C28" s="3" t="s">
        <v>2109</v>
      </c>
      <c r="D28" s="3" t="s">
        <v>261</v>
      </c>
      <c r="E28" s="3" t="s">
        <v>49</v>
      </c>
      <c r="F28" s="3" t="s">
        <v>2107</v>
      </c>
      <c r="G28" s="8">
        <v>-24199999.999999996</v>
      </c>
      <c r="H28" s="8">
        <v>99.707800000000006</v>
      </c>
      <c r="I28" s="8">
        <v>-96797.050129999974</v>
      </c>
      <c r="J28" s="37">
        <v>-20.965159770381614</v>
      </c>
      <c r="K28" s="37">
        <v>-2.4705461668731568E-2</v>
      </c>
      <c r="L28" s="60" t="s">
        <v>3760</v>
      </c>
    </row>
    <row r="29" spans="1:12" ht="15" x14ac:dyDescent="0.25">
      <c r="A29" s="60" t="s">
        <v>3761</v>
      </c>
      <c r="B29" s="9" t="s">
        <v>2110</v>
      </c>
      <c r="C29" s="3" t="s">
        <v>2111</v>
      </c>
      <c r="D29" s="3" t="s">
        <v>261</v>
      </c>
      <c r="E29" s="3" t="s">
        <v>73</v>
      </c>
      <c r="F29" s="3" t="s">
        <v>2112</v>
      </c>
      <c r="G29" s="8">
        <v>2062229.0838929999</v>
      </c>
      <c r="H29" s="8">
        <v>99.236900000000006</v>
      </c>
      <c r="I29" s="8">
        <v>2046.4922136899997</v>
      </c>
      <c r="J29" s="37">
        <v>0.44324735279877492</v>
      </c>
      <c r="K29" s="37">
        <v>5.22325162520693E-4</v>
      </c>
      <c r="L29" s="60" t="s">
        <v>3760</v>
      </c>
    </row>
    <row r="30" spans="1:12" ht="15" x14ac:dyDescent="0.25">
      <c r="A30" s="60" t="s">
        <v>3761</v>
      </c>
      <c r="B30" s="9" t="s">
        <v>2113</v>
      </c>
      <c r="C30" s="3" t="s">
        <v>2114</v>
      </c>
      <c r="D30" s="3" t="s">
        <v>261</v>
      </c>
      <c r="E30" s="3" t="s">
        <v>49</v>
      </c>
      <c r="F30" s="3" t="s">
        <v>2112</v>
      </c>
      <c r="G30" s="8">
        <v>-515325.37455499993</v>
      </c>
      <c r="H30" s="8">
        <v>99.303600000000003</v>
      </c>
      <c r="I30" s="8">
        <v>-2052.8827396199995</v>
      </c>
      <c r="J30" s="37">
        <v>-0.44463146932876502</v>
      </c>
      <c r="K30" s="37">
        <v>-5.2395621319005329E-4</v>
      </c>
      <c r="L30" s="60" t="s">
        <v>3760</v>
      </c>
    </row>
    <row r="31" spans="1:12" ht="15" x14ac:dyDescent="0.25">
      <c r="A31" s="60" t="s">
        <v>3761</v>
      </c>
      <c r="B31" s="9" t="s">
        <v>2115</v>
      </c>
      <c r="C31" s="3" t="s">
        <v>2116</v>
      </c>
      <c r="D31" s="3" t="s">
        <v>261</v>
      </c>
      <c r="E31" s="3" t="s">
        <v>73</v>
      </c>
      <c r="F31" s="3" t="s">
        <v>2097</v>
      </c>
      <c r="G31" s="8">
        <v>60018806.471236989</v>
      </c>
      <c r="H31" s="8">
        <v>98.795699999999997</v>
      </c>
      <c r="I31" s="8">
        <v>59295.999980403991</v>
      </c>
      <c r="J31" s="37">
        <v>12.842851219785567</v>
      </c>
      <c r="K31" s="37">
        <v>1.5134087791493103E-2</v>
      </c>
      <c r="L31" s="60" t="s">
        <v>3760</v>
      </c>
    </row>
    <row r="32" spans="1:12" ht="15" x14ac:dyDescent="0.25">
      <c r="A32" s="60" t="s">
        <v>3761</v>
      </c>
      <c r="B32" s="9" t="s">
        <v>2117</v>
      </c>
      <c r="C32" s="3" t="s">
        <v>2118</v>
      </c>
      <c r="D32" s="3" t="s">
        <v>261</v>
      </c>
      <c r="E32" s="3" t="s">
        <v>51</v>
      </c>
      <c r="F32" s="3" t="s">
        <v>2097</v>
      </c>
      <c r="G32" s="8">
        <v>-16538662.571296997</v>
      </c>
      <c r="H32" s="8">
        <v>98.458100000000002</v>
      </c>
      <c r="I32" s="8">
        <v>-59060.809182890989</v>
      </c>
      <c r="J32" s="37">
        <v>-12.791911520282726</v>
      </c>
      <c r="K32" s="37">
        <v>-1.5074060164359918E-2</v>
      </c>
      <c r="L32" s="60" t="s">
        <v>3760</v>
      </c>
    </row>
    <row r="33" spans="1:12" ht="15" x14ac:dyDescent="0.25">
      <c r="A33" s="60" t="s">
        <v>3761</v>
      </c>
      <c r="B33" s="9" t="s">
        <v>2119</v>
      </c>
      <c r="C33" s="3" t="s">
        <v>2120</v>
      </c>
      <c r="D33" s="3" t="s">
        <v>261</v>
      </c>
      <c r="E33" s="3" t="s">
        <v>73</v>
      </c>
      <c r="F33" s="3" t="s">
        <v>2121</v>
      </c>
      <c r="G33" s="8">
        <v>20098649.999999996</v>
      </c>
      <c r="H33" s="8">
        <v>98.989900000000006</v>
      </c>
      <c r="I33" s="8">
        <v>19895.633529999999</v>
      </c>
      <c r="J33" s="37">
        <v>4.3091719750676214</v>
      </c>
      <c r="K33" s="37">
        <v>5.0779523848135024E-3</v>
      </c>
      <c r="L33" s="60" t="s">
        <v>3760</v>
      </c>
    </row>
    <row r="34" spans="1:12" ht="15" x14ac:dyDescent="0.25">
      <c r="A34" s="60" t="s">
        <v>3761</v>
      </c>
      <c r="B34" s="9" t="s">
        <v>2122</v>
      </c>
      <c r="C34" s="3" t="s">
        <v>2123</v>
      </c>
      <c r="D34" s="3" t="s">
        <v>261</v>
      </c>
      <c r="E34" s="3" t="s">
        <v>51</v>
      </c>
      <c r="F34" s="3" t="s">
        <v>2121</v>
      </c>
      <c r="G34" s="8">
        <v>-5499999.9999999991</v>
      </c>
      <c r="H34" s="8">
        <v>98.722800000000007</v>
      </c>
      <c r="I34" s="8">
        <v>-19693.717749999996</v>
      </c>
      <c r="J34" s="37">
        <v>-4.265439272653901</v>
      </c>
      <c r="K34" s="37">
        <v>-5.026417523406026E-3</v>
      </c>
      <c r="L34" s="60" t="s">
        <v>3760</v>
      </c>
    </row>
    <row r="35" spans="1:12" ht="15" x14ac:dyDescent="0.25">
      <c r="A35" s="60" t="s">
        <v>3761</v>
      </c>
      <c r="B35" s="9" t="s">
        <v>2124</v>
      </c>
      <c r="C35" s="3" t="s">
        <v>2125</v>
      </c>
      <c r="D35" s="3" t="s">
        <v>261</v>
      </c>
      <c r="E35" s="3" t="s">
        <v>49</v>
      </c>
      <c r="F35" s="3" t="s">
        <v>2126</v>
      </c>
      <c r="G35" s="8">
        <v>-92790.171112999989</v>
      </c>
      <c r="H35" s="8">
        <v>99.808800000000005</v>
      </c>
      <c r="I35" s="8">
        <v>-371.52533318599995</v>
      </c>
      <c r="J35" s="37">
        <v>-8.0468236981683677E-2</v>
      </c>
      <c r="K35" s="37">
        <v>-9.4824221044570057E-5</v>
      </c>
      <c r="L35" s="60" t="s">
        <v>3760</v>
      </c>
    </row>
    <row r="36" spans="1:12" ht="15" x14ac:dyDescent="0.25">
      <c r="A36" s="60" t="s">
        <v>3761</v>
      </c>
      <c r="B36" s="9" t="s">
        <v>2127</v>
      </c>
      <c r="C36" s="3" t="s">
        <v>2128</v>
      </c>
      <c r="D36" s="3" t="s">
        <v>261</v>
      </c>
      <c r="E36" s="3" t="s">
        <v>73</v>
      </c>
      <c r="F36" s="3" t="s">
        <v>2126</v>
      </c>
      <c r="G36" s="8">
        <v>388419.65627799992</v>
      </c>
      <c r="H36" s="8">
        <v>99.781199999999998</v>
      </c>
      <c r="I36" s="8">
        <v>387.56979406499994</v>
      </c>
      <c r="J36" s="37">
        <v>8.3943287980718415E-2</v>
      </c>
      <c r="K36" s="37">
        <v>9.891924060053012E-5</v>
      </c>
      <c r="L36" s="60" t="s">
        <v>3760</v>
      </c>
    </row>
    <row r="37" spans="1:12" ht="15" x14ac:dyDescent="0.25">
      <c r="A37" s="60" t="s">
        <v>3761</v>
      </c>
      <c r="B37" s="9" t="s">
        <v>2129</v>
      </c>
      <c r="C37" s="3" t="s">
        <v>2130</v>
      </c>
      <c r="D37" s="3" t="s">
        <v>261</v>
      </c>
      <c r="E37" s="3" t="s">
        <v>73</v>
      </c>
      <c r="F37" s="3" t="s">
        <v>2131</v>
      </c>
      <c r="G37" s="8">
        <v>258394.851502</v>
      </c>
      <c r="H37" s="8">
        <v>99.601600000000005</v>
      </c>
      <c r="I37" s="8">
        <v>257.36540641299996</v>
      </c>
      <c r="J37" s="37">
        <v>5.5742472085370594E-2</v>
      </c>
      <c r="K37" s="37">
        <v>6.5687241237770696E-5</v>
      </c>
      <c r="L37" s="60" t="s">
        <v>3760</v>
      </c>
    </row>
    <row r="38" spans="1:12" ht="15" x14ac:dyDescent="0.25">
      <c r="A38" s="60" t="s">
        <v>3761</v>
      </c>
      <c r="B38" s="9" t="s">
        <v>2132</v>
      </c>
      <c r="C38" s="3" t="s">
        <v>2133</v>
      </c>
      <c r="D38" s="3" t="s">
        <v>261</v>
      </c>
      <c r="E38" s="3" t="s">
        <v>49</v>
      </c>
      <c r="F38" s="3" t="s">
        <v>2131</v>
      </c>
      <c r="G38" s="8">
        <v>-64437.618827999999</v>
      </c>
      <c r="H38" s="8">
        <v>99.651200000000003</v>
      </c>
      <c r="I38" s="8">
        <v>-257.59631083599999</v>
      </c>
      <c r="J38" s="37">
        <v>-5.5792483404035594E-2</v>
      </c>
      <c r="K38" s="37">
        <v>-6.5746174855726066E-5</v>
      </c>
      <c r="L38" s="60" t="s">
        <v>3760</v>
      </c>
    </row>
    <row r="39" spans="1:12" ht="15" x14ac:dyDescent="0.25">
      <c r="A39" s="60" t="s">
        <v>3761</v>
      </c>
      <c r="B39" s="9" t="s">
        <v>2134</v>
      </c>
      <c r="C39" s="3" t="s">
        <v>2135</v>
      </c>
      <c r="D39" s="3" t="s">
        <v>261</v>
      </c>
      <c r="E39" s="3" t="s">
        <v>73</v>
      </c>
      <c r="F39" s="3" t="s">
        <v>2136</v>
      </c>
      <c r="G39" s="8">
        <v>510503.16891099996</v>
      </c>
      <c r="H39" s="8">
        <v>99.845500000000001</v>
      </c>
      <c r="I39" s="8">
        <v>509.71444151499998</v>
      </c>
      <c r="J39" s="37">
        <v>0.1103984541810005</v>
      </c>
      <c r="K39" s="37">
        <v>1.3009415658778354E-4</v>
      </c>
      <c r="L39" s="60" t="s">
        <v>3760</v>
      </c>
    </row>
    <row r="40" spans="1:12" ht="15" x14ac:dyDescent="0.25">
      <c r="A40" s="60" t="s">
        <v>3761</v>
      </c>
      <c r="B40" s="9" t="s">
        <v>2137</v>
      </c>
      <c r="C40" s="3" t="s">
        <v>2138</v>
      </c>
      <c r="D40" s="3" t="s">
        <v>261</v>
      </c>
      <c r="E40" s="3" t="s">
        <v>51</v>
      </c>
      <c r="F40" s="3" t="s">
        <v>2136</v>
      </c>
      <c r="G40" s="8">
        <v>-136607.75191599998</v>
      </c>
      <c r="H40" s="8">
        <v>99.814700000000002</v>
      </c>
      <c r="I40" s="8">
        <v>-494.55819858099994</v>
      </c>
      <c r="J40" s="37">
        <v>-0.10711578126686437</v>
      </c>
      <c r="K40" s="37">
        <v>-1.2622583644429736E-4</v>
      </c>
      <c r="L40" s="60" t="s">
        <v>3760</v>
      </c>
    </row>
    <row r="41" spans="1:12" ht="15" x14ac:dyDescent="0.25">
      <c r="A41" s="60" t="s">
        <v>3761</v>
      </c>
      <c r="B41" s="9" t="s">
        <v>2139</v>
      </c>
      <c r="C41" s="3" t="s">
        <v>2140</v>
      </c>
      <c r="D41" s="3" t="s">
        <v>261</v>
      </c>
      <c r="E41" s="3" t="s">
        <v>73</v>
      </c>
      <c r="F41" s="3" t="s">
        <v>2141</v>
      </c>
      <c r="G41" s="8">
        <v>48482.864405999993</v>
      </c>
      <c r="H41" s="8">
        <v>99.424599999999998</v>
      </c>
      <c r="I41" s="8">
        <v>48.203894004999995</v>
      </c>
      <c r="J41" s="37">
        <v>1.0440424971753896E-2</v>
      </c>
      <c r="K41" s="37">
        <v>1.2303055248323476E-5</v>
      </c>
      <c r="L41" s="60" t="s">
        <v>3760</v>
      </c>
    </row>
    <row r="42" spans="1:12" ht="15" x14ac:dyDescent="0.25">
      <c r="A42" s="60" t="s">
        <v>3761</v>
      </c>
      <c r="B42" s="9" t="s">
        <v>2142</v>
      </c>
      <c r="C42" s="3" t="s">
        <v>2143</v>
      </c>
      <c r="D42" s="3" t="s">
        <v>261</v>
      </c>
      <c r="E42" s="3" t="s">
        <v>51</v>
      </c>
      <c r="F42" s="3" t="s">
        <v>2141</v>
      </c>
      <c r="G42" s="8">
        <v>-12887.523765999998</v>
      </c>
      <c r="H42" s="8">
        <v>99.295500000000004</v>
      </c>
      <c r="I42" s="8">
        <v>-46.413743919999995</v>
      </c>
      <c r="J42" s="37">
        <v>-1.0052698460516386E-2</v>
      </c>
      <c r="K42" s="37">
        <v>-1.1846156156389917E-5</v>
      </c>
      <c r="L42" s="60" t="s">
        <v>3760</v>
      </c>
    </row>
    <row r="43" spans="1:12" ht="15" x14ac:dyDescent="0.25">
      <c r="A43" s="60" t="s">
        <v>3761</v>
      </c>
      <c r="B43" s="9" t="s">
        <v>2144</v>
      </c>
      <c r="C43" s="3" t="s">
        <v>2145</v>
      </c>
      <c r="D43" s="3" t="s">
        <v>261</v>
      </c>
      <c r="E43" s="3" t="s">
        <v>51</v>
      </c>
      <c r="F43" s="3" t="s">
        <v>2146</v>
      </c>
      <c r="G43" s="8">
        <v>-122431.47577399999</v>
      </c>
      <c r="H43" s="8">
        <v>99.183300000000003</v>
      </c>
      <c r="I43" s="8">
        <v>-440.43233307799994</v>
      </c>
      <c r="J43" s="37">
        <v>-9.5392723421025213E-2</v>
      </c>
      <c r="K43" s="37">
        <v>-1.1241131943499387E-4</v>
      </c>
      <c r="L43" s="60" t="s">
        <v>3760</v>
      </c>
    </row>
    <row r="44" spans="1:12" ht="15" x14ac:dyDescent="0.25">
      <c r="A44" s="60" t="s">
        <v>3761</v>
      </c>
      <c r="B44" s="9" t="s">
        <v>2147</v>
      </c>
      <c r="C44" s="3" t="s">
        <v>2148</v>
      </c>
      <c r="D44" s="3" t="s">
        <v>261</v>
      </c>
      <c r="E44" s="3" t="s">
        <v>73</v>
      </c>
      <c r="F44" s="3" t="s">
        <v>2146</v>
      </c>
      <c r="G44" s="8">
        <v>453731.04921799991</v>
      </c>
      <c r="H44" s="8">
        <v>99.336699999999993</v>
      </c>
      <c r="I44" s="8">
        <v>450.72145116899998</v>
      </c>
      <c r="J44" s="37">
        <v>9.7621231463206601E-2</v>
      </c>
      <c r="K44" s="37">
        <v>1.1503740579052705E-4</v>
      </c>
      <c r="L44" s="60" t="s">
        <v>3760</v>
      </c>
    </row>
    <row r="45" spans="1:12" ht="15" x14ac:dyDescent="0.25">
      <c r="A45" s="60" t="s">
        <v>3761</v>
      </c>
      <c r="B45" s="9" t="s">
        <v>2149</v>
      </c>
      <c r="C45" s="3" t="s">
        <v>2150</v>
      </c>
      <c r="D45" s="3" t="s">
        <v>261</v>
      </c>
      <c r="E45" s="3" t="s">
        <v>58</v>
      </c>
      <c r="F45" s="3" t="s">
        <v>2151</v>
      </c>
      <c r="G45" s="8">
        <v>-24486.295154999996</v>
      </c>
      <c r="H45" s="8">
        <v>99.286799999999999</v>
      </c>
      <c r="I45" s="8">
        <v>-112.34174459699999</v>
      </c>
      <c r="J45" s="37">
        <v>-2.4331966947302167E-2</v>
      </c>
      <c r="K45" s="37">
        <v>-2.8672926098596345E-5</v>
      </c>
      <c r="L45" s="60" t="s">
        <v>3760</v>
      </c>
    </row>
    <row r="46" spans="1:12" ht="15" x14ac:dyDescent="0.25">
      <c r="A46" s="60" t="s">
        <v>3761</v>
      </c>
      <c r="B46" s="9" t="s">
        <v>2152</v>
      </c>
      <c r="C46" s="3" t="s">
        <v>2153</v>
      </c>
      <c r="D46" s="3" t="s">
        <v>261</v>
      </c>
      <c r="E46" s="3" t="s">
        <v>73</v>
      </c>
      <c r="F46" s="3" t="s">
        <v>2151</v>
      </c>
      <c r="G46" s="8">
        <v>113518.46433799999</v>
      </c>
      <c r="H46" s="8">
        <v>99.3994</v>
      </c>
      <c r="I46" s="8">
        <v>112.83667243299999</v>
      </c>
      <c r="J46" s="37">
        <v>2.4439162787904891E-2</v>
      </c>
      <c r="K46" s="37">
        <v>2.8799246277410313E-5</v>
      </c>
      <c r="L46" s="60" t="s">
        <v>3760</v>
      </c>
    </row>
    <row r="47" spans="1:12" ht="15" x14ac:dyDescent="0.25">
      <c r="A47" s="60" t="s">
        <v>3761</v>
      </c>
      <c r="B47" s="9" t="s">
        <v>2154</v>
      </c>
      <c r="C47" s="3" t="s">
        <v>2155</v>
      </c>
      <c r="D47" s="3" t="s">
        <v>261</v>
      </c>
      <c r="E47" s="3" t="s">
        <v>51</v>
      </c>
      <c r="F47" s="3" t="s">
        <v>2156</v>
      </c>
      <c r="G47" s="8">
        <v>-161094.04707099998</v>
      </c>
      <c r="H47" s="8">
        <v>99.6297</v>
      </c>
      <c r="I47" s="8">
        <v>-582.12448985299989</v>
      </c>
      <c r="J47" s="37">
        <v>-0.12608166178235206</v>
      </c>
      <c r="K47" s="37">
        <v>-1.4857533624401174E-4</v>
      </c>
      <c r="L47" s="60" t="s">
        <v>3760</v>
      </c>
    </row>
    <row r="48" spans="1:12" ht="15" x14ac:dyDescent="0.25">
      <c r="A48" s="60" t="s">
        <v>3761</v>
      </c>
      <c r="B48" s="9" t="s">
        <v>2157</v>
      </c>
      <c r="C48" s="3" t="s">
        <v>2158</v>
      </c>
      <c r="D48" s="3" t="s">
        <v>261</v>
      </c>
      <c r="E48" s="3" t="s">
        <v>73</v>
      </c>
      <c r="F48" s="3" t="s">
        <v>2156</v>
      </c>
      <c r="G48" s="8">
        <v>620856.45741099992</v>
      </c>
      <c r="H48" s="8">
        <v>99.691299999999998</v>
      </c>
      <c r="I48" s="8">
        <v>618.9398735269998</v>
      </c>
      <c r="J48" s="37">
        <v>0.13405546263368703</v>
      </c>
      <c r="K48" s="37">
        <v>1.5797170781686569E-4</v>
      </c>
      <c r="L48" s="60" t="s">
        <v>3760</v>
      </c>
    </row>
    <row r="49" spans="1:12" ht="15" x14ac:dyDescent="0.25">
      <c r="A49" s="60" t="s">
        <v>3761</v>
      </c>
      <c r="B49" s="9" t="s">
        <v>2159</v>
      </c>
      <c r="C49" s="3" t="s">
        <v>2160</v>
      </c>
      <c r="D49" s="3" t="s">
        <v>261</v>
      </c>
      <c r="E49" s="3" t="s">
        <v>51</v>
      </c>
      <c r="F49" s="3" t="s">
        <v>2161</v>
      </c>
      <c r="G49" s="8">
        <v>-79902.647346999991</v>
      </c>
      <c r="H49" s="8">
        <v>99.376000000000005</v>
      </c>
      <c r="I49" s="8">
        <v>-287.99850685999996</v>
      </c>
      <c r="J49" s="37">
        <v>-6.2377259449975006E-2</v>
      </c>
      <c r="K49" s="37">
        <v>-7.3505711819997756E-5</v>
      </c>
      <c r="L49" s="60" t="s">
        <v>3760</v>
      </c>
    </row>
    <row r="50" spans="1:12" ht="15" x14ac:dyDescent="0.25">
      <c r="A50" s="60" t="s">
        <v>3761</v>
      </c>
      <c r="B50" s="9" t="s">
        <v>2159</v>
      </c>
      <c r="C50" s="3" t="s">
        <v>2162</v>
      </c>
      <c r="D50" s="3" t="s">
        <v>261</v>
      </c>
      <c r="E50" s="3" t="s">
        <v>73</v>
      </c>
      <c r="F50" s="3" t="s">
        <v>2161</v>
      </c>
      <c r="G50" s="8">
        <v>289151.70021999994</v>
      </c>
      <c r="H50" s="8">
        <v>99.4876</v>
      </c>
      <c r="I50" s="8">
        <v>287.67008690099993</v>
      </c>
      <c r="J50" s="37">
        <v>6.2306127355526146E-2</v>
      </c>
      <c r="K50" s="37">
        <v>7.3421889361592008E-5</v>
      </c>
      <c r="L50" s="60" t="s">
        <v>3760</v>
      </c>
    </row>
    <row r="51" spans="1:12" ht="15" x14ac:dyDescent="0.25">
      <c r="A51" s="60" t="s">
        <v>3761</v>
      </c>
      <c r="B51" s="9" t="s">
        <v>2159</v>
      </c>
      <c r="C51" s="3" t="s">
        <v>2163</v>
      </c>
      <c r="D51" s="3" t="s">
        <v>261</v>
      </c>
      <c r="E51" s="3" t="s">
        <v>51</v>
      </c>
      <c r="F51" s="3" t="s">
        <v>2164</v>
      </c>
      <c r="G51" s="8">
        <v>-144340.26617599998</v>
      </c>
      <c r="H51" s="8">
        <v>99.039500000000004</v>
      </c>
      <c r="I51" s="8">
        <v>-518.49371521199998</v>
      </c>
      <c r="J51" s="37">
        <v>-0.11229994679341296</v>
      </c>
      <c r="K51" s="37">
        <v>-1.3233488612974007E-4</v>
      </c>
      <c r="L51" s="60" t="s">
        <v>3760</v>
      </c>
    </row>
    <row r="52" spans="1:12" ht="15" x14ac:dyDescent="0.25">
      <c r="A52" s="60" t="s">
        <v>3761</v>
      </c>
      <c r="B52" s="9" t="s">
        <v>2159</v>
      </c>
      <c r="C52" s="3" t="s">
        <v>2165</v>
      </c>
      <c r="D52" s="3" t="s">
        <v>261</v>
      </c>
      <c r="E52" s="3" t="s">
        <v>73</v>
      </c>
      <c r="F52" s="3" t="s">
        <v>2164</v>
      </c>
      <c r="G52" s="8">
        <v>523016.95448699989</v>
      </c>
      <c r="H52" s="8">
        <v>99.224500000000006</v>
      </c>
      <c r="I52" s="8">
        <v>518.96095800499995</v>
      </c>
      <c r="J52" s="37">
        <v>0.11240114636296232</v>
      </c>
      <c r="K52" s="37">
        <v>1.3245414026916838E-4</v>
      </c>
      <c r="L52" s="60" t="s">
        <v>3760</v>
      </c>
    </row>
    <row r="53" spans="1:12" ht="15" x14ac:dyDescent="0.25">
      <c r="A53" s="60" t="s">
        <v>3761</v>
      </c>
      <c r="B53" s="9" t="s">
        <v>2159</v>
      </c>
      <c r="C53" s="3" t="s">
        <v>2166</v>
      </c>
      <c r="D53" s="3" t="s">
        <v>261</v>
      </c>
      <c r="E53" s="3" t="s">
        <v>51</v>
      </c>
      <c r="F53" s="3" t="s">
        <v>2167</v>
      </c>
      <c r="G53" s="8">
        <v>-115987.71389099999</v>
      </c>
      <c r="H53" s="8">
        <v>99.151300000000006</v>
      </c>
      <c r="I53" s="8">
        <v>-417.11706399399998</v>
      </c>
      <c r="J53" s="37">
        <v>-9.034289658457699E-2</v>
      </c>
      <c r="K53" s="37">
        <v>-1.064605752142007E-4</v>
      </c>
      <c r="L53" s="60" t="s">
        <v>3760</v>
      </c>
    </row>
    <row r="54" spans="1:12" ht="15" x14ac:dyDescent="0.25">
      <c r="A54" s="60" t="s">
        <v>3761</v>
      </c>
      <c r="B54" s="9" t="s">
        <v>2159</v>
      </c>
      <c r="C54" s="3" t="s">
        <v>2168</v>
      </c>
      <c r="D54" s="3" t="s">
        <v>261</v>
      </c>
      <c r="E54" s="3" t="s">
        <v>73</v>
      </c>
      <c r="F54" s="3" t="s">
        <v>2167</v>
      </c>
      <c r="G54" s="8">
        <v>436380.57597199996</v>
      </c>
      <c r="H54" s="8">
        <v>99.311700000000002</v>
      </c>
      <c r="I54" s="8">
        <v>433.37696845599993</v>
      </c>
      <c r="J54" s="37">
        <v>9.386461025704064E-2</v>
      </c>
      <c r="K54" s="37">
        <v>1.1061058232581905E-4</v>
      </c>
      <c r="L54" s="60" t="s">
        <v>3760</v>
      </c>
    </row>
    <row r="55" spans="1:12" ht="15" x14ac:dyDescent="0.25">
      <c r="A55" s="60" t="s">
        <v>3761</v>
      </c>
      <c r="B55" s="9" t="s">
        <v>2169</v>
      </c>
      <c r="C55" s="3" t="s">
        <v>2170</v>
      </c>
      <c r="D55" s="3" t="s">
        <v>261</v>
      </c>
      <c r="E55" s="3" t="s">
        <v>51</v>
      </c>
      <c r="F55" s="3" t="s">
        <v>160</v>
      </c>
      <c r="G55" s="8">
        <v>-103100.19012499998</v>
      </c>
      <c r="H55" s="8">
        <v>99.039500000000004</v>
      </c>
      <c r="I55" s="8">
        <v>-370.35265372299995</v>
      </c>
      <c r="J55" s="37">
        <v>-8.0214247709611622E-2</v>
      </c>
      <c r="K55" s="37">
        <v>-9.4524918664136494E-5</v>
      </c>
      <c r="L55" s="60" t="s">
        <v>3760</v>
      </c>
    </row>
    <row r="56" spans="1:12" ht="15" x14ac:dyDescent="0.25">
      <c r="A56" s="60" t="s">
        <v>3761</v>
      </c>
      <c r="B56" s="9" t="s">
        <v>2169</v>
      </c>
      <c r="C56" s="3" t="s">
        <v>2171</v>
      </c>
      <c r="D56" s="3" t="s">
        <v>261</v>
      </c>
      <c r="E56" s="3" t="s">
        <v>73</v>
      </c>
      <c r="F56" s="3" t="s">
        <v>160</v>
      </c>
      <c r="G56" s="8">
        <v>368944.03036399995</v>
      </c>
      <c r="H56" s="8">
        <v>99.224500000000006</v>
      </c>
      <c r="I56" s="8">
        <v>366.08286940799997</v>
      </c>
      <c r="J56" s="37">
        <v>7.9289460123328548E-2</v>
      </c>
      <c r="K56" s="37">
        <v>9.3435143794072653E-5</v>
      </c>
      <c r="L56" s="60" t="s">
        <v>3760</v>
      </c>
    </row>
    <row r="57" spans="1:12" ht="15" x14ac:dyDescent="0.25">
      <c r="A57" s="60" t="s">
        <v>3761</v>
      </c>
      <c r="B57" s="9" t="s">
        <v>2169</v>
      </c>
      <c r="C57" s="3" t="s">
        <v>2172</v>
      </c>
      <c r="D57" s="3" t="s">
        <v>261</v>
      </c>
      <c r="E57" s="3" t="s">
        <v>51</v>
      </c>
      <c r="F57" s="3" t="s">
        <v>160</v>
      </c>
      <c r="G57" s="8">
        <v>6900355.7189609995</v>
      </c>
      <c r="H57" s="8">
        <v>99.039500000000004</v>
      </c>
      <c r="I57" s="8">
        <v>24787.200188730996</v>
      </c>
      <c r="J57" s="37">
        <v>5.3686306712782761</v>
      </c>
      <c r="K57" s="37">
        <v>6.326424444912675E-3</v>
      </c>
      <c r="L57" s="60" t="s">
        <v>3760</v>
      </c>
    </row>
    <row r="58" spans="1:12" ht="15" x14ac:dyDescent="0.25">
      <c r="A58" s="60" t="s">
        <v>3761</v>
      </c>
      <c r="B58" s="9" t="s">
        <v>2169</v>
      </c>
      <c r="C58" s="3" t="s">
        <v>2173</v>
      </c>
      <c r="D58" s="3" t="s">
        <v>261</v>
      </c>
      <c r="E58" s="3" t="s">
        <v>73</v>
      </c>
      <c r="F58" s="3" t="s">
        <v>160</v>
      </c>
      <c r="G58" s="8">
        <v>-24692922.940302998</v>
      </c>
      <c r="H58" s="8">
        <v>99.224500000000006</v>
      </c>
      <c r="I58" s="8">
        <v>-24501.429322829994</v>
      </c>
      <c r="J58" s="37">
        <v>-5.3067358939757803</v>
      </c>
      <c r="K58" s="37">
        <v>-6.2534872927569474E-3</v>
      </c>
      <c r="L58" s="60" t="s">
        <v>3760</v>
      </c>
    </row>
    <row r="59" spans="1:12" ht="15" x14ac:dyDescent="0.25">
      <c r="A59" s="60" t="s">
        <v>3761</v>
      </c>
      <c r="B59" s="9" t="s">
        <v>2169</v>
      </c>
      <c r="C59" s="3" t="s">
        <v>2174</v>
      </c>
      <c r="D59" s="3" t="s">
        <v>261</v>
      </c>
      <c r="E59" s="3" t="s">
        <v>51</v>
      </c>
      <c r="F59" s="3" t="s">
        <v>2161</v>
      </c>
      <c r="G59" s="8">
        <v>-3627631.3873759997</v>
      </c>
      <c r="H59" s="8">
        <v>99.376000000000005</v>
      </c>
      <c r="I59" s="8">
        <v>-13075.316745188999</v>
      </c>
      <c r="J59" s="37">
        <v>-2.8319675469766667</v>
      </c>
      <c r="K59" s="37">
        <v>-3.3372064150813899E-3</v>
      </c>
      <c r="L59" s="60" t="s">
        <v>3760</v>
      </c>
    </row>
    <row r="60" spans="1:12" ht="15" x14ac:dyDescent="0.25">
      <c r="A60" s="60" t="s">
        <v>3761</v>
      </c>
      <c r="B60" s="9" t="s">
        <v>2169</v>
      </c>
      <c r="C60" s="3" t="s">
        <v>2175</v>
      </c>
      <c r="D60" s="3" t="s">
        <v>261</v>
      </c>
      <c r="E60" s="3" t="s">
        <v>73</v>
      </c>
      <c r="F60" s="3" t="s">
        <v>2161</v>
      </c>
      <c r="G60" s="8">
        <v>13124044.833246998</v>
      </c>
      <c r="H60" s="8">
        <v>99.4876</v>
      </c>
      <c r="I60" s="8">
        <v>13056.797223363998</v>
      </c>
      <c r="J60" s="37">
        <v>2.827956425424814</v>
      </c>
      <c r="K60" s="37">
        <v>3.3324796869842388E-3</v>
      </c>
      <c r="L60" s="60" t="s">
        <v>3760</v>
      </c>
    </row>
    <row r="61" spans="1:12" ht="15" x14ac:dyDescent="0.25">
      <c r="A61" s="60" t="s">
        <v>3761</v>
      </c>
      <c r="B61" s="9" t="s">
        <v>2169</v>
      </c>
      <c r="C61" s="3" t="s">
        <v>2176</v>
      </c>
      <c r="D61" s="3" t="s">
        <v>261</v>
      </c>
      <c r="E61" s="3" t="s">
        <v>51</v>
      </c>
      <c r="F61" s="3" t="s">
        <v>2177</v>
      </c>
      <c r="G61" s="8">
        <v>-64437.618827999999</v>
      </c>
      <c r="H61" s="8">
        <v>92.2453</v>
      </c>
      <c r="I61" s="8">
        <v>-215.59132750299997</v>
      </c>
      <c r="J61" s="37">
        <v>-4.6694673237859585E-2</v>
      </c>
      <c r="K61" s="37">
        <v>-5.502526441232493E-5</v>
      </c>
      <c r="L61" s="60" t="s">
        <v>3760</v>
      </c>
    </row>
    <row r="62" spans="1:12" ht="15" x14ac:dyDescent="0.25">
      <c r="A62" s="60" t="s">
        <v>3761</v>
      </c>
      <c r="B62" s="9" t="s">
        <v>2169</v>
      </c>
      <c r="C62" s="3" t="s">
        <v>2178</v>
      </c>
      <c r="D62" s="3" t="s">
        <v>261</v>
      </c>
      <c r="E62" s="3" t="s">
        <v>73</v>
      </c>
      <c r="F62" s="3" t="s">
        <v>2177</v>
      </c>
      <c r="G62" s="8">
        <v>230532.02511999998</v>
      </c>
      <c r="H62" s="8">
        <v>94.599900000000005</v>
      </c>
      <c r="I62" s="8">
        <v>218.08306523199997</v>
      </c>
      <c r="J62" s="37">
        <v>4.7234355795584375E-2</v>
      </c>
      <c r="K62" s="37">
        <v>5.5661229360323507E-5</v>
      </c>
      <c r="L62" s="60" t="s">
        <v>3760</v>
      </c>
    </row>
    <row r="63" spans="1:12" ht="15" x14ac:dyDescent="0.25">
      <c r="A63" s="60" t="s">
        <v>3761</v>
      </c>
      <c r="B63" s="9" t="s">
        <v>2169</v>
      </c>
      <c r="C63" s="3" t="s">
        <v>2179</v>
      </c>
      <c r="D63" s="3" t="s">
        <v>261</v>
      </c>
      <c r="E63" s="3" t="s">
        <v>51</v>
      </c>
      <c r="F63" s="3" t="s">
        <v>148</v>
      </c>
      <c r="G63" s="8">
        <v>-83768.904476999989</v>
      </c>
      <c r="H63" s="8">
        <v>98.839100000000002</v>
      </c>
      <c r="I63" s="8">
        <v>-300.30265619099998</v>
      </c>
      <c r="J63" s="37">
        <v>-6.5042200749494017E-2</v>
      </c>
      <c r="K63" s="37">
        <v>-7.6646093569804395E-5</v>
      </c>
      <c r="L63" s="60" t="s">
        <v>3760</v>
      </c>
    </row>
    <row r="64" spans="1:12" ht="15" x14ac:dyDescent="0.25">
      <c r="A64" s="60" t="s">
        <v>3761</v>
      </c>
      <c r="B64" s="9" t="s">
        <v>2169</v>
      </c>
      <c r="C64" s="3" t="s">
        <v>2180</v>
      </c>
      <c r="D64" s="3" t="s">
        <v>261</v>
      </c>
      <c r="E64" s="3" t="s">
        <v>73</v>
      </c>
      <c r="F64" s="3" t="s">
        <v>148</v>
      </c>
      <c r="G64" s="8">
        <v>302012.03130999993</v>
      </c>
      <c r="H64" s="8">
        <v>99.075900000000004</v>
      </c>
      <c r="I64" s="8">
        <v>299.2211381219999</v>
      </c>
      <c r="J64" s="37">
        <v>6.4807956017028628E-2</v>
      </c>
      <c r="K64" s="37">
        <v>7.6370058265403721E-5</v>
      </c>
      <c r="L64" s="60" t="s">
        <v>3760</v>
      </c>
    </row>
    <row r="65" spans="1:12" ht="15" x14ac:dyDescent="0.25">
      <c r="A65" s="60" t="s">
        <v>3761</v>
      </c>
      <c r="B65" s="9" t="s">
        <v>2169</v>
      </c>
      <c r="C65" s="3" t="s">
        <v>2181</v>
      </c>
      <c r="D65" s="3" t="s">
        <v>261</v>
      </c>
      <c r="E65" s="3" t="s">
        <v>51</v>
      </c>
      <c r="F65" s="3" t="s">
        <v>1985</v>
      </c>
      <c r="G65" s="8">
        <v>-1999999.9999999998</v>
      </c>
      <c r="H65" s="8">
        <v>97.723699999999994</v>
      </c>
      <c r="I65" s="8">
        <v>-7088.8771899999992</v>
      </c>
      <c r="J65" s="37">
        <v>-1.5353716118555842</v>
      </c>
      <c r="K65" s="37">
        <v>-1.8092905047899994E-3</v>
      </c>
      <c r="L65" s="60" t="s">
        <v>3760</v>
      </c>
    </row>
    <row r="66" spans="1:12" ht="15" x14ac:dyDescent="0.25">
      <c r="A66" s="60" t="s">
        <v>3761</v>
      </c>
      <c r="B66" s="9" t="s">
        <v>2169</v>
      </c>
      <c r="C66" s="3" t="s">
        <v>2182</v>
      </c>
      <c r="D66" s="3" t="s">
        <v>261</v>
      </c>
      <c r="E66" s="3" t="s">
        <v>73</v>
      </c>
      <c r="F66" s="3" t="s">
        <v>1985</v>
      </c>
      <c r="G66" s="8">
        <v>7402999.9999999991</v>
      </c>
      <c r="H66" s="8">
        <v>98.268900000000002</v>
      </c>
      <c r="I66" s="8">
        <v>7274.8466599999992</v>
      </c>
      <c r="J66" s="37">
        <v>1.57565052165425</v>
      </c>
      <c r="K66" s="37">
        <v>1.8567553976402348E-3</v>
      </c>
      <c r="L66" s="60" t="s">
        <v>3760</v>
      </c>
    </row>
    <row r="67" spans="1:12" ht="15" x14ac:dyDescent="0.25">
      <c r="A67" s="60" t="s">
        <v>3761</v>
      </c>
      <c r="B67" s="9" t="s">
        <v>2169</v>
      </c>
      <c r="C67" s="3" t="s">
        <v>2183</v>
      </c>
      <c r="D67" s="3" t="s">
        <v>261</v>
      </c>
      <c r="E67" s="3" t="s">
        <v>51</v>
      </c>
      <c r="F67" s="3" t="s">
        <v>2167</v>
      </c>
      <c r="G67" s="8">
        <v>-588923.91398299986</v>
      </c>
      <c r="H67" s="8">
        <v>99.151300000000006</v>
      </c>
      <c r="I67" s="8">
        <v>-2117.8985690509999</v>
      </c>
      <c r="J67" s="37">
        <v>-0.45871317171323001</v>
      </c>
      <c r="K67" s="37">
        <v>-5.4055017013100509E-4</v>
      </c>
      <c r="L67" s="60" t="s">
        <v>3760</v>
      </c>
    </row>
    <row r="68" spans="1:12" ht="15" x14ac:dyDescent="0.25">
      <c r="A68" s="60" t="s">
        <v>3761</v>
      </c>
      <c r="B68" s="9" t="s">
        <v>2169</v>
      </c>
      <c r="C68" s="3" t="s">
        <v>2184</v>
      </c>
      <c r="D68" s="3" t="s">
        <v>261</v>
      </c>
      <c r="E68" s="3" t="s">
        <v>73</v>
      </c>
      <c r="F68" s="3" t="s">
        <v>2167</v>
      </c>
      <c r="G68" s="8">
        <v>2214236.1317939996</v>
      </c>
      <c r="H68" s="8">
        <v>99.311700000000002</v>
      </c>
      <c r="I68" s="8">
        <v>2198.9955361919992</v>
      </c>
      <c r="J68" s="37">
        <v>0.47627786888861945</v>
      </c>
      <c r="K68" s="37">
        <v>5.6124850763676127E-4</v>
      </c>
      <c r="L68" s="60" t="s">
        <v>3760</v>
      </c>
    </row>
    <row r="69" spans="1:12" ht="15" x14ac:dyDescent="0.25">
      <c r="A69" s="60" t="s">
        <v>3761</v>
      </c>
      <c r="B69" s="9" t="s">
        <v>2169</v>
      </c>
      <c r="C69" s="3" t="s">
        <v>2185</v>
      </c>
      <c r="D69" s="3" t="s">
        <v>261</v>
      </c>
      <c r="E69" s="3" t="s">
        <v>51</v>
      </c>
      <c r="F69" s="3" t="s">
        <v>163</v>
      </c>
      <c r="G69" s="8">
        <v>-14176.276141999999</v>
      </c>
      <c r="H69" s="8">
        <v>98.922399999999996</v>
      </c>
      <c r="I69" s="8">
        <v>-50.863280155999995</v>
      </c>
      <c r="J69" s="37">
        <v>-1.1016418304938906E-2</v>
      </c>
      <c r="K69" s="37">
        <v>-1.2981809017448135E-5</v>
      </c>
      <c r="L69" s="60" t="s">
        <v>3760</v>
      </c>
    </row>
    <row r="70" spans="1:12" ht="15" x14ac:dyDescent="0.25">
      <c r="A70" s="60" t="s">
        <v>3761</v>
      </c>
      <c r="B70" s="9" t="s">
        <v>2169</v>
      </c>
      <c r="C70" s="3" t="s">
        <v>2186</v>
      </c>
      <c r="D70" s="3" t="s">
        <v>261</v>
      </c>
      <c r="E70" s="3" t="s">
        <v>73</v>
      </c>
      <c r="F70" s="3" t="s">
        <v>163</v>
      </c>
      <c r="G70" s="8">
        <v>53529.618712999996</v>
      </c>
      <c r="H70" s="8">
        <v>99.137600000000006</v>
      </c>
      <c r="I70" s="8">
        <v>53.067979273999988</v>
      </c>
      <c r="J70" s="37">
        <v>1.1493931505934314E-2</v>
      </c>
      <c r="K70" s="37">
        <v>1.3544513247356832E-5</v>
      </c>
      <c r="L70" s="60" t="s">
        <v>3760</v>
      </c>
    </row>
    <row r="71" spans="1:12" ht="15" x14ac:dyDescent="0.25">
      <c r="A71" s="60" t="s">
        <v>3761</v>
      </c>
      <c r="B71" s="9" t="s">
        <v>2187</v>
      </c>
      <c r="C71" s="3" t="s">
        <v>2188</v>
      </c>
      <c r="D71" s="3" t="s">
        <v>261</v>
      </c>
      <c r="E71" s="3" t="s">
        <v>58</v>
      </c>
      <c r="F71" s="3" t="s">
        <v>2189</v>
      </c>
      <c r="G71" s="8">
        <v>-63148.866451999995</v>
      </c>
      <c r="H71" s="8">
        <v>98.987899999999996</v>
      </c>
      <c r="I71" s="8">
        <v>-288.85124265599995</v>
      </c>
      <c r="J71" s="37">
        <v>-6.2561952497759546E-2</v>
      </c>
      <c r="K71" s="37">
        <v>-7.3723355141703736E-5</v>
      </c>
      <c r="L71" s="60" t="s">
        <v>3760</v>
      </c>
    </row>
    <row r="72" spans="1:12" ht="15" x14ac:dyDescent="0.25">
      <c r="A72" s="60" t="s">
        <v>3761</v>
      </c>
      <c r="B72" s="9" t="s">
        <v>2187</v>
      </c>
      <c r="C72" s="3" t="s">
        <v>2190</v>
      </c>
      <c r="D72" s="3" t="s">
        <v>261</v>
      </c>
      <c r="E72" s="3" t="s">
        <v>73</v>
      </c>
      <c r="F72" s="3" t="s">
        <v>2189</v>
      </c>
      <c r="G72" s="8">
        <v>301630.56060699996</v>
      </c>
      <c r="H72" s="8">
        <v>99.162400000000005</v>
      </c>
      <c r="I72" s="8">
        <v>299.10410302599996</v>
      </c>
      <c r="J72" s="37">
        <v>6.478260752259532E-2</v>
      </c>
      <c r="K72" s="37">
        <v>7.6340187457623525E-5</v>
      </c>
      <c r="L72" s="60" t="s">
        <v>3760</v>
      </c>
    </row>
    <row r="73" spans="1:12" ht="15" x14ac:dyDescent="0.25">
      <c r="A73" s="60" t="s">
        <v>3761</v>
      </c>
      <c r="B73" s="9" t="s">
        <v>2191</v>
      </c>
      <c r="C73" s="3" t="s">
        <v>2192</v>
      </c>
      <c r="D73" s="3" t="s">
        <v>261</v>
      </c>
      <c r="E73" s="3" t="s">
        <v>51</v>
      </c>
      <c r="F73" s="3" t="s">
        <v>1985</v>
      </c>
      <c r="G73" s="8">
        <v>-50261.342685999996</v>
      </c>
      <c r="H73" s="8">
        <v>97.723699999999994</v>
      </c>
      <c r="I73" s="8">
        <v>-178.14824305299999</v>
      </c>
      <c r="J73" s="37">
        <v>-3.8584919410280409E-2</v>
      </c>
      <c r="K73" s="37">
        <v>-4.5468685090990251E-5</v>
      </c>
      <c r="L73" s="60" t="s">
        <v>3760</v>
      </c>
    </row>
    <row r="74" spans="1:12" ht="15" x14ac:dyDescent="0.25">
      <c r="A74" s="60" t="s">
        <v>3761</v>
      </c>
      <c r="B74" s="9" t="s">
        <v>2191</v>
      </c>
      <c r="C74" s="3" t="s">
        <v>2193</v>
      </c>
      <c r="D74" s="3" t="s">
        <v>261</v>
      </c>
      <c r="E74" s="3" t="s">
        <v>73</v>
      </c>
      <c r="F74" s="3" t="s">
        <v>1985</v>
      </c>
      <c r="G74" s="8">
        <v>186042.35995299998</v>
      </c>
      <c r="H74" s="8">
        <v>98.268900000000002</v>
      </c>
      <c r="I74" s="8">
        <v>182.82178065099998</v>
      </c>
      <c r="J74" s="37">
        <v>3.9597155447467128E-2</v>
      </c>
      <c r="K74" s="37">
        <v>4.6661509705270313E-5</v>
      </c>
      <c r="L74" s="60" t="s">
        <v>3760</v>
      </c>
    </row>
    <row r="75" spans="1:12" ht="15" x14ac:dyDescent="0.25">
      <c r="A75" s="60" t="s">
        <v>3761</v>
      </c>
      <c r="B75" s="9" t="s">
        <v>2191</v>
      </c>
      <c r="C75" s="3" t="s">
        <v>2194</v>
      </c>
      <c r="D75" s="3" t="s">
        <v>261</v>
      </c>
      <c r="E75" s="3" t="s">
        <v>51</v>
      </c>
      <c r="F75" s="3" t="s">
        <v>163</v>
      </c>
      <c r="G75" s="8">
        <v>-38662.571296999995</v>
      </c>
      <c r="H75" s="8">
        <v>98.922399999999996</v>
      </c>
      <c r="I75" s="8">
        <v>-138.71803681599997</v>
      </c>
      <c r="J75" s="37">
        <v>-3.0044777201116129E-2</v>
      </c>
      <c r="K75" s="37">
        <v>-3.5404933690817447E-5</v>
      </c>
      <c r="L75" s="60" t="s">
        <v>3760</v>
      </c>
    </row>
    <row r="76" spans="1:12" ht="15" x14ac:dyDescent="0.25">
      <c r="A76" s="60" t="s">
        <v>3761</v>
      </c>
      <c r="B76" s="9" t="s">
        <v>2191</v>
      </c>
      <c r="C76" s="3" t="s">
        <v>2195</v>
      </c>
      <c r="D76" s="3" t="s">
        <v>261</v>
      </c>
      <c r="E76" s="3" t="s">
        <v>73</v>
      </c>
      <c r="F76" s="3" t="s">
        <v>163</v>
      </c>
      <c r="G76" s="8">
        <v>146067.19435999996</v>
      </c>
      <c r="H76" s="8">
        <v>99.137600000000006</v>
      </c>
      <c r="I76" s="8">
        <v>144.80751087599995</v>
      </c>
      <c r="J76" s="37">
        <v>3.1363689259014955E-2</v>
      </c>
      <c r="K76" s="37">
        <v>3.6959147045150222E-5</v>
      </c>
      <c r="L76" s="60" t="s">
        <v>3760</v>
      </c>
    </row>
    <row r="77" spans="1:12" ht="15" x14ac:dyDescent="0.25">
      <c r="A77" s="60" t="s">
        <v>3761</v>
      </c>
      <c r="B77" s="9" t="s">
        <v>2191</v>
      </c>
      <c r="C77" s="3" t="s">
        <v>2196</v>
      </c>
      <c r="D77" s="3" t="s">
        <v>261</v>
      </c>
      <c r="E77" s="3" t="s">
        <v>51</v>
      </c>
      <c r="F77" s="3" t="s">
        <v>723</v>
      </c>
      <c r="G77" s="8">
        <v>-48972.590309999992</v>
      </c>
      <c r="H77" s="8">
        <v>98.872399999999999</v>
      </c>
      <c r="I77" s="8">
        <v>-175.62070150299996</v>
      </c>
      <c r="J77" s="37">
        <v>-3.8037482144879634E-2</v>
      </c>
      <c r="K77" s="37">
        <v>-4.4823581952043468E-5</v>
      </c>
      <c r="L77" s="60" t="s">
        <v>3760</v>
      </c>
    </row>
    <row r="78" spans="1:12" ht="15" x14ac:dyDescent="0.25">
      <c r="A78" s="60" t="s">
        <v>3761</v>
      </c>
      <c r="B78" s="9" t="s">
        <v>2191</v>
      </c>
      <c r="C78" s="3" t="s">
        <v>2197</v>
      </c>
      <c r="D78" s="3" t="s">
        <v>261</v>
      </c>
      <c r="E78" s="3" t="s">
        <v>73</v>
      </c>
      <c r="F78" s="3" t="s">
        <v>723</v>
      </c>
      <c r="G78" s="8">
        <v>186585.56907899998</v>
      </c>
      <c r="H78" s="8">
        <v>99.1006</v>
      </c>
      <c r="I78" s="8">
        <v>184.90741847099997</v>
      </c>
      <c r="J78" s="37">
        <v>4.0048881301310048E-2</v>
      </c>
      <c r="K78" s="37">
        <v>4.7193825980897157E-5</v>
      </c>
      <c r="L78" s="60" t="s">
        <v>3760</v>
      </c>
    </row>
    <row r="79" spans="1:12" ht="15" x14ac:dyDescent="0.25">
      <c r="A79" s="60" t="s">
        <v>3761</v>
      </c>
      <c r="B79" s="9" t="s">
        <v>2198</v>
      </c>
      <c r="C79" s="3" t="s">
        <v>2199</v>
      </c>
      <c r="D79" s="3" t="s">
        <v>261</v>
      </c>
      <c r="E79" s="3" t="s">
        <v>58</v>
      </c>
      <c r="F79" s="3" t="s">
        <v>2189</v>
      </c>
      <c r="G79" s="8">
        <v>-65726.371204999989</v>
      </c>
      <c r="H79" s="8">
        <v>98.987899999999996</v>
      </c>
      <c r="I79" s="8">
        <v>-300.64108929199995</v>
      </c>
      <c r="J79" s="37">
        <v>-6.5115501578646567E-2</v>
      </c>
      <c r="K79" s="37">
        <v>-7.6732471677328905E-5</v>
      </c>
      <c r="L79" s="60" t="s">
        <v>3760</v>
      </c>
    </row>
    <row r="80" spans="1:12" ht="15" x14ac:dyDescent="0.25">
      <c r="A80" s="60" t="s">
        <v>3761</v>
      </c>
      <c r="B80" s="9" t="s">
        <v>2198</v>
      </c>
      <c r="C80" s="3" t="s">
        <v>2200</v>
      </c>
      <c r="D80" s="3" t="s">
        <v>261</v>
      </c>
      <c r="E80" s="3" t="s">
        <v>73</v>
      </c>
      <c r="F80" s="3" t="s">
        <v>2189</v>
      </c>
      <c r="G80" s="8">
        <v>313909.14887499996</v>
      </c>
      <c r="H80" s="8">
        <v>99.162400000000005</v>
      </c>
      <c r="I80" s="8">
        <v>311.27984583899996</v>
      </c>
      <c r="J80" s="37">
        <v>6.7419737404702196E-2</v>
      </c>
      <c r="K80" s="37">
        <v>7.9447796077420469E-5</v>
      </c>
      <c r="L80" s="60" t="s">
        <v>3760</v>
      </c>
    </row>
    <row r="81" spans="1:12" ht="15" x14ac:dyDescent="0.25">
      <c r="A81" s="60" t="s">
        <v>3761</v>
      </c>
      <c r="B81" s="9" t="s">
        <v>2201</v>
      </c>
      <c r="C81" s="3" t="s">
        <v>2202</v>
      </c>
      <c r="D81" s="3" t="s">
        <v>261</v>
      </c>
      <c r="E81" s="3" t="s">
        <v>51</v>
      </c>
      <c r="F81" s="3" t="s">
        <v>142</v>
      </c>
      <c r="G81" s="8">
        <v>-43817.58080299999</v>
      </c>
      <c r="H81" s="8">
        <v>99.876400000000004</v>
      </c>
      <c r="I81" s="8">
        <v>-158.72993258299996</v>
      </c>
      <c r="J81" s="37">
        <v>-3.437913027799102E-2</v>
      </c>
      <c r="K81" s="37">
        <v>-4.0512559627003302E-5</v>
      </c>
      <c r="L81" s="60" t="s">
        <v>3760</v>
      </c>
    </row>
    <row r="82" spans="1:12" ht="15" x14ac:dyDescent="0.25">
      <c r="A82" s="60" t="s">
        <v>3761</v>
      </c>
      <c r="B82" s="9" t="s">
        <v>2201</v>
      </c>
      <c r="C82" s="3" t="s">
        <v>2203</v>
      </c>
      <c r="D82" s="3" t="s">
        <v>261</v>
      </c>
      <c r="E82" s="3" t="s">
        <v>73</v>
      </c>
      <c r="F82" s="3" t="s">
        <v>142</v>
      </c>
      <c r="G82" s="8">
        <v>151389.74167499997</v>
      </c>
      <c r="H82" s="8">
        <v>99.897000000000006</v>
      </c>
      <c r="I82" s="8">
        <v>151.23381024099996</v>
      </c>
      <c r="J82" s="37">
        <v>3.2755553915412898E-2</v>
      </c>
      <c r="K82" s="37">
        <v>3.8599328150055571E-5</v>
      </c>
      <c r="L82" s="60" t="s">
        <v>3760</v>
      </c>
    </row>
    <row r="83" spans="1:12" ht="15" x14ac:dyDescent="0.25">
      <c r="A83" s="60" t="s">
        <v>3761</v>
      </c>
      <c r="B83" s="9" t="s">
        <v>2201</v>
      </c>
      <c r="C83" s="3" t="s">
        <v>2204</v>
      </c>
      <c r="D83" s="3" t="s">
        <v>261</v>
      </c>
      <c r="E83" s="3" t="s">
        <v>51</v>
      </c>
      <c r="F83" s="3" t="s">
        <v>986</v>
      </c>
      <c r="G83" s="8">
        <v>-97945.180618999992</v>
      </c>
      <c r="H83" s="8">
        <v>99.876400000000004</v>
      </c>
      <c r="I83" s="8">
        <v>-354.80808459299993</v>
      </c>
      <c r="J83" s="37">
        <v>-7.6847467679285172E-2</v>
      </c>
      <c r="K83" s="37">
        <v>-9.0557486223970219E-5</v>
      </c>
      <c r="L83" s="60" t="s">
        <v>3760</v>
      </c>
    </row>
    <row r="84" spans="1:12" ht="15" x14ac:dyDescent="0.25">
      <c r="A84" s="60" t="s">
        <v>3761</v>
      </c>
      <c r="B84" s="9" t="s">
        <v>2201</v>
      </c>
      <c r="C84" s="3" t="s">
        <v>2205</v>
      </c>
      <c r="D84" s="3" t="s">
        <v>261</v>
      </c>
      <c r="E84" s="3" t="s">
        <v>73</v>
      </c>
      <c r="F84" s="3" t="s">
        <v>986</v>
      </c>
      <c r="G84" s="8">
        <v>335080.25741599995</v>
      </c>
      <c r="H84" s="8">
        <v>99.897000000000006</v>
      </c>
      <c r="I84" s="8">
        <v>334.73512474799992</v>
      </c>
      <c r="J84" s="37">
        <v>7.2499888805242066E-2</v>
      </c>
      <c r="K84" s="37">
        <v>8.543427493434292E-5</v>
      </c>
      <c r="L84" s="60" t="s">
        <v>3760</v>
      </c>
    </row>
    <row r="85" spans="1:12" ht="15" x14ac:dyDescent="0.25">
      <c r="A85" s="60" t="s">
        <v>3761</v>
      </c>
      <c r="B85" s="9" t="s">
        <v>2201</v>
      </c>
      <c r="C85" s="3" t="s">
        <v>2206</v>
      </c>
      <c r="D85" s="3" t="s">
        <v>261</v>
      </c>
      <c r="E85" s="3" t="s">
        <v>51</v>
      </c>
      <c r="F85" s="3" t="s">
        <v>2207</v>
      </c>
      <c r="G85" s="8">
        <v>-28352.552283999998</v>
      </c>
      <c r="H85" s="8">
        <v>99.087400000000002</v>
      </c>
      <c r="I85" s="8">
        <v>-101.89623759099999</v>
      </c>
      <c r="J85" s="37">
        <v>-2.2069586813100544E-2</v>
      </c>
      <c r="K85" s="37">
        <v>-2.6006924680158284E-5</v>
      </c>
      <c r="L85" s="60" t="s">
        <v>3760</v>
      </c>
    </row>
    <row r="86" spans="1:12" ht="15" x14ac:dyDescent="0.25">
      <c r="A86" s="60" t="s">
        <v>3761</v>
      </c>
      <c r="B86" s="9" t="s">
        <v>2201</v>
      </c>
      <c r="C86" s="3" t="s">
        <v>2208</v>
      </c>
      <c r="D86" s="3" t="s">
        <v>261</v>
      </c>
      <c r="E86" s="3" t="s">
        <v>73</v>
      </c>
      <c r="F86" s="3" t="s">
        <v>2207</v>
      </c>
      <c r="G86" s="8">
        <v>100679.91316199998</v>
      </c>
      <c r="H86" s="8">
        <v>99.261799999999994</v>
      </c>
      <c r="I86" s="8">
        <v>99.936694034999974</v>
      </c>
      <c r="J86" s="37">
        <v>2.1645171568282773E-2</v>
      </c>
      <c r="K86" s="37">
        <v>2.5506791379133604E-5</v>
      </c>
      <c r="L86" s="60" t="s">
        <v>3760</v>
      </c>
    </row>
    <row r="87" spans="1:12" ht="15" x14ac:dyDescent="0.25">
      <c r="A87" s="60" t="s">
        <v>3761</v>
      </c>
      <c r="B87" s="9" t="s">
        <v>2201</v>
      </c>
      <c r="C87" s="3" t="s">
        <v>2209</v>
      </c>
      <c r="D87" s="3" t="s">
        <v>261</v>
      </c>
      <c r="E87" s="3" t="s">
        <v>51</v>
      </c>
      <c r="F87" s="3" t="s">
        <v>2210</v>
      </c>
      <c r="G87" s="8">
        <v>-77325.14259399999</v>
      </c>
      <c r="H87" s="8">
        <v>92.821200000000005</v>
      </c>
      <c r="I87" s="8">
        <v>-260.32475230899996</v>
      </c>
      <c r="J87" s="37">
        <v>-5.6383433348571675E-2</v>
      </c>
      <c r="K87" s="37">
        <v>-6.6442553579417019E-5</v>
      </c>
      <c r="L87" s="60" t="s">
        <v>3760</v>
      </c>
    </row>
    <row r="88" spans="1:12" ht="15" x14ac:dyDescent="0.25">
      <c r="A88" s="60" t="s">
        <v>3761</v>
      </c>
      <c r="B88" s="9" t="s">
        <v>2201</v>
      </c>
      <c r="C88" s="3" t="s">
        <v>2211</v>
      </c>
      <c r="D88" s="3" t="s">
        <v>261</v>
      </c>
      <c r="E88" s="3" t="s">
        <v>73</v>
      </c>
      <c r="F88" s="3" t="s">
        <v>2210</v>
      </c>
      <c r="G88" s="8">
        <v>274040.30535299995</v>
      </c>
      <c r="H88" s="8">
        <v>94.971500000000006</v>
      </c>
      <c r="I88" s="8">
        <v>260.26018859899995</v>
      </c>
      <c r="J88" s="37">
        <v>5.6369449570205482E-2</v>
      </c>
      <c r="K88" s="37">
        <v>6.6426075016687527E-5</v>
      </c>
      <c r="L88" s="60" t="s">
        <v>3760</v>
      </c>
    </row>
    <row r="89" spans="1:12" ht="15" x14ac:dyDescent="0.25">
      <c r="A89" s="60" t="s">
        <v>3761</v>
      </c>
      <c r="B89" s="9" t="s">
        <v>2201</v>
      </c>
      <c r="C89" s="3" t="s">
        <v>2212</v>
      </c>
      <c r="D89" s="3" t="s">
        <v>261</v>
      </c>
      <c r="E89" s="3" t="s">
        <v>51</v>
      </c>
      <c r="F89" s="3" t="s">
        <v>148</v>
      </c>
      <c r="G89" s="8">
        <v>-127586.48527999998</v>
      </c>
      <c r="H89" s="8">
        <v>98.839100000000002</v>
      </c>
      <c r="I89" s="8">
        <v>-457.38404558899992</v>
      </c>
      <c r="J89" s="37">
        <v>-9.9064274988943768E-2</v>
      </c>
      <c r="K89" s="37">
        <v>-1.1673789636164E-4</v>
      </c>
      <c r="L89" s="60" t="s">
        <v>3760</v>
      </c>
    </row>
    <row r="90" spans="1:12" ht="15" x14ac:dyDescent="0.25">
      <c r="A90" s="60" t="s">
        <v>3761</v>
      </c>
      <c r="B90" s="9" t="s">
        <v>2201</v>
      </c>
      <c r="C90" s="3" t="s">
        <v>2213</v>
      </c>
      <c r="D90" s="3" t="s">
        <v>261</v>
      </c>
      <c r="E90" s="3" t="s">
        <v>73</v>
      </c>
      <c r="F90" s="3" t="s">
        <v>148</v>
      </c>
      <c r="G90" s="8">
        <v>459949.27943499992</v>
      </c>
      <c r="H90" s="8">
        <v>99.075900000000004</v>
      </c>
      <c r="I90" s="8">
        <v>455.69888813699993</v>
      </c>
      <c r="J90" s="37">
        <v>9.8699288709176131E-2</v>
      </c>
      <c r="K90" s="37">
        <v>1.1630779448580547E-4</v>
      </c>
      <c r="L90" s="60" t="s">
        <v>3760</v>
      </c>
    </row>
    <row r="91" spans="1:12" ht="15" x14ac:dyDescent="0.25">
      <c r="A91" s="60" t="s">
        <v>3761</v>
      </c>
      <c r="B91" s="9" t="s">
        <v>2201</v>
      </c>
      <c r="C91" s="3" t="s">
        <v>2214</v>
      </c>
      <c r="D91" s="3" t="s">
        <v>261</v>
      </c>
      <c r="E91" s="3" t="s">
        <v>51</v>
      </c>
      <c r="F91" s="3" t="s">
        <v>2215</v>
      </c>
      <c r="G91" s="8">
        <v>-70881.380710999991</v>
      </c>
      <c r="H91" s="8">
        <v>98.839100000000002</v>
      </c>
      <c r="I91" s="8">
        <v>-254.10224754499995</v>
      </c>
      <c r="J91" s="37">
        <v>-5.5035708326228359E-2</v>
      </c>
      <c r="K91" s="37">
        <v>-6.4854386866443421E-5</v>
      </c>
      <c r="L91" s="60" t="s">
        <v>3760</v>
      </c>
    </row>
    <row r="92" spans="1:12" ht="15" x14ac:dyDescent="0.25">
      <c r="A92" s="60" t="s">
        <v>3761</v>
      </c>
      <c r="B92" s="9" t="s">
        <v>2201</v>
      </c>
      <c r="C92" s="3" t="s">
        <v>2216</v>
      </c>
      <c r="D92" s="3" t="s">
        <v>261</v>
      </c>
      <c r="E92" s="3" t="s">
        <v>73</v>
      </c>
      <c r="F92" s="3" t="s">
        <v>2215</v>
      </c>
      <c r="G92" s="8">
        <v>256519.71679399998</v>
      </c>
      <c r="H92" s="8">
        <v>99.075900000000004</v>
      </c>
      <c r="I92" s="8">
        <v>254.14921808399995</v>
      </c>
      <c r="J92" s="37">
        <v>5.5045881620283434E-2</v>
      </c>
      <c r="K92" s="37">
        <v>6.4866375133123714E-5</v>
      </c>
      <c r="L92" s="60" t="s">
        <v>3760</v>
      </c>
    </row>
    <row r="93" spans="1:12" ht="17.45" customHeight="1" x14ac:dyDescent="0.2">
      <c r="A93" s="61" t="s">
        <v>3762</v>
      </c>
      <c r="B93" s="40"/>
      <c r="C93" s="41"/>
      <c r="D93" s="41"/>
      <c r="E93" s="41"/>
      <c r="F93" s="41"/>
      <c r="G93" s="12"/>
      <c r="H93" s="12"/>
      <c r="I93" s="12"/>
      <c r="J93" s="12"/>
      <c r="K93" s="12"/>
    </row>
    <row r="94" spans="1:12" ht="15" x14ac:dyDescent="0.25">
      <c r="A94" s="60" t="s">
        <v>3761</v>
      </c>
      <c r="B94" s="7" t="s">
        <v>2076</v>
      </c>
      <c r="C94" s="72" t="s">
        <v>3761</v>
      </c>
      <c r="D94" s="72" t="s">
        <v>3761</v>
      </c>
      <c r="E94" s="72" t="s">
        <v>3761</v>
      </c>
      <c r="F94" s="72" t="s">
        <v>3761</v>
      </c>
      <c r="G94" s="79" t="s">
        <v>3761</v>
      </c>
      <c r="H94" s="79" t="s">
        <v>3761</v>
      </c>
      <c r="I94" s="8">
        <v>0</v>
      </c>
      <c r="J94" s="37">
        <v>0</v>
      </c>
      <c r="K94" s="37">
        <v>0</v>
      </c>
      <c r="L94" s="60" t="s">
        <v>3760</v>
      </c>
    </row>
    <row r="95" spans="1:12" ht="15" x14ac:dyDescent="0.25">
      <c r="A95" s="60" t="s">
        <v>3761</v>
      </c>
      <c r="B95" s="80" t="s">
        <v>3761</v>
      </c>
      <c r="C95" s="75" t="s">
        <v>3761</v>
      </c>
      <c r="D95" s="3" t="s">
        <v>86</v>
      </c>
      <c r="E95" s="3" t="s">
        <v>86</v>
      </c>
      <c r="F95" s="3" t="s">
        <v>86</v>
      </c>
      <c r="G95" s="8">
        <v>0</v>
      </c>
      <c r="H95" s="8">
        <v>0</v>
      </c>
      <c r="I95" s="8">
        <v>0</v>
      </c>
      <c r="J95" s="37">
        <v>0</v>
      </c>
      <c r="K95" s="37">
        <v>0</v>
      </c>
      <c r="L95" s="60" t="s">
        <v>3760</v>
      </c>
    </row>
    <row r="96" spans="1:12" ht="17.45" customHeight="1" x14ac:dyDescent="0.2">
      <c r="A96" s="61" t="s">
        <v>3762</v>
      </c>
      <c r="B96" s="40"/>
      <c r="C96" s="41"/>
      <c r="D96" s="41"/>
      <c r="E96" s="41"/>
      <c r="F96" s="41"/>
      <c r="G96" s="12"/>
      <c r="H96" s="12"/>
      <c r="I96" s="12"/>
      <c r="J96" s="12"/>
      <c r="K96" s="12"/>
    </row>
    <row r="97" spans="1:12" ht="15" x14ac:dyDescent="0.25">
      <c r="A97" s="60" t="s">
        <v>3761</v>
      </c>
      <c r="B97" s="7" t="s">
        <v>1864</v>
      </c>
      <c r="C97" s="72" t="s">
        <v>3761</v>
      </c>
      <c r="D97" s="72" t="s">
        <v>3761</v>
      </c>
      <c r="E97" s="72" t="s">
        <v>3761</v>
      </c>
      <c r="F97" s="72" t="s">
        <v>3761</v>
      </c>
      <c r="G97" s="79" t="s">
        <v>3761</v>
      </c>
      <c r="H97" s="79" t="s">
        <v>3761</v>
      </c>
      <c r="I97" s="8">
        <v>-676.2364991100012</v>
      </c>
      <c r="J97" s="37">
        <v>-0.14646527169334417</v>
      </c>
      <c r="K97" s="37">
        <v>-1.7259549630202524E-4</v>
      </c>
      <c r="L97" s="60" t="s">
        <v>3760</v>
      </c>
    </row>
    <row r="98" spans="1:12" ht="15" x14ac:dyDescent="0.25">
      <c r="A98" s="60" t="s">
        <v>3761</v>
      </c>
      <c r="B98" s="9" t="s">
        <v>2217</v>
      </c>
      <c r="C98" s="3" t="s">
        <v>2218</v>
      </c>
      <c r="D98" s="3" t="s">
        <v>261</v>
      </c>
      <c r="E98" s="3" t="s">
        <v>73</v>
      </c>
      <c r="F98" s="3" t="s">
        <v>2219</v>
      </c>
      <c r="G98" s="8">
        <v>4679610.6701399991</v>
      </c>
      <c r="H98" s="8">
        <v>99.544200000000004</v>
      </c>
      <c r="I98" s="8">
        <v>4658.2810047049988</v>
      </c>
      <c r="J98" s="37">
        <v>1.0089316295053725</v>
      </c>
      <c r="K98" s="37">
        <v>1.1889306817651857E-3</v>
      </c>
      <c r="L98" s="60" t="s">
        <v>3760</v>
      </c>
    </row>
    <row r="99" spans="1:12" ht="15" x14ac:dyDescent="0.25">
      <c r="A99" s="60" t="s">
        <v>3761</v>
      </c>
      <c r="B99" s="9" t="s">
        <v>2217</v>
      </c>
      <c r="C99" s="3" t="s">
        <v>2220</v>
      </c>
      <c r="D99" s="3" t="s">
        <v>261</v>
      </c>
      <c r="E99" s="3" t="s">
        <v>73</v>
      </c>
      <c r="F99" s="3" t="s">
        <v>2221</v>
      </c>
      <c r="G99" s="8">
        <v>4679610.6701399991</v>
      </c>
      <c r="H99" s="8">
        <v>99.548100000000005</v>
      </c>
      <c r="I99" s="8">
        <v>4658.4635095209987</v>
      </c>
      <c r="J99" s="37">
        <v>1.0089711580098171</v>
      </c>
      <c r="K99" s="37">
        <v>1.188977262376165E-3</v>
      </c>
      <c r="L99" s="60" t="s">
        <v>3760</v>
      </c>
    </row>
    <row r="100" spans="1:12" ht="15" x14ac:dyDescent="0.25">
      <c r="A100" s="60" t="s">
        <v>3761</v>
      </c>
      <c r="B100" s="9" t="s">
        <v>2217</v>
      </c>
      <c r="C100" s="3" t="s">
        <v>2222</v>
      </c>
      <c r="D100" s="3" t="s">
        <v>261</v>
      </c>
      <c r="E100" s="3" t="s">
        <v>73</v>
      </c>
      <c r="F100" s="3" t="s">
        <v>2219</v>
      </c>
      <c r="G100" s="8">
        <v>-4679610.6701399991</v>
      </c>
      <c r="H100" s="8">
        <v>106.9894</v>
      </c>
      <c r="I100" s="8">
        <v>-5006.687378317999</v>
      </c>
      <c r="J100" s="37">
        <v>-1.084392558097782</v>
      </c>
      <c r="K100" s="37">
        <v>-1.2778542625651965E-3</v>
      </c>
      <c r="L100" s="60" t="s">
        <v>3760</v>
      </c>
    </row>
    <row r="101" spans="1:12" ht="15" x14ac:dyDescent="0.25">
      <c r="A101" s="60" t="s">
        <v>3761</v>
      </c>
      <c r="B101" s="9" t="s">
        <v>2217</v>
      </c>
      <c r="C101" s="3" t="s">
        <v>2223</v>
      </c>
      <c r="D101" s="3" t="s">
        <v>261</v>
      </c>
      <c r="E101" s="3" t="s">
        <v>73</v>
      </c>
      <c r="F101" s="3" t="s">
        <v>2221</v>
      </c>
      <c r="G101" s="8">
        <v>-4679610.6701399991</v>
      </c>
      <c r="H101" s="8">
        <v>106.5536</v>
      </c>
      <c r="I101" s="8">
        <v>-4986.2936350179998</v>
      </c>
      <c r="J101" s="37">
        <v>-1.0799755011107517</v>
      </c>
      <c r="K101" s="37">
        <v>-1.2726491778781795E-3</v>
      </c>
      <c r="L101" s="60" t="s">
        <v>3760</v>
      </c>
    </row>
    <row r="102" spans="1:12" ht="17.45" customHeight="1" x14ac:dyDescent="0.2">
      <c r="A102" s="61" t="s">
        <v>3762</v>
      </c>
      <c r="B102" s="40"/>
      <c r="C102" s="41"/>
      <c r="D102" s="41"/>
      <c r="E102" s="41"/>
      <c r="F102" s="41"/>
      <c r="G102" s="12"/>
      <c r="H102" s="12"/>
      <c r="I102" s="12"/>
      <c r="J102" s="12"/>
      <c r="K102" s="12"/>
    </row>
    <row r="103" spans="1:12" ht="15" x14ac:dyDescent="0.25">
      <c r="A103" s="60" t="s">
        <v>3761</v>
      </c>
      <c r="B103" s="7" t="s">
        <v>1678</v>
      </c>
      <c r="C103" s="72" t="s">
        <v>3761</v>
      </c>
      <c r="D103" s="72" t="s">
        <v>3761</v>
      </c>
      <c r="E103" s="72" t="s">
        <v>3761</v>
      </c>
      <c r="F103" s="72" t="s">
        <v>3761</v>
      </c>
      <c r="G103" s="79" t="s">
        <v>3761</v>
      </c>
      <c r="H103" s="79" t="s">
        <v>3761</v>
      </c>
      <c r="I103" s="8">
        <v>0</v>
      </c>
      <c r="J103" s="37">
        <v>0</v>
      </c>
      <c r="K103" s="37">
        <v>0</v>
      </c>
      <c r="L103" s="60" t="s">
        <v>3760</v>
      </c>
    </row>
    <row r="104" spans="1:12" ht="15" x14ac:dyDescent="0.25">
      <c r="A104" s="60" t="s">
        <v>3761</v>
      </c>
      <c r="B104" s="80" t="s">
        <v>3761</v>
      </c>
      <c r="C104" s="75" t="s">
        <v>3761</v>
      </c>
      <c r="D104" s="3" t="s">
        <v>86</v>
      </c>
      <c r="E104" s="3" t="s">
        <v>86</v>
      </c>
      <c r="F104" s="3" t="s">
        <v>86</v>
      </c>
      <c r="G104" s="8">
        <v>0</v>
      </c>
      <c r="H104" s="8">
        <v>0</v>
      </c>
      <c r="I104" s="8">
        <v>0</v>
      </c>
      <c r="J104" s="37">
        <v>0</v>
      </c>
      <c r="K104" s="37">
        <v>0</v>
      </c>
      <c r="L104" s="60" t="s">
        <v>3760</v>
      </c>
    </row>
    <row r="105" spans="1:12" ht="17.45" customHeight="1" x14ac:dyDescent="0.2">
      <c r="A105" s="61" t="s">
        <v>3762</v>
      </c>
      <c r="B105" s="40"/>
      <c r="C105" s="41"/>
      <c r="D105" s="41"/>
      <c r="E105" s="41"/>
      <c r="F105" s="41"/>
      <c r="G105" s="12"/>
      <c r="H105" s="12"/>
      <c r="I105" s="12"/>
      <c r="J105" s="12"/>
      <c r="K105" s="12"/>
    </row>
    <row r="106" spans="1:12" ht="15" x14ac:dyDescent="0.25">
      <c r="A106" s="60" t="s">
        <v>3761</v>
      </c>
      <c r="B106" s="13" t="s">
        <v>2224</v>
      </c>
      <c r="C106" s="72" t="s">
        <v>3761</v>
      </c>
      <c r="D106" s="72" t="s">
        <v>3761</v>
      </c>
      <c r="E106" s="72" t="s">
        <v>3761</v>
      </c>
      <c r="F106" s="72" t="s">
        <v>3761</v>
      </c>
      <c r="G106" s="79" t="s">
        <v>3761</v>
      </c>
      <c r="H106" s="79" t="s">
        <v>3761</v>
      </c>
      <c r="I106" s="8">
        <v>-30.962689515999045</v>
      </c>
      <c r="J106" s="37">
        <v>-6.7061726752193126E-3</v>
      </c>
      <c r="K106" s="37">
        <v>-7.9025914319807738E-6</v>
      </c>
      <c r="L106" s="60" t="s">
        <v>3760</v>
      </c>
    </row>
    <row r="107" spans="1:12" ht="15" x14ac:dyDescent="0.25">
      <c r="A107" s="60" t="s">
        <v>3761</v>
      </c>
      <c r="B107" s="7" t="s">
        <v>1853</v>
      </c>
      <c r="C107" s="72" t="s">
        <v>3761</v>
      </c>
      <c r="D107" s="72" t="s">
        <v>3761</v>
      </c>
      <c r="E107" s="72" t="s">
        <v>3761</v>
      </c>
      <c r="F107" s="72" t="s">
        <v>3761</v>
      </c>
      <c r="G107" s="79" t="s">
        <v>3761</v>
      </c>
      <c r="H107" s="79" t="s">
        <v>3761</v>
      </c>
      <c r="I107" s="8">
        <v>-30.962689515999045</v>
      </c>
      <c r="J107" s="37">
        <v>-6.7061726752193126E-3</v>
      </c>
      <c r="K107" s="37">
        <v>-7.9025914319807738E-6</v>
      </c>
      <c r="L107" s="60" t="s">
        <v>3760</v>
      </c>
    </row>
    <row r="108" spans="1:12" ht="15" x14ac:dyDescent="0.25">
      <c r="A108" s="60" t="s">
        <v>3761</v>
      </c>
      <c r="B108" s="9" t="s">
        <v>2225</v>
      </c>
      <c r="C108" s="3" t="s">
        <v>2226</v>
      </c>
      <c r="D108" s="3" t="s">
        <v>879</v>
      </c>
      <c r="E108" s="3" t="s">
        <v>49</v>
      </c>
      <c r="F108" s="3" t="s">
        <v>2097</v>
      </c>
      <c r="G108" s="8">
        <v>-1763868.4782449997</v>
      </c>
      <c r="H108" s="8">
        <v>100.1632</v>
      </c>
      <c r="I108" s="8">
        <v>-7087.4827127549997</v>
      </c>
      <c r="J108" s="37">
        <v>-1.5350695836615607</v>
      </c>
      <c r="K108" s="37">
        <v>-1.8089345930749421E-3</v>
      </c>
      <c r="L108" s="60" t="s">
        <v>3760</v>
      </c>
    </row>
    <row r="109" spans="1:12" ht="15" x14ac:dyDescent="0.25">
      <c r="A109" s="60" t="s">
        <v>3761</v>
      </c>
      <c r="B109" s="9" t="s">
        <v>2227</v>
      </c>
      <c r="C109" s="3" t="s">
        <v>2228</v>
      </c>
      <c r="D109" s="3" t="s">
        <v>879</v>
      </c>
      <c r="E109" s="3" t="s">
        <v>49</v>
      </c>
      <c r="F109" s="3" t="s">
        <v>2097</v>
      </c>
      <c r="G109" s="8">
        <v>1763868.4782449997</v>
      </c>
      <c r="H109" s="8">
        <v>100</v>
      </c>
      <c r="I109" s="8">
        <v>7075.9347872049993</v>
      </c>
      <c r="J109" s="37">
        <v>1.5325684319854809</v>
      </c>
      <c r="K109" s="37">
        <v>1.8059872219345432E-3</v>
      </c>
      <c r="L109" s="60" t="s">
        <v>3760</v>
      </c>
    </row>
    <row r="110" spans="1:12" ht="15" x14ac:dyDescent="0.25">
      <c r="A110" s="60" t="s">
        <v>3761</v>
      </c>
      <c r="B110" s="9" t="s">
        <v>2229</v>
      </c>
      <c r="C110" s="3" t="s">
        <v>2230</v>
      </c>
      <c r="D110" s="3" t="s">
        <v>879</v>
      </c>
      <c r="E110" s="3" t="s">
        <v>49</v>
      </c>
      <c r="F110" s="3" t="s">
        <v>2097</v>
      </c>
      <c r="G110" s="8">
        <v>12409.374409</v>
      </c>
      <c r="H110" s="8">
        <v>14175</v>
      </c>
      <c r="I110" s="8">
        <v>7056.5200232380002</v>
      </c>
      <c r="J110" s="37">
        <v>1.5283634109861248</v>
      </c>
      <c r="K110" s="37">
        <v>1.8010320016427059E-3</v>
      </c>
      <c r="L110" s="60" t="s">
        <v>3760</v>
      </c>
    </row>
    <row r="111" spans="1:12" ht="15" x14ac:dyDescent="0.25">
      <c r="A111" s="60" t="s">
        <v>3761</v>
      </c>
      <c r="B111" s="9" t="s">
        <v>2229</v>
      </c>
      <c r="C111" s="3" t="s">
        <v>2231</v>
      </c>
      <c r="D111" s="3" t="s">
        <v>879</v>
      </c>
      <c r="E111" s="3" t="s">
        <v>49</v>
      </c>
      <c r="F111" s="3" t="s">
        <v>2097</v>
      </c>
      <c r="G111" s="8">
        <v>-12409.374408999998</v>
      </c>
      <c r="H111" s="8">
        <v>14214</v>
      </c>
      <c r="I111" s="8">
        <v>-7075.9347872039989</v>
      </c>
      <c r="J111" s="37">
        <v>-1.5325684319852642</v>
      </c>
      <c r="K111" s="37">
        <v>-1.8059872219342878E-3</v>
      </c>
      <c r="L111" s="60" t="s">
        <v>3760</v>
      </c>
    </row>
    <row r="112" spans="1:12" ht="17.45" customHeight="1" x14ac:dyDescent="0.2">
      <c r="A112" s="61" t="s">
        <v>3762</v>
      </c>
      <c r="B112" s="40"/>
      <c r="C112" s="41"/>
      <c r="D112" s="41"/>
      <c r="E112" s="41"/>
      <c r="F112" s="41"/>
      <c r="G112" s="12"/>
      <c r="H112" s="12"/>
      <c r="I112" s="12"/>
      <c r="J112" s="12"/>
      <c r="K112" s="12"/>
    </row>
    <row r="113" spans="1:12" ht="15" x14ac:dyDescent="0.25">
      <c r="A113" s="60" t="s">
        <v>3761</v>
      </c>
      <c r="B113" s="7" t="s">
        <v>1873</v>
      </c>
      <c r="C113" s="72" t="s">
        <v>3761</v>
      </c>
      <c r="D113" s="72" t="s">
        <v>3761</v>
      </c>
      <c r="E113" s="72" t="s">
        <v>3761</v>
      </c>
      <c r="F113" s="72" t="s">
        <v>3761</v>
      </c>
      <c r="G113" s="79" t="s">
        <v>3761</v>
      </c>
      <c r="H113" s="79" t="s">
        <v>3761</v>
      </c>
      <c r="I113" s="8">
        <v>0</v>
      </c>
      <c r="J113" s="37">
        <v>0</v>
      </c>
      <c r="K113" s="37">
        <v>0</v>
      </c>
      <c r="L113" s="60" t="s">
        <v>3760</v>
      </c>
    </row>
    <row r="114" spans="1:12" ht="15" x14ac:dyDescent="0.25">
      <c r="A114" s="60" t="s">
        <v>3761</v>
      </c>
      <c r="B114" s="80" t="s">
        <v>3761</v>
      </c>
      <c r="C114" s="75" t="s">
        <v>3761</v>
      </c>
      <c r="D114" s="3" t="s">
        <v>86</v>
      </c>
      <c r="E114" s="3" t="s">
        <v>86</v>
      </c>
      <c r="F114" s="3" t="s">
        <v>86</v>
      </c>
      <c r="G114" s="8">
        <v>0</v>
      </c>
      <c r="H114" s="8">
        <v>0</v>
      </c>
      <c r="I114" s="8">
        <v>0</v>
      </c>
      <c r="J114" s="37">
        <v>0</v>
      </c>
      <c r="K114" s="37">
        <v>0</v>
      </c>
      <c r="L114" s="60" t="s">
        <v>3760</v>
      </c>
    </row>
    <row r="115" spans="1:12" ht="17.45" customHeight="1" x14ac:dyDescent="0.2">
      <c r="A115" s="61" t="s">
        <v>3762</v>
      </c>
      <c r="B115" s="40"/>
      <c r="C115" s="41"/>
      <c r="D115" s="41"/>
      <c r="E115" s="41"/>
      <c r="F115" s="41"/>
      <c r="G115" s="12"/>
      <c r="H115" s="12"/>
      <c r="I115" s="12"/>
      <c r="J115" s="12"/>
      <c r="K115" s="12"/>
    </row>
    <row r="116" spans="1:12" ht="15" x14ac:dyDescent="0.25">
      <c r="A116" s="60" t="s">
        <v>3761</v>
      </c>
      <c r="B116" s="7" t="s">
        <v>1864</v>
      </c>
      <c r="C116" s="72" t="s">
        <v>3761</v>
      </c>
      <c r="D116" s="72" t="s">
        <v>3761</v>
      </c>
      <c r="E116" s="72" t="s">
        <v>3761</v>
      </c>
      <c r="F116" s="72" t="s">
        <v>3761</v>
      </c>
      <c r="G116" s="79" t="s">
        <v>3761</v>
      </c>
      <c r="H116" s="79" t="s">
        <v>3761</v>
      </c>
      <c r="I116" s="8">
        <v>0</v>
      </c>
      <c r="J116" s="37">
        <v>0</v>
      </c>
      <c r="K116" s="37">
        <v>0</v>
      </c>
      <c r="L116" s="60" t="s">
        <v>3760</v>
      </c>
    </row>
    <row r="117" spans="1:12" ht="15" x14ac:dyDescent="0.25">
      <c r="A117" s="60" t="s">
        <v>3761</v>
      </c>
      <c r="B117" s="80" t="s">
        <v>3761</v>
      </c>
      <c r="C117" s="75" t="s">
        <v>3761</v>
      </c>
      <c r="D117" s="3" t="s">
        <v>86</v>
      </c>
      <c r="E117" s="3" t="s">
        <v>86</v>
      </c>
      <c r="F117" s="3" t="s">
        <v>86</v>
      </c>
      <c r="G117" s="8">
        <v>0</v>
      </c>
      <c r="H117" s="8">
        <v>0</v>
      </c>
      <c r="I117" s="8">
        <v>0</v>
      </c>
      <c r="J117" s="37">
        <v>0</v>
      </c>
      <c r="K117" s="37">
        <v>0</v>
      </c>
      <c r="L117" s="60" t="s">
        <v>3760</v>
      </c>
    </row>
    <row r="118" spans="1:12" ht="17.45" customHeight="1" x14ac:dyDescent="0.2">
      <c r="A118" s="61" t="s">
        <v>3762</v>
      </c>
      <c r="B118" s="40"/>
      <c r="C118" s="41"/>
      <c r="D118" s="41"/>
      <c r="E118" s="41"/>
      <c r="F118" s="41"/>
      <c r="G118" s="12"/>
      <c r="H118" s="12"/>
      <c r="I118" s="12"/>
      <c r="J118" s="12"/>
      <c r="K118" s="12"/>
    </row>
    <row r="119" spans="1:12" ht="15" x14ac:dyDescent="0.25">
      <c r="A119" s="60" t="s">
        <v>3761</v>
      </c>
      <c r="B119" s="7" t="s">
        <v>1678</v>
      </c>
      <c r="C119" s="72" t="s">
        <v>3761</v>
      </c>
      <c r="D119" s="72" t="s">
        <v>3761</v>
      </c>
      <c r="E119" s="72" t="s">
        <v>3761</v>
      </c>
      <c r="F119" s="72" t="s">
        <v>3761</v>
      </c>
      <c r="G119" s="79" t="s">
        <v>3761</v>
      </c>
      <c r="H119" s="79" t="s">
        <v>3761</v>
      </c>
      <c r="I119" s="8">
        <v>0</v>
      </c>
      <c r="J119" s="37">
        <v>0</v>
      </c>
      <c r="K119" s="37">
        <v>0</v>
      </c>
      <c r="L119" s="60" t="s">
        <v>3760</v>
      </c>
    </row>
    <row r="120" spans="1:12" ht="15" x14ac:dyDescent="0.25">
      <c r="A120" s="60" t="s">
        <v>3761</v>
      </c>
      <c r="B120" s="80" t="s">
        <v>3761</v>
      </c>
      <c r="C120" s="75" t="s">
        <v>3761</v>
      </c>
      <c r="D120" s="3" t="s">
        <v>86</v>
      </c>
      <c r="E120" s="3" t="s">
        <v>86</v>
      </c>
      <c r="F120" s="3" t="s">
        <v>86</v>
      </c>
      <c r="G120" s="8">
        <v>0</v>
      </c>
      <c r="H120" s="8">
        <v>0</v>
      </c>
      <c r="I120" s="8">
        <v>0</v>
      </c>
      <c r="J120" s="37">
        <v>0</v>
      </c>
      <c r="K120" s="37">
        <v>0</v>
      </c>
      <c r="L120" s="60" t="s">
        <v>3760</v>
      </c>
    </row>
    <row r="121" spans="1:12" ht="17.45" customHeight="1" x14ac:dyDescent="0.2">
      <c r="A121" s="61" t="s">
        <v>3762</v>
      </c>
      <c r="B121" s="40"/>
      <c r="C121" s="41"/>
      <c r="D121" s="41"/>
      <c r="E121" s="41"/>
      <c r="F121" s="41"/>
      <c r="G121" s="12"/>
      <c r="H121" s="12"/>
      <c r="I121" s="12"/>
      <c r="J121" s="12"/>
      <c r="K121" s="12"/>
    </row>
    <row r="122" spans="1:12" ht="17.45" customHeight="1" x14ac:dyDescent="0.2">
      <c r="A122" s="61" t="s">
        <v>3762</v>
      </c>
      <c r="B122" s="30"/>
      <c r="C122" s="43"/>
      <c r="D122" s="43"/>
      <c r="E122" s="43"/>
      <c r="F122" s="43"/>
      <c r="G122" s="44"/>
      <c r="H122" s="44"/>
      <c r="I122" s="44"/>
      <c r="J122" s="44"/>
      <c r="K122" s="44"/>
    </row>
    <row r="123" spans="1:12" ht="17.45" customHeight="1" x14ac:dyDescent="0.2">
      <c r="A123" s="61" t="s">
        <v>3762</v>
      </c>
    </row>
    <row r="124" spans="1:12" x14ac:dyDescent="0.2">
      <c r="A124" s="60" t="s">
        <v>3761</v>
      </c>
      <c r="B124" s="32" t="s">
        <v>63</v>
      </c>
      <c r="C124" s="60" t="s">
        <v>3760</v>
      </c>
    </row>
    <row r="125" spans="1:12" ht="17.45" customHeight="1" x14ac:dyDescent="0.2">
      <c r="A125" s="61" t="s">
        <v>3762</v>
      </c>
    </row>
    <row r="126" spans="1:12" x14ac:dyDescent="0.2">
      <c r="A126" s="60" t="s">
        <v>3761</v>
      </c>
      <c r="B126" s="33" t="s">
        <v>64</v>
      </c>
      <c r="C126" s="60" t="s">
        <v>3760</v>
      </c>
    </row>
    <row r="127" spans="1:12" ht="85.5" x14ac:dyDescent="0.2">
      <c r="A127" s="61" t="s">
        <v>3782</v>
      </c>
    </row>
  </sheetData>
  <hyperlinks>
    <hyperlink ref="B126" r:id="rId1" xr:uid="{00000000-0004-0000-1300-000000000000}"/>
  </hyperlinks>
  <pageMargins left="0.7" right="0.7" top="0.75" bottom="0.75" header="0.3" footer="0.3"/>
  <pageSetup paperSize="9" orientation="portrait" r:id="rId2"/>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גיליון21"/>
  <dimension ref="A1:R67"/>
  <sheetViews>
    <sheetView showGridLines="0" rightToLeft="1" zoomScale="80" zoomScaleNormal="80" workbookViewId="0">
      <pane ySplit="10" topLeftCell="A11" activePane="bottomLeft" state="frozen"/>
      <selection pane="bottomLeft" activeCell="S2" sqref="S2:XFD57"/>
    </sheetView>
  </sheetViews>
  <sheetFormatPr defaultColWidth="0" defaultRowHeight="14.25" zeroHeight="1" x14ac:dyDescent="0.2"/>
  <cols>
    <col min="1" max="1" width="9" customWidth="1"/>
    <col min="2" max="2" width="43.625" bestFit="1" customWidth="1"/>
    <col min="3" max="3" width="28" bestFit="1" customWidth="1"/>
    <col min="4" max="4" width="18" bestFit="1" customWidth="1"/>
    <col min="5" max="17" width="16.25" customWidth="1"/>
    <col min="18" max="18" width="9" customWidth="1"/>
    <col min="19" max="16384" width="9" hidden="1"/>
  </cols>
  <sheetData>
    <row r="1" spans="1:18" ht="18" x14ac:dyDescent="0.25">
      <c r="A1" s="60" t="s">
        <v>3761</v>
      </c>
      <c r="B1" s="20" t="s">
        <v>36</v>
      </c>
      <c r="C1" s="20" t="s">
        <v>37</v>
      </c>
      <c r="D1" s="59" t="s">
        <v>3760</v>
      </c>
      <c r="E1" s="21"/>
      <c r="F1" s="21"/>
      <c r="G1" s="21"/>
      <c r="H1" s="21"/>
      <c r="I1" s="21"/>
      <c r="J1" s="21"/>
      <c r="K1" s="21"/>
      <c r="L1" s="21"/>
      <c r="M1" s="21"/>
      <c r="N1" s="21"/>
      <c r="O1" s="21"/>
      <c r="P1" s="21"/>
      <c r="Q1" s="21"/>
    </row>
    <row r="2" spans="1:18" ht="18" x14ac:dyDescent="0.25">
      <c r="A2" s="60" t="s">
        <v>3761</v>
      </c>
      <c r="B2" s="20" t="s">
        <v>38</v>
      </c>
      <c r="C2" s="20" t="s">
        <v>39</v>
      </c>
      <c r="D2" s="59" t="s">
        <v>3760</v>
      </c>
      <c r="E2" s="21"/>
      <c r="F2" s="21"/>
      <c r="G2" s="21"/>
      <c r="H2" s="21"/>
      <c r="I2" s="21"/>
      <c r="J2" s="21"/>
      <c r="K2" s="21"/>
      <c r="L2" s="21"/>
      <c r="M2" s="21"/>
      <c r="N2" s="21"/>
      <c r="O2" s="21"/>
      <c r="P2" s="21"/>
      <c r="Q2" s="21"/>
    </row>
    <row r="3" spans="1:18" ht="18" x14ac:dyDescent="0.25">
      <c r="A3" s="60" t="s">
        <v>3761</v>
      </c>
      <c r="B3" s="20" t="s">
        <v>40</v>
      </c>
      <c r="C3" s="20" t="s">
        <v>3748</v>
      </c>
      <c r="D3" s="59" t="s">
        <v>3760</v>
      </c>
      <c r="E3" s="21"/>
      <c r="F3" s="21"/>
      <c r="G3" s="21"/>
      <c r="H3" s="21"/>
      <c r="I3" s="21"/>
      <c r="J3" s="21"/>
      <c r="K3" s="21"/>
      <c r="L3" s="21"/>
      <c r="M3" s="21"/>
      <c r="N3" s="21"/>
      <c r="O3" s="21"/>
      <c r="P3" s="21"/>
      <c r="Q3" s="21"/>
    </row>
    <row r="4" spans="1:18" ht="18" x14ac:dyDescent="0.25">
      <c r="A4" s="60" t="s">
        <v>3761</v>
      </c>
      <c r="B4" s="20" t="s">
        <v>41</v>
      </c>
      <c r="C4" s="20">
        <v>214</v>
      </c>
      <c r="D4" s="59" t="s">
        <v>3760</v>
      </c>
      <c r="E4" s="21"/>
      <c r="F4" s="21"/>
      <c r="G4" s="21"/>
      <c r="H4" s="21"/>
      <c r="I4" s="21"/>
      <c r="J4" s="21"/>
      <c r="K4" s="21"/>
      <c r="L4" s="21"/>
      <c r="M4" s="21"/>
      <c r="N4" s="21"/>
      <c r="O4" s="21"/>
      <c r="P4" s="21"/>
      <c r="Q4" s="21"/>
    </row>
    <row r="5" spans="1:18" ht="17.45" customHeight="1" x14ac:dyDescent="0.55000000000000004">
      <c r="A5" s="61" t="s">
        <v>3762</v>
      </c>
      <c r="B5" s="24"/>
      <c r="C5" s="24"/>
      <c r="D5" s="24"/>
      <c r="E5" s="24"/>
      <c r="F5" s="24"/>
      <c r="G5" s="24"/>
      <c r="H5" s="24"/>
      <c r="J5" s="24"/>
      <c r="K5" s="24"/>
      <c r="L5" s="24"/>
      <c r="M5" s="24"/>
      <c r="N5" s="24"/>
      <c r="O5" s="24"/>
      <c r="P5" s="24"/>
      <c r="Q5" s="24"/>
    </row>
    <row r="6" spans="1:18" ht="15" x14ac:dyDescent="0.2">
      <c r="A6" s="60" t="s">
        <v>3761</v>
      </c>
      <c r="B6" s="45" t="s">
        <v>1945</v>
      </c>
      <c r="C6" s="62" t="s">
        <v>3760</v>
      </c>
      <c r="D6" s="23"/>
      <c r="E6" s="23"/>
      <c r="F6" s="23"/>
      <c r="G6" s="23"/>
      <c r="H6" s="23"/>
      <c r="I6" s="23"/>
      <c r="J6" s="23"/>
      <c r="K6" s="23"/>
      <c r="L6" s="23"/>
      <c r="M6" s="23"/>
      <c r="N6" s="23"/>
      <c r="O6" s="23"/>
      <c r="P6" s="23"/>
      <c r="Q6" s="23"/>
    </row>
    <row r="7" spans="1:18" ht="15" x14ac:dyDescent="0.2">
      <c r="A7" s="60" t="s">
        <v>3761</v>
      </c>
      <c r="B7" s="45" t="s">
        <v>2233</v>
      </c>
      <c r="C7" s="62" t="s">
        <v>3760</v>
      </c>
      <c r="D7" s="23"/>
      <c r="E7" s="23"/>
      <c r="F7" s="23"/>
      <c r="G7" s="23"/>
      <c r="H7" s="23"/>
      <c r="I7" s="23"/>
      <c r="J7" s="23"/>
      <c r="K7" s="23"/>
      <c r="L7" s="23"/>
      <c r="M7" s="23"/>
      <c r="N7" s="23"/>
      <c r="O7" s="23"/>
      <c r="P7" s="23"/>
      <c r="Q7" s="23"/>
    </row>
    <row r="8" spans="1:18" ht="30" x14ac:dyDescent="0.2">
      <c r="A8" s="60" t="s">
        <v>3761</v>
      </c>
      <c r="B8" s="45" t="s">
        <v>1852</v>
      </c>
      <c r="C8" s="25" t="s">
        <v>65</v>
      </c>
      <c r="D8" s="25" t="s">
        <v>1625</v>
      </c>
      <c r="E8" s="25" t="s">
        <v>115</v>
      </c>
      <c r="F8" s="25" t="s">
        <v>67</v>
      </c>
      <c r="G8" s="25" t="s">
        <v>130</v>
      </c>
      <c r="H8" s="25" t="s">
        <v>233</v>
      </c>
      <c r="I8" s="25" t="s">
        <v>68</v>
      </c>
      <c r="J8" s="25" t="s">
        <v>116</v>
      </c>
      <c r="K8" s="25" t="s">
        <v>117</v>
      </c>
      <c r="L8" s="25" t="s">
        <v>131</v>
      </c>
      <c r="M8" s="25" t="s">
        <v>132</v>
      </c>
      <c r="N8" s="25" t="s">
        <v>0</v>
      </c>
      <c r="O8" s="25" t="s">
        <v>133</v>
      </c>
      <c r="P8" s="25" t="s">
        <v>118</v>
      </c>
      <c r="Q8" s="25" t="s">
        <v>119</v>
      </c>
      <c r="R8" s="60" t="s">
        <v>3760</v>
      </c>
    </row>
    <row r="9" spans="1:18" ht="28.5" x14ac:dyDescent="0.2">
      <c r="A9" s="60" t="s">
        <v>3761</v>
      </c>
      <c r="B9" s="65" t="s">
        <v>3761</v>
      </c>
      <c r="C9" s="76" t="s">
        <v>3761</v>
      </c>
      <c r="D9" s="76" t="s">
        <v>3761</v>
      </c>
      <c r="E9" s="76" t="s">
        <v>3761</v>
      </c>
      <c r="F9" s="76" t="s">
        <v>3761</v>
      </c>
      <c r="G9" s="47" t="s">
        <v>235</v>
      </c>
      <c r="H9" s="47" t="s">
        <v>236</v>
      </c>
      <c r="I9" s="76" t="s">
        <v>3761</v>
      </c>
      <c r="J9" s="47" t="s">
        <v>44</v>
      </c>
      <c r="K9" s="47" t="s">
        <v>44</v>
      </c>
      <c r="L9" s="47" t="s">
        <v>237</v>
      </c>
      <c r="M9" s="76" t="s">
        <v>3761</v>
      </c>
      <c r="N9" s="47" t="s">
        <v>43</v>
      </c>
      <c r="O9" s="47" t="s">
        <v>44</v>
      </c>
      <c r="P9" s="47" t="s">
        <v>44</v>
      </c>
      <c r="Q9" s="47" t="s">
        <v>44</v>
      </c>
      <c r="R9" s="60" t="s">
        <v>3760</v>
      </c>
    </row>
    <row r="10" spans="1:18" x14ac:dyDescent="0.2">
      <c r="A10" s="60" t="s">
        <v>3761</v>
      </c>
      <c r="B10" s="67" t="s">
        <v>3761</v>
      </c>
      <c r="C10" s="47" t="s">
        <v>45</v>
      </c>
      <c r="D10" s="47" t="s">
        <v>46</v>
      </c>
      <c r="E10" s="47" t="s">
        <v>120</v>
      </c>
      <c r="F10" s="47" t="s">
        <v>121</v>
      </c>
      <c r="G10" s="47" t="s">
        <v>122</v>
      </c>
      <c r="H10" s="47" t="s">
        <v>123</v>
      </c>
      <c r="I10" s="47" t="s">
        <v>124</v>
      </c>
      <c r="J10" s="47" t="s">
        <v>125</v>
      </c>
      <c r="K10" s="47" t="s">
        <v>126</v>
      </c>
      <c r="L10" s="47" t="s">
        <v>127</v>
      </c>
      <c r="M10" s="47" t="s">
        <v>238</v>
      </c>
      <c r="N10" s="47" t="s">
        <v>239</v>
      </c>
      <c r="O10" s="47" t="s">
        <v>240</v>
      </c>
      <c r="P10" s="47" t="s">
        <v>241</v>
      </c>
      <c r="Q10" s="47" t="s">
        <v>242</v>
      </c>
      <c r="R10" s="60" t="s">
        <v>3760</v>
      </c>
    </row>
    <row r="11" spans="1:18" ht="15" x14ac:dyDescent="0.25">
      <c r="A11" s="60" t="s">
        <v>3761</v>
      </c>
      <c r="B11" s="14" t="s">
        <v>1917</v>
      </c>
      <c r="C11" s="68" t="s">
        <v>3761</v>
      </c>
      <c r="D11" s="68" t="s">
        <v>3761</v>
      </c>
      <c r="E11" s="68" t="s">
        <v>3761</v>
      </c>
      <c r="F11" s="68" t="s">
        <v>3761</v>
      </c>
      <c r="G11" s="68" t="s">
        <v>3761</v>
      </c>
      <c r="H11" s="15">
        <v>0</v>
      </c>
      <c r="I11" s="68" t="s">
        <v>3761</v>
      </c>
      <c r="J11" s="69" t="s">
        <v>3761</v>
      </c>
      <c r="K11" s="42">
        <v>0</v>
      </c>
      <c r="L11" s="77" t="s">
        <v>3761</v>
      </c>
      <c r="M11" s="77" t="s">
        <v>3761</v>
      </c>
      <c r="N11" s="15">
        <v>0</v>
      </c>
      <c r="O11" s="69" t="s">
        <v>3761</v>
      </c>
      <c r="P11" s="42">
        <v>0</v>
      </c>
      <c r="Q11" s="42">
        <v>0</v>
      </c>
      <c r="R11" s="60" t="s">
        <v>3760</v>
      </c>
    </row>
    <row r="12" spans="1:18" ht="15" x14ac:dyDescent="0.25">
      <c r="A12" s="60" t="s">
        <v>3761</v>
      </c>
      <c r="B12" s="6" t="s">
        <v>70</v>
      </c>
      <c r="C12" s="70" t="s">
        <v>3761</v>
      </c>
      <c r="D12" s="70" t="s">
        <v>3761</v>
      </c>
      <c r="E12" s="70" t="s">
        <v>3761</v>
      </c>
      <c r="F12" s="70" t="s">
        <v>3761</v>
      </c>
      <c r="G12" s="70" t="s">
        <v>3761</v>
      </c>
      <c r="H12" s="36">
        <v>0</v>
      </c>
      <c r="I12" s="70" t="s">
        <v>3761</v>
      </c>
      <c r="J12" s="71" t="s">
        <v>3761</v>
      </c>
      <c r="K12" s="35">
        <v>0</v>
      </c>
      <c r="L12" s="78" t="s">
        <v>3761</v>
      </c>
      <c r="M12" s="78" t="s">
        <v>3761</v>
      </c>
      <c r="N12" s="36">
        <v>0</v>
      </c>
      <c r="O12" s="71" t="s">
        <v>3761</v>
      </c>
      <c r="P12" s="35">
        <v>0</v>
      </c>
      <c r="Q12" s="35">
        <v>0</v>
      </c>
      <c r="R12" s="60" t="s">
        <v>3760</v>
      </c>
    </row>
    <row r="13" spans="1:18" ht="15" x14ac:dyDescent="0.25">
      <c r="A13" s="60" t="s">
        <v>3761</v>
      </c>
      <c r="B13" s="7" t="s">
        <v>1905</v>
      </c>
      <c r="C13" s="72" t="s">
        <v>3761</v>
      </c>
      <c r="D13" s="72" t="s">
        <v>3761</v>
      </c>
      <c r="E13" s="72" t="s">
        <v>3761</v>
      </c>
      <c r="F13" s="72" t="s">
        <v>3761</v>
      </c>
      <c r="G13" s="72" t="s">
        <v>3761</v>
      </c>
      <c r="H13" s="8">
        <v>0</v>
      </c>
      <c r="I13" s="72" t="s">
        <v>3761</v>
      </c>
      <c r="J13" s="73" t="s">
        <v>3761</v>
      </c>
      <c r="K13" s="37">
        <v>0</v>
      </c>
      <c r="L13" s="79" t="s">
        <v>3761</v>
      </c>
      <c r="M13" s="79" t="s">
        <v>3761</v>
      </c>
      <c r="N13" s="8">
        <v>0</v>
      </c>
      <c r="O13" s="73" t="s">
        <v>3761</v>
      </c>
      <c r="P13" s="37">
        <v>0</v>
      </c>
      <c r="Q13" s="37">
        <v>0</v>
      </c>
      <c r="R13" s="60" t="s">
        <v>3760</v>
      </c>
    </row>
    <row r="14" spans="1:18" ht="15" x14ac:dyDescent="0.25">
      <c r="A14" s="60" t="s">
        <v>3761</v>
      </c>
      <c r="B14" s="38" t="s">
        <v>1906</v>
      </c>
      <c r="C14" s="72" t="s">
        <v>3760</v>
      </c>
      <c r="D14" s="34"/>
      <c r="E14" s="34"/>
      <c r="F14" s="34"/>
      <c r="G14" s="34"/>
      <c r="H14" s="4"/>
      <c r="I14" s="34"/>
      <c r="J14" s="4"/>
      <c r="K14" s="4"/>
      <c r="L14" s="4"/>
      <c r="M14" s="4"/>
      <c r="N14" s="4"/>
      <c r="O14" s="4"/>
      <c r="P14" s="4"/>
      <c r="Q14" s="4"/>
    </row>
    <row r="15" spans="1:18" ht="15" x14ac:dyDescent="0.25">
      <c r="A15" s="60" t="s">
        <v>3761</v>
      </c>
      <c r="B15" s="74" t="s">
        <v>3761</v>
      </c>
      <c r="C15" s="75" t="s">
        <v>3761</v>
      </c>
      <c r="D15" s="3" t="s">
        <v>86</v>
      </c>
      <c r="E15" s="75" t="s">
        <v>3761</v>
      </c>
      <c r="F15" s="75" t="s">
        <v>3761</v>
      </c>
      <c r="G15" s="3" t="s">
        <v>86</v>
      </c>
      <c r="H15" s="8">
        <v>0</v>
      </c>
      <c r="I15" s="3" t="s">
        <v>86</v>
      </c>
      <c r="J15" s="37">
        <v>0</v>
      </c>
      <c r="K15" s="37">
        <v>0</v>
      </c>
      <c r="L15" s="8">
        <v>0</v>
      </c>
      <c r="M15" s="8">
        <v>0</v>
      </c>
      <c r="N15" s="8">
        <v>0</v>
      </c>
      <c r="O15" s="37">
        <v>0</v>
      </c>
      <c r="P15" s="37">
        <v>0</v>
      </c>
      <c r="Q15" s="37">
        <v>0</v>
      </c>
      <c r="R15" s="60" t="s">
        <v>3760</v>
      </c>
    </row>
    <row r="16" spans="1:18" ht="17.45" customHeight="1" x14ac:dyDescent="0.2">
      <c r="A16" s="61" t="s">
        <v>3762</v>
      </c>
      <c r="B16" s="40"/>
      <c r="C16" s="41"/>
      <c r="D16" s="41"/>
      <c r="E16" s="41"/>
      <c r="F16" s="41"/>
      <c r="G16" s="41"/>
      <c r="H16" s="12"/>
      <c r="I16" s="41"/>
      <c r="J16" s="12"/>
      <c r="K16" s="12"/>
      <c r="L16" s="12"/>
      <c r="M16" s="12"/>
      <c r="N16" s="12"/>
      <c r="O16" s="12"/>
      <c r="P16" s="12"/>
      <c r="Q16" s="12"/>
    </row>
    <row r="17" spans="1:18" ht="15" x14ac:dyDescent="0.25">
      <c r="A17" s="60" t="s">
        <v>3761</v>
      </c>
      <c r="B17" s="7" t="s">
        <v>1907</v>
      </c>
      <c r="C17" s="72" t="s">
        <v>3761</v>
      </c>
      <c r="D17" s="72" t="s">
        <v>3761</v>
      </c>
      <c r="E17" s="72" t="s">
        <v>3761</v>
      </c>
      <c r="F17" s="72" t="s">
        <v>3761</v>
      </c>
      <c r="G17" s="72" t="s">
        <v>3761</v>
      </c>
      <c r="H17" s="8">
        <v>0</v>
      </c>
      <c r="I17" s="72" t="s">
        <v>3761</v>
      </c>
      <c r="J17" s="73" t="s">
        <v>3761</v>
      </c>
      <c r="K17" s="37">
        <v>0</v>
      </c>
      <c r="L17" s="79" t="s">
        <v>3761</v>
      </c>
      <c r="M17" s="79" t="s">
        <v>3761</v>
      </c>
      <c r="N17" s="8">
        <v>0</v>
      </c>
      <c r="O17" s="73" t="s">
        <v>3761</v>
      </c>
      <c r="P17" s="37">
        <v>0</v>
      </c>
      <c r="Q17" s="37">
        <v>0</v>
      </c>
      <c r="R17" s="60" t="s">
        <v>3760</v>
      </c>
    </row>
    <row r="18" spans="1:18" ht="15" x14ac:dyDescent="0.25">
      <c r="A18" s="60" t="s">
        <v>3761</v>
      </c>
      <c r="B18" s="38" t="s">
        <v>1908</v>
      </c>
      <c r="C18" s="72" t="s">
        <v>3760</v>
      </c>
      <c r="D18" s="34"/>
      <c r="E18" s="34"/>
      <c r="F18" s="34"/>
      <c r="G18" s="34"/>
      <c r="H18" s="4"/>
      <c r="I18" s="34"/>
      <c r="J18" s="4"/>
      <c r="K18" s="4"/>
      <c r="L18" s="4"/>
      <c r="M18" s="4"/>
      <c r="N18" s="4"/>
      <c r="O18" s="4"/>
      <c r="P18" s="4"/>
      <c r="Q18" s="4"/>
    </row>
    <row r="19" spans="1:18" ht="15" x14ac:dyDescent="0.25">
      <c r="A19" s="60" t="s">
        <v>3761</v>
      </c>
      <c r="B19" s="74" t="s">
        <v>3761</v>
      </c>
      <c r="C19" s="75" t="s">
        <v>3761</v>
      </c>
      <c r="D19" s="3" t="s">
        <v>86</v>
      </c>
      <c r="E19" s="75" t="s">
        <v>3761</v>
      </c>
      <c r="F19" s="75" t="s">
        <v>3761</v>
      </c>
      <c r="G19" s="3" t="s">
        <v>86</v>
      </c>
      <c r="H19" s="8">
        <v>0</v>
      </c>
      <c r="I19" s="3" t="s">
        <v>86</v>
      </c>
      <c r="J19" s="37">
        <v>0</v>
      </c>
      <c r="K19" s="37">
        <v>0</v>
      </c>
      <c r="L19" s="8">
        <v>0</v>
      </c>
      <c r="M19" s="8">
        <v>0</v>
      </c>
      <c r="N19" s="8">
        <v>0</v>
      </c>
      <c r="O19" s="37">
        <v>0</v>
      </c>
      <c r="P19" s="37">
        <v>0</v>
      </c>
      <c r="Q19" s="37">
        <v>0</v>
      </c>
      <c r="R19" s="60" t="s">
        <v>3760</v>
      </c>
    </row>
    <row r="20" spans="1:18" ht="17.45" customHeight="1" x14ac:dyDescent="0.2">
      <c r="A20" s="61" t="s">
        <v>3762</v>
      </c>
      <c r="B20" s="40"/>
      <c r="C20" s="41"/>
      <c r="D20" s="41"/>
      <c r="E20" s="41"/>
      <c r="F20" s="41"/>
      <c r="G20" s="41"/>
      <c r="H20" s="12"/>
      <c r="I20" s="41"/>
      <c r="J20" s="12"/>
      <c r="K20" s="12"/>
      <c r="L20" s="12"/>
      <c r="M20" s="12"/>
      <c r="N20" s="12"/>
      <c r="O20" s="12"/>
      <c r="P20" s="12"/>
      <c r="Q20" s="12"/>
    </row>
    <row r="21" spans="1:18" ht="15" x14ac:dyDescent="0.25">
      <c r="A21" s="60" t="s">
        <v>3761</v>
      </c>
      <c r="B21" s="7" t="s">
        <v>1909</v>
      </c>
      <c r="C21" s="72" t="s">
        <v>3761</v>
      </c>
      <c r="D21" s="72" t="s">
        <v>3761</v>
      </c>
      <c r="E21" s="72" t="s">
        <v>3761</v>
      </c>
      <c r="F21" s="72" t="s">
        <v>3761</v>
      </c>
      <c r="G21" s="72" t="s">
        <v>3761</v>
      </c>
      <c r="H21" s="8">
        <v>0</v>
      </c>
      <c r="I21" s="72" t="s">
        <v>3761</v>
      </c>
      <c r="J21" s="73" t="s">
        <v>3761</v>
      </c>
      <c r="K21" s="37">
        <v>0</v>
      </c>
      <c r="L21" s="79" t="s">
        <v>3761</v>
      </c>
      <c r="M21" s="79" t="s">
        <v>3761</v>
      </c>
      <c r="N21" s="8">
        <v>0</v>
      </c>
      <c r="O21" s="73" t="s">
        <v>3761</v>
      </c>
      <c r="P21" s="37">
        <v>0</v>
      </c>
      <c r="Q21" s="37">
        <v>0</v>
      </c>
      <c r="R21" s="60" t="s">
        <v>3760</v>
      </c>
    </row>
    <row r="22" spans="1:18" ht="15" x14ac:dyDescent="0.25">
      <c r="A22" s="60" t="s">
        <v>3761</v>
      </c>
      <c r="B22" s="38" t="s">
        <v>1910</v>
      </c>
      <c r="C22" s="72" t="s">
        <v>3760</v>
      </c>
      <c r="D22" s="34"/>
      <c r="E22" s="34"/>
      <c r="F22" s="34"/>
      <c r="G22" s="34"/>
      <c r="H22" s="4"/>
      <c r="I22" s="34"/>
      <c r="J22" s="4"/>
      <c r="K22" s="4"/>
      <c r="L22" s="4"/>
      <c r="M22" s="4"/>
      <c r="N22" s="4"/>
      <c r="O22" s="4"/>
      <c r="P22" s="4"/>
      <c r="Q22" s="4"/>
    </row>
    <row r="23" spans="1:18" ht="15" x14ac:dyDescent="0.25">
      <c r="A23" s="60" t="s">
        <v>3761</v>
      </c>
      <c r="B23" s="74" t="s">
        <v>3761</v>
      </c>
      <c r="C23" s="75" t="s">
        <v>3761</v>
      </c>
      <c r="D23" s="3" t="s">
        <v>86</v>
      </c>
      <c r="E23" s="75" t="s">
        <v>3761</v>
      </c>
      <c r="F23" s="75" t="s">
        <v>3761</v>
      </c>
      <c r="G23" s="3" t="s">
        <v>86</v>
      </c>
      <c r="H23" s="8">
        <v>0</v>
      </c>
      <c r="I23" s="3" t="s">
        <v>86</v>
      </c>
      <c r="J23" s="37">
        <v>0</v>
      </c>
      <c r="K23" s="37">
        <v>0</v>
      </c>
      <c r="L23" s="8">
        <v>0</v>
      </c>
      <c r="M23" s="8">
        <v>0</v>
      </c>
      <c r="N23" s="8">
        <v>0</v>
      </c>
      <c r="O23" s="37">
        <v>0</v>
      </c>
      <c r="P23" s="37">
        <v>0</v>
      </c>
      <c r="Q23" s="37">
        <v>0</v>
      </c>
      <c r="R23" s="60" t="s">
        <v>3760</v>
      </c>
    </row>
    <row r="24" spans="1:18" ht="15" x14ac:dyDescent="0.25">
      <c r="A24" s="60" t="s">
        <v>3761</v>
      </c>
      <c r="B24" s="38" t="s">
        <v>1914</v>
      </c>
      <c r="C24" s="72" t="s">
        <v>3760</v>
      </c>
      <c r="D24" s="34"/>
      <c r="E24" s="34"/>
      <c r="F24" s="34"/>
      <c r="G24" s="34"/>
      <c r="H24" s="4"/>
      <c r="I24" s="34"/>
      <c r="J24" s="4"/>
      <c r="K24" s="4"/>
      <c r="L24" s="4"/>
      <c r="M24" s="4"/>
      <c r="N24" s="4"/>
      <c r="O24" s="4"/>
      <c r="P24" s="4"/>
      <c r="Q24" s="4"/>
    </row>
    <row r="25" spans="1:18" ht="15" x14ac:dyDescent="0.25">
      <c r="A25" s="60" t="s">
        <v>3761</v>
      </c>
      <c r="B25" s="74" t="s">
        <v>3761</v>
      </c>
      <c r="C25" s="75" t="s">
        <v>3761</v>
      </c>
      <c r="D25" s="3" t="s">
        <v>86</v>
      </c>
      <c r="E25" s="75" t="s">
        <v>3761</v>
      </c>
      <c r="F25" s="75" t="s">
        <v>3761</v>
      </c>
      <c r="G25" s="3" t="s">
        <v>86</v>
      </c>
      <c r="H25" s="8">
        <v>0</v>
      </c>
      <c r="I25" s="3" t="s">
        <v>86</v>
      </c>
      <c r="J25" s="37">
        <v>0</v>
      </c>
      <c r="K25" s="37">
        <v>0</v>
      </c>
      <c r="L25" s="8">
        <v>0</v>
      </c>
      <c r="M25" s="8">
        <v>0</v>
      </c>
      <c r="N25" s="8">
        <v>0</v>
      </c>
      <c r="O25" s="37">
        <v>0</v>
      </c>
      <c r="P25" s="37">
        <v>0</v>
      </c>
      <c r="Q25" s="37">
        <v>0</v>
      </c>
      <c r="R25" s="60" t="s">
        <v>3760</v>
      </c>
    </row>
    <row r="26" spans="1:18" ht="15" x14ac:dyDescent="0.25">
      <c r="A26" s="60" t="s">
        <v>3761</v>
      </c>
      <c r="B26" s="38" t="s">
        <v>1915</v>
      </c>
      <c r="C26" s="72" t="s">
        <v>3760</v>
      </c>
      <c r="D26" s="34"/>
      <c r="E26" s="34"/>
      <c r="F26" s="34"/>
      <c r="G26" s="34"/>
      <c r="H26" s="4"/>
      <c r="I26" s="34"/>
      <c r="J26" s="4"/>
      <c r="K26" s="4"/>
      <c r="L26" s="4"/>
      <c r="M26" s="4"/>
      <c r="N26" s="4"/>
      <c r="O26" s="4"/>
      <c r="P26" s="4"/>
      <c r="Q26" s="4"/>
    </row>
    <row r="27" spans="1:18" ht="15" x14ac:dyDescent="0.25">
      <c r="A27" s="60" t="s">
        <v>3761</v>
      </c>
      <c r="B27" s="74" t="s">
        <v>3761</v>
      </c>
      <c r="C27" s="75" t="s">
        <v>3761</v>
      </c>
      <c r="D27" s="3" t="s">
        <v>86</v>
      </c>
      <c r="E27" s="75" t="s">
        <v>3761</v>
      </c>
      <c r="F27" s="75" t="s">
        <v>3761</v>
      </c>
      <c r="G27" s="3" t="s">
        <v>86</v>
      </c>
      <c r="H27" s="8">
        <v>0</v>
      </c>
      <c r="I27" s="3" t="s">
        <v>86</v>
      </c>
      <c r="J27" s="37">
        <v>0</v>
      </c>
      <c r="K27" s="37">
        <v>0</v>
      </c>
      <c r="L27" s="8">
        <v>0</v>
      </c>
      <c r="M27" s="8">
        <v>0</v>
      </c>
      <c r="N27" s="8">
        <v>0</v>
      </c>
      <c r="O27" s="37">
        <v>0</v>
      </c>
      <c r="P27" s="37">
        <v>0</v>
      </c>
      <c r="Q27" s="37">
        <v>0</v>
      </c>
      <c r="R27" s="60" t="s">
        <v>3760</v>
      </c>
    </row>
    <row r="28" spans="1:18" ht="15" x14ac:dyDescent="0.25">
      <c r="A28" s="60" t="s">
        <v>3761</v>
      </c>
      <c r="B28" s="38" t="s">
        <v>1916</v>
      </c>
      <c r="C28" s="72" t="s">
        <v>3760</v>
      </c>
      <c r="D28" s="34"/>
      <c r="E28" s="34"/>
      <c r="F28" s="34"/>
      <c r="G28" s="34"/>
      <c r="H28" s="4"/>
      <c r="I28" s="34"/>
      <c r="J28" s="4"/>
      <c r="K28" s="4"/>
      <c r="L28" s="4"/>
      <c r="M28" s="4"/>
      <c r="N28" s="4"/>
      <c r="O28" s="4"/>
      <c r="P28" s="4"/>
      <c r="Q28" s="4"/>
    </row>
    <row r="29" spans="1:18" ht="15" x14ac:dyDescent="0.25">
      <c r="A29" s="60" t="s">
        <v>3761</v>
      </c>
      <c r="B29" s="74" t="s">
        <v>3761</v>
      </c>
      <c r="C29" s="75" t="s">
        <v>3761</v>
      </c>
      <c r="D29" s="3" t="s">
        <v>86</v>
      </c>
      <c r="E29" s="75" t="s">
        <v>3761</v>
      </c>
      <c r="F29" s="75" t="s">
        <v>3761</v>
      </c>
      <c r="G29" s="3" t="s">
        <v>86</v>
      </c>
      <c r="H29" s="8">
        <v>0</v>
      </c>
      <c r="I29" s="3" t="s">
        <v>86</v>
      </c>
      <c r="J29" s="37">
        <v>0</v>
      </c>
      <c r="K29" s="37">
        <v>0</v>
      </c>
      <c r="L29" s="8">
        <v>0</v>
      </c>
      <c r="M29" s="8">
        <v>0</v>
      </c>
      <c r="N29" s="8">
        <v>0</v>
      </c>
      <c r="O29" s="37">
        <v>0</v>
      </c>
      <c r="P29" s="37">
        <v>0</v>
      </c>
      <c r="Q29" s="37">
        <v>0</v>
      </c>
      <c r="R29" s="60" t="s">
        <v>3760</v>
      </c>
    </row>
    <row r="30" spans="1:18" ht="17.45" customHeight="1" x14ac:dyDescent="0.2">
      <c r="A30" s="61" t="s">
        <v>3762</v>
      </c>
      <c r="B30" s="40"/>
      <c r="C30" s="41"/>
      <c r="D30" s="41"/>
      <c r="E30" s="41"/>
      <c r="F30" s="41"/>
      <c r="G30" s="41"/>
      <c r="H30" s="12"/>
      <c r="I30" s="41"/>
      <c r="J30" s="12"/>
      <c r="K30" s="12"/>
      <c r="L30" s="12"/>
      <c r="M30" s="12"/>
      <c r="N30" s="12"/>
      <c r="O30" s="12"/>
      <c r="P30" s="12"/>
      <c r="Q30" s="12"/>
    </row>
    <row r="31" spans="1:18" ht="15" x14ac:dyDescent="0.25">
      <c r="A31" s="60" t="s">
        <v>3761</v>
      </c>
      <c r="B31" s="13" t="s">
        <v>108</v>
      </c>
      <c r="C31" s="72" t="s">
        <v>3761</v>
      </c>
      <c r="D31" s="72" t="s">
        <v>3761</v>
      </c>
      <c r="E31" s="72" t="s">
        <v>3761</v>
      </c>
      <c r="F31" s="72" t="s">
        <v>3761</v>
      </c>
      <c r="G31" s="72" t="s">
        <v>3761</v>
      </c>
      <c r="H31" s="8">
        <v>0</v>
      </c>
      <c r="I31" s="72" t="s">
        <v>3761</v>
      </c>
      <c r="J31" s="73" t="s">
        <v>3761</v>
      </c>
      <c r="K31" s="37">
        <v>0</v>
      </c>
      <c r="L31" s="79" t="s">
        <v>3761</v>
      </c>
      <c r="M31" s="79" t="s">
        <v>3761</v>
      </c>
      <c r="N31" s="8">
        <v>0</v>
      </c>
      <c r="O31" s="73" t="s">
        <v>3761</v>
      </c>
      <c r="P31" s="37">
        <v>0</v>
      </c>
      <c r="Q31" s="37">
        <v>0</v>
      </c>
      <c r="R31" s="60" t="s">
        <v>3760</v>
      </c>
    </row>
    <row r="32" spans="1:18" ht="15" x14ac:dyDescent="0.25">
      <c r="A32" s="60" t="s">
        <v>3761</v>
      </c>
      <c r="B32" s="7" t="s">
        <v>1905</v>
      </c>
      <c r="C32" s="72" t="s">
        <v>3761</v>
      </c>
      <c r="D32" s="72" t="s">
        <v>3761</v>
      </c>
      <c r="E32" s="72" t="s">
        <v>3761</v>
      </c>
      <c r="F32" s="72" t="s">
        <v>3761</v>
      </c>
      <c r="G32" s="72" t="s">
        <v>3761</v>
      </c>
      <c r="H32" s="8">
        <v>0</v>
      </c>
      <c r="I32" s="72" t="s">
        <v>3761</v>
      </c>
      <c r="J32" s="73" t="s">
        <v>3761</v>
      </c>
      <c r="K32" s="37">
        <v>0</v>
      </c>
      <c r="L32" s="79" t="s">
        <v>3761</v>
      </c>
      <c r="M32" s="79" t="s">
        <v>3761</v>
      </c>
      <c r="N32" s="8">
        <v>0</v>
      </c>
      <c r="O32" s="73" t="s">
        <v>3761</v>
      </c>
      <c r="P32" s="37">
        <v>0</v>
      </c>
      <c r="Q32" s="37">
        <v>0</v>
      </c>
      <c r="R32" s="60" t="s">
        <v>3760</v>
      </c>
    </row>
    <row r="33" spans="1:18" ht="15" x14ac:dyDescent="0.25">
      <c r="A33" s="60" t="s">
        <v>3761</v>
      </c>
      <c r="B33" s="38" t="s">
        <v>1906</v>
      </c>
      <c r="C33" s="72" t="s">
        <v>3760</v>
      </c>
      <c r="D33" s="34"/>
      <c r="E33" s="34"/>
      <c r="F33" s="34"/>
      <c r="G33" s="34"/>
      <c r="H33" s="4"/>
      <c r="I33" s="34"/>
      <c r="J33" s="4"/>
      <c r="K33" s="4"/>
      <c r="L33" s="4"/>
      <c r="M33" s="4"/>
      <c r="N33" s="4"/>
      <c r="O33" s="4"/>
      <c r="P33" s="4"/>
      <c r="Q33" s="4"/>
    </row>
    <row r="34" spans="1:18" ht="15" x14ac:dyDescent="0.25">
      <c r="A34" s="60" t="s">
        <v>3761</v>
      </c>
      <c r="B34" s="74" t="s">
        <v>3761</v>
      </c>
      <c r="C34" s="75" t="s">
        <v>3761</v>
      </c>
      <c r="D34" s="3" t="s">
        <v>86</v>
      </c>
      <c r="E34" s="75" t="s">
        <v>3761</v>
      </c>
      <c r="F34" s="75" t="s">
        <v>3761</v>
      </c>
      <c r="G34" s="3" t="s">
        <v>86</v>
      </c>
      <c r="H34" s="8">
        <v>0</v>
      </c>
      <c r="I34" s="3" t="s">
        <v>86</v>
      </c>
      <c r="J34" s="37">
        <v>0</v>
      </c>
      <c r="K34" s="37">
        <v>0</v>
      </c>
      <c r="L34" s="8">
        <v>0</v>
      </c>
      <c r="M34" s="8">
        <v>0</v>
      </c>
      <c r="N34" s="8">
        <v>0</v>
      </c>
      <c r="O34" s="37">
        <v>0</v>
      </c>
      <c r="P34" s="37">
        <v>0</v>
      </c>
      <c r="Q34" s="37">
        <v>0</v>
      </c>
      <c r="R34" s="60" t="s">
        <v>3760</v>
      </c>
    </row>
    <row r="35" spans="1:18" ht="17.45" customHeight="1" x14ac:dyDescent="0.2">
      <c r="A35" s="61" t="s">
        <v>3762</v>
      </c>
      <c r="B35" s="40"/>
      <c r="C35" s="41"/>
      <c r="D35" s="41"/>
      <c r="E35" s="41"/>
      <c r="F35" s="41"/>
      <c r="G35" s="41"/>
      <c r="H35" s="12"/>
      <c r="I35" s="41"/>
      <c r="J35" s="12"/>
      <c r="K35" s="12"/>
      <c r="L35" s="12"/>
      <c r="M35" s="12"/>
      <c r="N35" s="12"/>
      <c r="O35" s="12"/>
      <c r="P35" s="12"/>
      <c r="Q35" s="12"/>
    </row>
    <row r="36" spans="1:18" ht="15" x14ac:dyDescent="0.25">
      <c r="A36" s="60" t="s">
        <v>3761</v>
      </c>
      <c r="B36" s="7" t="s">
        <v>1907</v>
      </c>
      <c r="C36" s="72" t="s">
        <v>3761</v>
      </c>
      <c r="D36" s="72" t="s">
        <v>3761</v>
      </c>
      <c r="E36" s="72" t="s">
        <v>3761</v>
      </c>
      <c r="F36" s="72" t="s">
        <v>3761</v>
      </c>
      <c r="G36" s="72" t="s">
        <v>3761</v>
      </c>
      <c r="H36" s="8">
        <v>0</v>
      </c>
      <c r="I36" s="72" t="s">
        <v>3761</v>
      </c>
      <c r="J36" s="73" t="s">
        <v>3761</v>
      </c>
      <c r="K36" s="37">
        <v>0</v>
      </c>
      <c r="L36" s="79" t="s">
        <v>3761</v>
      </c>
      <c r="M36" s="79" t="s">
        <v>3761</v>
      </c>
      <c r="N36" s="8">
        <v>0</v>
      </c>
      <c r="O36" s="73" t="s">
        <v>3761</v>
      </c>
      <c r="P36" s="37">
        <v>0</v>
      </c>
      <c r="Q36" s="37">
        <v>0</v>
      </c>
      <c r="R36" s="60" t="s">
        <v>3760</v>
      </c>
    </row>
    <row r="37" spans="1:18" ht="15" x14ac:dyDescent="0.25">
      <c r="A37" s="60" t="s">
        <v>3761</v>
      </c>
      <c r="B37" s="38" t="s">
        <v>1908</v>
      </c>
      <c r="C37" s="72" t="s">
        <v>3760</v>
      </c>
      <c r="D37" s="34"/>
      <c r="E37" s="34"/>
      <c r="F37" s="34"/>
      <c r="G37" s="34"/>
      <c r="H37" s="4"/>
      <c r="I37" s="34"/>
      <c r="J37" s="4"/>
      <c r="K37" s="4"/>
      <c r="L37" s="4"/>
      <c r="M37" s="4"/>
      <c r="N37" s="4"/>
      <c r="O37" s="4"/>
      <c r="P37" s="4"/>
      <c r="Q37" s="4"/>
    </row>
    <row r="38" spans="1:18" ht="15" x14ac:dyDescent="0.25">
      <c r="A38" s="60" t="s">
        <v>3761</v>
      </c>
      <c r="B38" s="74" t="s">
        <v>3761</v>
      </c>
      <c r="C38" s="75" t="s">
        <v>3761</v>
      </c>
      <c r="D38" s="3" t="s">
        <v>86</v>
      </c>
      <c r="E38" s="75" t="s">
        <v>3761</v>
      </c>
      <c r="F38" s="75" t="s">
        <v>3761</v>
      </c>
      <c r="G38" s="3" t="s">
        <v>86</v>
      </c>
      <c r="H38" s="8">
        <v>0</v>
      </c>
      <c r="I38" s="3" t="s">
        <v>86</v>
      </c>
      <c r="J38" s="37">
        <v>0</v>
      </c>
      <c r="K38" s="37">
        <v>0</v>
      </c>
      <c r="L38" s="8">
        <v>0</v>
      </c>
      <c r="M38" s="8">
        <v>0</v>
      </c>
      <c r="N38" s="8">
        <v>0</v>
      </c>
      <c r="O38" s="37">
        <v>0</v>
      </c>
      <c r="P38" s="37">
        <v>0</v>
      </c>
      <c r="Q38" s="37">
        <v>0</v>
      </c>
      <c r="R38" s="60" t="s">
        <v>3760</v>
      </c>
    </row>
    <row r="39" spans="1:18" ht="17.45" customHeight="1" x14ac:dyDescent="0.2">
      <c r="A39" s="61" t="s">
        <v>3762</v>
      </c>
      <c r="B39" s="40"/>
      <c r="C39" s="41"/>
      <c r="D39" s="41"/>
      <c r="E39" s="41"/>
      <c r="F39" s="41"/>
      <c r="G39" s="41"/>
      <c r="H39" s="12"/>
      <c r="I39" s="41"/>
      <c r="J39" s="12"/>
      <c r="K39" s="12"/>
      <c r="L39" s="12"/>
      <c r="M39" s="12"/>
      <c r="N39" s="12"/>
      <c r="O39" s="12"/>
      <c r="P39" s="12"/>
      <c r="Q39" s="12"/>
    </row>
    <row r="40" spans="1:18" ht="15" x14ac:dyDescent="0.25">
      <c r="A40" s="60" t="s">
        <v>3761</v>
      </c>
      <c r="B40" s="7" t="s">
        <v>1909</v>
      </c>
      <c r="C40" s="72" t="s">
        <v>3761</v>
      </c>
      <c r="D40" s="72" t="s">
        <v>3761</v>
      </c>
      <c r="E40" s="72" t="s">
        <v>3761</v>
      </c>
      <c r="F40" s="72" t="s">
        <v>3761</v>
      </c>
      <c r="G40" s="72" t="s">
        <v>3761</v>
      </c>
      <c r="H40" s="8">
        <v>0</v>
      </c>
      <c r="I40" s="72" t="s">
        <v>3761</v>
      </c>
      <c r="J40" s="73" t="s">
        <v>3761</v>
      </c>
      <c r="K40" s="37">
        <v>0</v>
      </c>
      <c r="L40" s="79" t="s">
        <v>3761</v>
      </c>
      <c r="M40" s="79" t="s">
        <v>3761</v>
      </c>
      <c r="N40" s="8">
        <v>0</v>
      </c>
      <c r="O40" s="73" t="s">
        <v>3761</v>
      </c>
      <c r="P40" s="37">
        <v>0</v>
      </c>
      <c r="Q40" s="37">
        <v>0</v>
      </c>
      <c r="R40" s="60" t="s">
        <v>3760</v>
      </c>
    </row>
    <row r="41" spans="1:18" ht="15" x14ac:dyDescent="0.25">
      <c r="A41" s="60" t="s">
        <v>3761</v>
      </c>
      <c r="B41" s="38" t="s">
        <v>1910</v>
      </c>
      <c r="C41" s="72" t="s">
        <v>3760</v>
      </c>
      <c r="D41" s="34"/>
      <c r="E41" s="34"/>
      <c r="F41" s="34"/>
      <c r="G41" s="34"/>
      <c r="H41" s="4"/>
      <c r="I41" s="34"/>
      <c r="J41" s="4"/>
      <c r="K41" s="4"/>
      <c r="L41" s="4"/>
      <c r="M41" s="4"/>
      <c r="N41" s="4"/>
      <c r="O41" s="4"/>
      <c r="P41" s="4"/>
      <c r="Q41" s="4"/>
    </row>
    <row r="42" spans="1:18" ht="15" x14ac:dyDescent="0.25">
      <c r="A42" s="60" t="s">
        <v>3761</v>
      </c>
      <c r="B42" s="74" t="s">
        <v>3761</v>
      </c>
      <c r="C42" s="75" t="s">
        <v>3761</v>
      </c>
      <c r="D42" s="3" t="s">
        <v>86</v>
      </c>
      <c r="E42" s="75" t="s">
        <v>3761</v>
      </c>
      <c r="F42" s="75" t="s">
        <v>3761</v>
      </c>
      <c r="G42" s="3" t="s">
        <v>86</v>
      </c>
      <c r="H42" s="8">
        <v>0</v>
      </c>
      <c r="I42" s="3" t="s">
        <v>86</v>
      </c>
      <c r="J42" s="37">
        <v>0</v>
      </c>
      <c r="K42" s="37">
        <v>0</v>
      </c>
      <c r="L42" s="8">
        <v>0</v>
      </c>
      <c r="M42" s="8">
        <v>0</v>
      </c>
      <c r="N42" s="8">
        <v>0</v>
      </c>
      <c r="O42" s="37">
        <v>0</v>
      </c>
      <c r="P42" s="37">
        <v>0</v>
      </c>
      <c r="Q42" s="37">
        <v>0</v>
      </c>
      <c r="R42" s="60" t="s">
        <v>3760</v>
      </c>
    </row>
    <row r="43" spans="1:18" ht="15" x14ac:dyDescent="0.25">
      <c r="A43" s="60" t="s">
        <v>3761</v>
      </c>
      <c r="B43" s="38" t="s">
        <v>1914</v>
      </c>
      <c r="C43" s="72" t="s">
        <v>3760</v>
      </c>
      <c r="D43" s="34"/>
      <c r="E43" s="34"/>
      <c r="F43" s="34"/>
      <c r="G43" s="34"/>
      <c r="H43" s="4"/>
      <c r="I43" s="34"/>
      <c r="J43" s="4"/>
      <c r="K43" s="4"/>
      <c r="L43" s="4"/>
      <c r="M43" s="4"/>
      <c r="N43" s="4"/>
      <c r="O43" s="4"/>
      <c r="P43" s="4"/>
      <c r="Q43" s="4"/>
    </row>
    <row r="44" spans="1:18" ht="15" x14ac:dyDescent="0.25">
      <c r="A44" s="60" t="s">
        <v>3761</v>
      </c>
      <c r="B44" s="74" t="s">
        <v>3761</v>
      </c>
      <c r="C44" s="75" t="s">
        <v>3761</v>
      </c>
      <c r="D44" s="3" t="s">
        <v>86</v>
      </c>
      <c r="E44" s="75" t="s">
        <v>3761</v>
      </c>
      <c r="F44" s="75" t="s">
        <v>3761</v>
      </c>
      <c r="G44" s="3" t="s">
        <v>86</v>
      </c>
      <c r="H44" s="8">
        <v>0</v>
      </c>
      <c r="I44" s="3" t="s">
        <v>86</v>
      </c>
      <c r="J44" s="37">
        <v>0</v>
      </c>
      <c r="K44" s="37">
        <v>0</v>
      </c>
      <c r="L44" s="8">
        <v>0</v>
      </c>
      <c r="M44" s="8">
        <v>0</v>
      </c>
      <c r="N44" s="8">
        <v>0</v>
      </c>
      <c r="O44" s="37">
        <v>0</v>
      </c>
      <c r="P44" s="37">
        <v>0</v>
      </c>
      <c r="Q44" s="37">
        <v>0</v>
      </c>
      <c r="R44" s="60" t="s">
        <v>3760</v>
      </c>
    </row>
    <row r="45" spans="1:18" ht="15" x14ac:dyDescent="0.25">
      <c r="A45" s="60" t="s">
        <v>3761</v>
      </c>
      <c r="B45" s="38" t="s">
        <v>1915</v>
      </c>
      <c r="C45" s="72" t="s">
        <v>3760</v>
      </c>
      <c r="D45" s="34"/>
      <c r="E45" s="34"/>
      <c r="F45" s="34"/>
      <c r="G45" s="34"/>
      <c r="H45" s="4"/>
      <c r="I45" s="34"/>
      <c r="J45" s="4"/>
      <c r="K45" s="4"/>
      <c r="L45" s="4"/>
      <c r="M45" s="4"/>
      <c r="N45" s="4"/>
      <c r="O45" s="4"/>
      <c r="P45" s="4"/>
      <c r="Q45" s="4"/>
    </row>
    <row r="46" spans="1:18" ht="15" x14ac:dyDescent="0.25">
      <c r="A46" s="60" t="s">
        <v>3761</v>
      </c>
      <c r="B46" s="74" t="s">
        <v>3761</v>
      </c>
      <c r="C46" s="75" t="s">
        <v>3761</v>
      </c>
      <c r="D46" s="3" t="s">
        <v>86</v>
      </c>
      <c r="E46" s="75" t="s">
        <v>3761</v>
      </c>
      <c r="F46" s="75" t="s">
        <v>3761</v>
      </c>
      <c r="G46" s="3" t="s">
        <v>86</v>
      </c>
      <c r="H46" s="8">
        <v>0</v>
      </c>
      <c r="I46" s="3" t="s">
        <v>86</v>
      </c>
      <c r="J46" s="37">
        <v>0</v>
      </c>
      <c r="K46" s="37">
        <v>0</v>
      </c>
      <c r="L46" s="8">
        <v>0</v>
      </c>
      <c r="M46" s="8">
        <v>0</v>
      </c>
      <c r="N46" s="8">
        <v>0</v>
      </c>
      <c r="O46" s="37">
        <v>0</v>
      </c>
      <c r="P46" s="37">
        <v>0</v>
      </c>
      <c r="Q46" s="37">
        <v>0</v>
      </c>
      <c r="R46" s="60" t="s">
        <v>3760</v>
      </c>
    </row>
    <row r="47" spans="1:18" ht="15" x14ac:dyDescent="0.25">
      <c r="A47" s="60" t="s">
        <v>3761</v>
      </c>
      <c r="B47" s="38" t="s">
        <v>1916</v>
      </c>
      <c r="C47" s="72" t="s">
        <v>3760</v>
      </c>
      <c r="D47" s="34"/>
      <c r="E47" s="34"/>
      <c r="F47" s="34"/>
      <c r="G47" s="34"/>
      <c r="H47" s="4"/>
      <c r="I47" s="34"/>
      <c r="J47" s="4"/>
      <c r="K47" s="4"/>
      <c r="L47" s="4"/>
      <c r="M47" s="4"/>
      <c r="N47" s="4"/>
      <c r="O47" s="4"/>
      <c r="P47" s="4"/>
      <c r="Q47" s="4"/>
    </row>
    <row r="48" spans="1:18" ht="15" x14ac:dyDescent="0.25">
      <c r="A48" s="60" t="s">
        <v>3761</v>
      </c>
      <c r="B48" s="74" t="s">
        <v>3761</v>
      </c>
      <c r="C48" s="75" t="s">
        <v>3761</v>
      </c>
      <c r="D48" s="3" t="s">
        <v>86</v>
      </c>
      <c r="E48" s="75" t="s">
        <v>3761</v>
      </c>
      <c r="F48" s="75" t="s">
        <v>3761</v>
      </c>
      <c r="G48" s="3" t="s">
        <v>86</v>
      </c>
      <c r="H48" s="8">
        <v>0</v>
      </c>
      <c r="I48" s="3" t="s">
        <v>86</v>
      </c>
      <c r="J48" s="37">
        <v>0</v>
      </c>
      <c r="K48" s="37">
        <v>0</v>
      </c>
      <c r="L48" s="8">
        <v>0</v>
      </c>
      <c r="M48" s="8">
        <v>0</v>
      </c>
      <c r="N48" s="8">
        <v>0</v>
      </c>
      <c r="O48" s="37">
        <v>0</v>
      </c>
      <c r="P48" s="37">
        <v>0</v>
      </c>
      <c r="Q48" s="37">
        <v>0</v>
      </c>
      <c r="R48" s="60" t="s">
        <v>3760</v>
      </c>
    </row>
    <row r="49" spans="1:17" ht="17.45" customHeight="1" x14ac:dyDescent="0.2">
      <c r="A49" s="61" t="s">
        <v>3762</v>
      </c>
      <c r="B49" s="40"/>
      <c r="C49" s="41"/>
      <c r="D49" s="41"/>
      <c r="E49" s="41"/>
      <c r="F49" s="41"/>
      <c r="G49" s="41"/>
      <c r="H49" s="12"/>
      <c r="I49" s="41"/>
      <c r="J49" s="12"/>
      <c r="K49" s="12"/>
      <c r="L49" s="12"/>
      <c r="M49" s="12"/>
      <c r="N49" s="12"/>
      <c r="O49" s="12"/>
      <c r="P49" s="12"/>
      <c r="Q49" s="12"/>
    </row>
    <row r="50" spans="1:17" ht="17.45" customHeight="1" x14ac:dyDescent="0.2">
      <c r="A50" s="61" t="s">
        <v>3762</v>
      </c>
      <c r="B50" s="30"/>
      <c r="C50" s="43"/>
      <c r="D50" s="43"/>
      <c r="E50" s="43"/>
      <c r="F50" s="43"/>
      <c r="G50" s="43"/>
      <c r="H50" s="44"/>
      <c r="I50" s="43"/>
      <c r="J50" s="44"/>
      <c r="K50" s="44"/>
      <c r="L50" s="44"/>
      <c r="M50" s="44"/>
      <c r="N50" s="44"/>
      <c r="O50" s="44"/>
      <c r="P50" s="44"/>
      <c r="Q50" s="44"/>
    </row>
    <row r="51" spans="1:17" ht="17.45" customHeight="1" x14ac:dyDescent="0.2">
      <c r="A51" s="61" t="s">
        <v>3762</v>
      </c>
    </row>
    <row r="52" spans="1:17" x14ac:dyDescent="0.2">
      <c r="A52" s="60" t="s">
        <v>3761</v>
      </c>
      <c r="B52" s="32" t="s">
        <v>63</v>
      </c>
      <c r="C52" s="60" t="s">
        <v>3760</v>
      </c>
    </row>
    <row r="53" spans="1:17" ht="17.45" customHeight="1" x14ac:dyDescent="0.2">
      <c r="A53" s="61" t="s">
        <v>3762</v>
      </c>
    </row>
    <row r="54" spans="1:17" x14ac:dyDescent="0.2">
      <c r="A54" s="60" t="s">
        <v>3761</v>
      </c>
      <c r="B54" s="33" t="s">
        <v>64</v>
      </c>
      <c r="C54" s="60" t="s">
        <v>3760</v>
      </c>
    </row>
    <row r="55" spans="1:17" ht="17.45" customHeight="1" x14ac:dyDescent="0.2">
      <c r="A55" s="61" t="s">
        <v>3762</v>
      </c>
    </row>
    <row r="56" spans="1:17" ht="14.25" customHeight="1" x14ac:dyDescent="0.2">
      <c r="A56" s="60" t="s">
        <v>3761</v>
      </c>
      <c r="B56" s="57" t="s">
        <v>128</v>
      </c>
      <c r="C56" s="61" t="s">
        <v>3760</v>
      </c>
      <c r="D56" s="57"/>
      <c r="E56" s="57"/>
      <c r="F56" s="57"/>
      <c r="G56" s="57"/>
    </row>
    <row r="57" spans="1:17" ht="85.5" x14ac:dyDescent="0.2">
      <c r="A57" s="61" t="s">
        <v>3783</v>
      </c>
      <c r="B57" s="57"/>
      <c r="C57" s="57"/>
      <c r="D57" s="57"/>
      <c r="E57" s="57"/>
      <c r="F57" s="57"/>
      <c r="G57" s="57"/>
    </row>
    <row r="58" spans="1:17" hidden="1" x14ac:dyDescent="0.2">
      <c r="B58" s="57"/>
      <c r="C58" s="57"/>
      <c r="D58" s="57"/>
      <c r="E58" s="57"/>
      <c r="F58" s="57"/>
      <c r="G58" s="57"/>
    </row>
    <row r="59" spans="1:17" hidden="1" x14ac:dyDescent="0.2">
      <c r="B59" s="57"/>
      <c r="C59" s="57"/>
      <c r="D59" s="57"/>
      <c r="E59" s="57"/>
      <c r="F59" s="57"/>
      <c r="G59" s="57"/>
    </row>
    <row r="60" spans="1:17" hidden="1" x14ac:dyDescent="0.2">
      <c r="B60" s="57"/>
      <c r="C60" s="57"/>
      <c r="D60" s="57"/>
      <c r="E60" s="57"/>
      <c r="F60" s="57"/>
      <c r="G60" s="57"/>
    </row>
    <row r="61" spans="1:17" hidden="1" x14ac:dyDescent="0.2">
      <c r="B61" s="57"/>
      <c r="C61" s="57"/>
      <c r="D61" s="57"/>
      <c r="E61" s="57"/>
      <c r="F61" s="57"/>
      <c r="G61" s="57"/>
    </row>
    <row r="62" spans="1:17" hidden="1" x14ac:dyDescent="0.2">
      <c r="B62" s="57"/>
      <c r="C62" s="57"/>
      <c r="D62" s="57"/>
      <c r="E62" s="57"/>
      <c r="F62" s="57"/>
      <c r="G62" s="57"/>
    </row>
    <row r="63" spans="1:17" hidden="1" x14ac:dyDescent="0.2">
      <c r="B63" s="57"/>
      <c r="C63" s="57"/>
      <c r="D63" s="57"/>
      <c r="E63" s="57"/>
      <c r="F63" s="57"/>
      <c r="G63" s="57"/>
    </row>
    <row r="64" spans="1:17" hidden="1" x14ac:dyDescent="0.2">
      <c r="B64" s="57"/>
      <c r="C64" s="57"/>
      <c r="D64" s="57"/>
      <c r="E64" s="57"/>
      <c r="F64" s="57"/>
      <c r="G64" s="57"/>
    </row>
    <row r="65" spans="2:7" hidden="1" x14ac:dyDescent="0.2">
      <c r="B65" s="57"/>
      <c r="C65" s="57"/>
      <c r="D65" s="57"/>
      <c r="E65" s="57"/>
      <c r="F65" s="57"/>
      <c r="G65" s="57"/>
    </row>
    <row r="66" spans="2:7" hidden="1" x14ac:dyDescent="0.2">
      <c r="B66" s="57"/>
      <c r="C66" s="57"/>
      <c r="D66" s="57"/>
      <c r="E66" s="57"/>
      <c r="F66" s="57"/>
      <c r="G66" s="57"/>
    </row>
    <row r="67" spans="2:7" hidden="1" x14ac:dyDescent="0.2">
      <c r="B67" s="57"/>
      <c r="C67" s="57"/>
      <c r="D67" s="57"/>
      <c r="E67" s="57"/>
      <c r="F67" s="57"/>
      <c r="G67" s="57"/>
    </row>
  </sheetData>
  <hyperlinks>
    <hyperlink ref="B54" r:id="rId1" xr:uid="{00000000-0004-0000-1400-000000000000}"/>
  </hyperlinks>
  <pageMargins left="0.7" right="0.7" top="0.75" bottom="0.75" header="0.3" footer="0.3"/>
  <pageSetup paperSize="9" orientation="portrait"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גיליון22"/>
  <dimension ref="A1:S788"/>
  <sheetViews>
    <sheetView showGridLines="0" rightToLeft="1" tabSelected="1" zoomScale="80" zoomScaleNormal="80" workbookViewId="0">
      <pane ySplit="9" topLeftCell="A10" activePane="bottomLeft" state="frozen"/>
      <selection pane="bottomLeft" activeCell="T2" sqref="T2:XFD778"/>
    </sheetView>
  </sheetViews>
  <sheetFormatPr defaultColWidth="0" defaultRowHeight="14.25" zeroHeight="1" x14ac:dyDescent="0.2"/>
  <cols>
    <col min="1" max="1" width="9" customWidth="1"/>
    <col min="2" max="2" width="63.75" bestFit="1" customWidth="1"/>
    <col min="3" max="9" width="16.25" customWidth="1"/>
    <col min="10" max="10" width="27.25" customWidth="1"/>
    <col min="11" max="13" width="16.25" customWidth="1"/>
    <col min="14" max="14" width="25.75" customWidth="1"/>
    <col min="15" max="16" width="16.625" customWidth="1"/>
    <col min="17" max="17" width="10.75" bestFit="1" customWidth="1"/>
    <col min="18" max="19" width="9" customWidth="1"/>
    <col min="20" max="16384" width="9" hidden="1"/>
  </cols>
  <sheetData>
    <row r="1" spans="1:19" ht="18" x14ac:dyDescent="0.25">
      <c r="A1" s="60" t="s">
        <v>3761</v>
      </c>
      <c r="B1" s="20" t="s">
        <v>36</v>
      </c>
      <c r="C1" s="20" t="s">
        <v>37</v>
      </c>
      <c r="D1" s="59" t="s">
        <v>3760</v>
      </c>
      <c r="E1" s="21"/>
      <c r="F1" s="21"/>
      <c r="G1" s="21"/>
      <c r="H1" s="21"/>
      <c r="I1" s="21"/>
      <c r="J1" s="21"/>
      <c r="K1" s="21"/>
      <c r="L1" s="21"/>
      <c r="M1" s="21"/>
      <c r="N1" s="21"/>
      <c r="O1" s="21"/>
      <c r="P1" s="21"/>
      <c r="Q1" s="21"/>
      <c r="R1" s="21"/>
    </row>
    <row r="2" spans="1:19" ht="18" x14ac:dyDescent="0.25">
      <c r="A2" s="60" t="s">
        <v>3761</v>
      </c>
      <c r="B2" s="20" t="s">
        <v>38</v>
      </c>
      <c r="C2" s="20" t="s">
        <v>39</v>
      </c>
      <c r="D2" s="59" t="s">
        <v>3760</v>
      </c>
      <c r="E2" s="21"/>
      <c r="F2" s="21"/>
      <c r="G2" s="21"/>
      <c r="H2" s="21"/>
      <c r="I2" s="21"/>
      <c r="J2" s="21"/>
      <c r="K2" s="21"/>
      <c r="L2" s="21"/>
      <c r="M2" s="21"/>
      <c r="N2" s="21"/>
      <c r="O2" s="21"/>
      <c r="P2" s="21"/>
      <c r="Q2" s="21"/>
      <c r="R2" s="21"/>
    </row>
    <row r="3" spans="1:19" ht="18" x14ac:dyDescent="0.25">
      <c r="A3" s="60" t="s">
        <v>3761</v>
      </c>
      <c r="B3" s="20" t="s">
        <v>40</v>
      </c>
      <c r="C3" s="20" t="s">
        <v>3748</v>
      </c>
      <c r="D3" s="59" t="s">
        <v>3760</v>
      </c>
      <c r="E3" s="21"/>
      <c r="F3" s="21"/>
      <c r="G3" s="21"/>
      <c r="H3" s="21"/>
      <c r="I3" s="21"/>
      <c r="J3" s="21"/>
      <c r="K3" s="21"/>
      <c r="L3" s="21"/>
      <c r="M3" s="21"/>
      <c r="N3" s="21"/>
      <c r="O3" s="21"/>
      <c r="P3" s="21"/>
      <c r="Q3" s="21"/>
      <c r="R3" s="21"/>
    </row>
    <row r="4" spans="1:19" ht="18" x14ac:dyDescent="0.25">
      <c r="A4" s="60" t="s">
        <v>3761</v>
      </c>
      <c r="B4" s="20" t="s">
        <v>41</v>
      </c>
      <c r="C4" s="20">
        <v>214</v>
      </c>
      <c r="D4" s="59" t="s">
        <v>3760</v>
      </c>
      <c r="E4" s="21"/>
      <c r="F4" s="21"/>
      <c r="G4" s="21"/>
      <c r="H4" s="21"/>
      <c r="I4" s="21"/>
      <c r="J4" s="21"/>
      <c r="K4" s="21"/>
      <c r="L4" s="21"/>
      <c r="M4" s="21"/>
      <c r="N4" s="21"/>
      <c r="O4" s="21"/>
      <c r="P4" s="21"/>
      <c r="Q4" s="21"/>
      <c r="R4" s="21"/>
    </row>
    <row r="5" spans="1:19" ht="17.45" customHeight="1" x14ac:dyDescent="0.55000000000000004">
      <c r="A5" s="61" t="s">
        <v>3762</v>
      </c>
      <c r="B5" s="24"/>
      <c r="C5" s="24"/>
      <c r="D5" s="24"/>
      <c r="E5" s="24"/>
      <c r="F5" s="24"/>
      <c r="H5" s="24"/>
      <c r="I5" s="24"/>
      <c r="J5" s="24"/>
      <c r="K5" s="24"/>
      <c r="L5" s="24"/>
      <c r="M5" s="24"/>
      <c r="N5" s="24"/>
      <c r="O5" s="24"/>
      <c r="P5" s="53"/>
      <c r="Q5" s="53"/>
      <c r="R5" s="53"/>
    </row>
    <row r="6" spans="1:19" ht="30" x14ac:dyDescent="0.2">
      <c r="A6" s="60" t="s">
        <v>3761</v>
      </c>
      <c r="B6" s="45" t="s">
        <v>3508</v>
      </c>
      <c r="C6" s="62" t="s">
        <v>3760</v>
      </c>
      <c r="D6" s="23"/>
      <c r="E6" s="23"/>
      <c r="F6" s="23"/>
      <c r="G6" s="23"/>
      <c r="H6" s="23"/>
      <c r="I6" s="23"/>
      <c r="J6" s="23"/>
      <c r="K6" s="23"/>
      <c r="L6" s="23"/>
      <c r="M6" s="23"/>
      <c r="N6" s="23"/>
      <c r="O6" s="23"/>
      <c r="P6" s="23"/>
      <c r="Q6" s="23"/>
      <c r="R6" s="23"/>
    </row>
    <row r="7" spans="1:19" ht="45" x14ac:dyDescent="0.2">
      <c r="A7" s="60" t="s">
        <v>3761</v>
      </c>
      <c r="B7" s="45" t="s">
        <v>1852</v>
      </c>
      <c r="C7" s="25" t="s">
        <v>2234</v>
      </c>
      <c r="D7" s="25" t="s">
        <v>65</v>
      </c>
      <c r="E7" s="25" t="s">
        <v>66</v>
      </c>
      <c r="F7" s="25" t="s">
        <v>115</v>
      </c>
      <c r="G7" s="25" t="s">
        <v>130</v>
      </c>
      <c r="H7" s="25" t="s">
        <v>67</v>
      </c>
      <c r="I7" s="25" t="s">
        <v>233</v>
      </c>
      <c r="J7" s="25" t="s">
        <v>3509</v>
      </c>
      <c r="K7" s="25" t="s">
        <v>68</v>
      </c>
      <c r="L7" s="25" t="s">
        <v>3510</v>
      </c>
      <c r="M7" s="25" t="s">
        <v>117</v>
      </c>
      <c r="N7" s="25" t="s">
        <v>131</v>
      </c>
      <c r="O7" s="25" t="s">
        <v>132</v>
      </c>
      <c r="P7" s="25" t="s">
        <v>0</v>
      </c>
      <c r="Q7" s="25" t="s">
        <v>118</v>
      </c>
      <c r="R7" s="25" t="s">
        <v>119</v>
      </c>
      <c r="S7" s="60" t="s">
        <v>3760</v>
      </c>
    </row>
    <row r="8" spans="1:19" ht="28.5" x14ac:dyDescent="0.2">
      <c r="A8" s="60" t="s">
        <v>3761</v>
      </c>
      <c r="B8" s="65" t="s">
        <v>3761</v>
      </c>
      <c r="C8" s="76" t="s">
        <v>3761</v>
      </c>
      <c r="D8" s="76" t="s">
        <v>3761</v>
      </c>
      <c r="E8" s="76" t="s">
        <v>3761</v>
      </c>
      <c r="F8" s="76" t="s">
        <v>3761</v>
      </c>
      <c r="G8" s="47" t="s">
        <v>235</v>
      </c>
      <c r="H8" s="76" t="s">
        <v>3761</v>
      </c>
      <c r="I8" s="47" t="s">
        <v>236</v>
      </c>
      <c r="J8" s="76" t="s">
        <v>3761</v>
      </c>
      <c r="K8" s="76" t="s">
        <v>3761</v>
      </c>
      <c r="L8" s="47" t="s">
        <v>44</v>
      </c>
      <c r="M8" s="47" t="s">
        <v>44</v>
      </c>
      <c r="N8" s="47" t="s">
        <v>237</v>
      </c>
      <c r="O8" s="76" t="s">
        <v>3761</v>
      </c>
      <c r="P8" s="47" t="s">
        <v>43</v>
      </c>
      <c r="Q8" s="47" t="s">
        <v>44</v>
      </c>
      <c r="R8" s="47" t="s">
        <v>44</v>
      </c>
      <c r="S8" s="60" t="s">
        <v>3760</v>
      </c>
    </row>
    <row r="9" spans="1:19" x14ac:dyDescent="0.2">
      <c r="A9" s="60" t="s">
        <v>3761</v>
      </c>
      <c r="B9" s="67" t="s">
        <v>3761</v>
      </c>
      <c r="C9" s="47" t="s">
        <v>45</v>
      </c>
      <c r="D9" s="47" t="s">
        <v>46</v>
      </c>
      <c r="E9" s="47" t="s">
        <v>120</v>
      </c>
      <c r="F9" s="47" t="s">
        <v>121</v>
      </c>
      <c r="G9" s="47" t="s">
        <v>122</v>
      </c>
      <c r="H9" s="47" t="s">
        <v>123</v>
      </c>
      <c r="I9" s="47" t="s">
        <v>124</v>
      </c>
      <c r="J9" s="47" t="s">
        <v>125</v>
      </c>
      <c r="K9" s="47" t="s">
        <v>126</v>
      </c>
      <c r="L9" s="47" t="s">
        <v>127</v>
      </c>
      <c r="M9" s="47" t="s">
        <v>238</v>
      </c>
      <c r="N9" s="47" t="s">
        <v>239</v>
      </c>
      <c r="O9" s="47" t="s">
        <v>240</v>
      </c>
      <c r="P9" s="48" t="s">
        <v>241</v>
      </c>
      <c r="Q9" s="48" t="s">
        <v>242</v>
      </c>
      <c r="R9" s="48" t="s">
        <v>243</v>
      </c>
      <c r="S9" s="60" t="s">
        <v>3760</v>
      </c>
    </row>
    <row r="10" spans="1:19" ht="15" x14ac:dyDescent="0.25">
      <c r="A10" s="60" t="s">
        <v>3761</v>
      </c>
      <c r="B10" s="14" t="s">
        <v>3507</v>
      </c>
      <c r="C10" s="68" t="s">
        <v>3761</v>
      </c>
      <c r="D10" s="68" t="s">
        <v>3761</v>
      </c>
      <c r="E10" s="68" t="s">
        <v>3761</v>
      </c>
      <c r="F10" s="68" t="s">
        <v>3761</v>
      </c>
      <c r="G10" s="68" t="s">
        <v>3761</v>
      </c>
      <c r="H10" s="68" t="s">
        <v>3761</v>
      </c>
      <c r="I10" s="15">
        <v>3.3310679748869201</v>
      </c>
      <c r="J10" s="68" t="s">
        <v>3761</v>
      </c>
      <c r="K10" s="68" t="s">
        <v>3761</v>
      </c>
      <c r="L10" s="69" t="s">
        <v>3761</v>
      </c>
      <c r="M10" s="42">
        <v>5.1428742959897876E-2</v>
      </c>
      <c r="N10" s="77" t="s">
        <v>3761</v>
      </c>
      <c r="O10" s="77" t="s">
        <v>3761</v>
      </c>
      <c r="P10" s="15">
        <v>352896.05017015961</v>
      </c>
      <c r="Q10" s="42">
        <v>1</v>
      </c>
      <c r="R10" s="42">
        <v>9.0069478654738133E-2</v>
      </c>
      <c r="S10" s="60" t="s">
        <v>3760</v>
      </c>
    </row>
    <row r="11" spans="1:19" ht="15" x14ac:dyDescent="0.25">
      <c r="A11" s="60" t="s">
        <v>3761</v>
      </c>
      <c r="B11" s="6" t="s">
        <v>2235</v>
      </c>
      <c r="C11" s="70" t="s">
        <v>3761</v>
      </c>
      <c r="D11" s="70" t="s">
        <v>3761</v>
      </c>
      <c r="E11" s="70" t="s">
        <v>3761</v>
      </c>
      <c r="F11" s="70" t="s">
        <v>3761</v>
      </c>
      <c r="G11" s="70" t="s">
        <v>3761</v>
      </c>
      <c r="H11" s="70" t="s">
        <v>3761</v>
      </c>
      <c r="I11" s="36">
        <v>3.3310679748869201</v>
      </c>
      <c r="J11" s="70" t="s">
        <v>3761</v>
      </c>
      <c r="K11" s="70" t="s">
        <v>3761</v>
      </c>
      <c r="L11" s="71" t="s">
        <v>3761</v>
      </c>
      <c r="M11" s="35">
        <v>5.1428742959897876E-2</v>
      </c>
      <c r="N11" s="78" t="s">
        <v>3761</v>
      </c>
      <c r="O11" s="78" t="s">
        <v>3761</v>
      </c>
      <c r="P11" s="36">
        <v>352896.05017015961</v>
      </c>
      <c r="Q11" s="35">
        <v>1</v>
      </c>
      <c r="R11" s="35">
        <v>9.0069478654738133E-2</v>
      </c>
      <c r="S11" s="60" t="s">
        <v>3760</v>
      </c>
    </row>
    <row r="12" spans="1:19" ht="15" x14ac:dyDescent="0.25">
      <c r="A12" s="60" t="s">
        <v>3761</v>
      </c>
      <c r="B12" s="7" t="s">
        <v>2236</v>
      </c>
      <c r="C12" s="72" t="s">
        <v>3761</v>
      </c>
      <c r="D12" s="72" t="s">
        <v>3761</v>
      </c>
      <c r="E12" s="72" t="s">
        <v>3761</v>
      </c>
      <c r="F12" s="72" t="s">
        <v>3761</v>
      </c>
      <c r="G12" s="72" t="s">
        <v>3761</v>
      </c>
      <c r="H12" s="72" t="s">
        <v>3761</v>
      </c>
      <c r="I12" s="8">
        <v>0</v>
      </c>
      <c r="J12" s="72" t="s">
        <v>3761</v>
      </c>
      <c r="K12" s="72" t="s">
        <v>3761</v>
      </c>
      <c r="L12" s="73" t="s">
        <v>3761</v>
      </c>
      <c r="M12" s="37">
        <v>0</v>
      </c>
      <c r="N12" s="79" t="s">
        <v>3761</v>
      </c>
      <c r="O12" s="79" t="s">
        <v>3761</v>
      </c>
      <c r="P12" s="8">
        <v>0</v>
      </c>
      <c r="Q12" s="37">
        <v>0</v>
      </c>
      <c r="R12" s="37">
        <v>0</v>
      </c>
      <c r="S12" s="60" t="s">
        <v>3760</v>
      </c>
    </row>
    <row r="13" spans="1:19" ht="15" x14ac:dyDescent="0.25">
      <c r="A13" s="60" t="s">
        <v>3761</v>
      </c>
      <c r="B13" s="38" t="s">
        <v>2236</v>
      </c>
      <c r="C13" s="72" t="s">
        <v>3760</v>
      </c>
      <c r="D13" s="34"/>
      <c r="E13" s="34"/>
      <c r="F13" s="34"/>
      <c r="G13" s="34"/>
      <c r="H13" s="34"/>
      <c r="I13" s="4"/>
      <c r="J13" s="34"/>
      <c r="K13" s="34"/>
      <c r="L13" s="4"/>
      <c r="M13" s="4"/>
      <c r="N13" s="4"/>
      <c r="O13" s="4"/>
      <c r="P13" s="4"/>
      <c r="Q13" s="4"/>
      <c r="R13" s="4"/>
    </row>
    <row r="14" spans="1:19" ht="15" x14ac:dyDescent="0.25">
      <c r="A14" s="60" t="s">
        <v>3761</v>
      </c>
      <c r="B14" s="74" t="s">
        <v>3761</v>
      </c>
      <c r="C14" s="3" t="s">
        <v>86</v>
      </c>
      <c r="D14" s="75" t="s">
        <v>3761</v>
      </c>
      <c r="E14" s="75" t="s">
        <v>3761</v>
      </c>
      <c r="F14" s="75" t="s">
        <v>3761</v>
      </c>
      <c r="G14" s="3" t="s">
        <v>86</v>
      </c>
      <c r="H14" s="75" t="s">
        <v>3761</v>
      </c>
      <c r="I14" s="8">
        <v>0</v>
      </c>
      <c r="J14" s="3" t="s">
        <v>86</v>
      </c>
      <c r="K14" s="3" t="s">
        <v>86</v>
      </c>
      <c r="L14" s="37">
        <v>0</v>
      </c>
      <c r="M14" s="37">
        <v>0</v>
      </c>
      <c r="N14" s="8">
        <v>0</v>
      </c>
      <c r="O14" s="8">
        <v>0</v>
      </c>
      <c r="P14" s="8">
        <v>0</v>
      </c>
      <c r="Q14" s="37">
        <v>0</v>
      </c>
      <c r="R14" s="37">
        <v>0</v>
      </c>
      <c r="S14" s="60" t="s">
        <v>3760</v>
      </c>
    </row>
    <row r="15" spans="1:19" ht="17.45" customHeight="1" x14ac:dyDescent="0.2">
      <c r="A15" s="61" t="s">
        <v>3762</v>
      </c>
      <c r="B15" s="40"/>
      <c r="C15" s="41"/>
      <c r="D15" s="41"/>
      <c r="E15" s="41"/>
      <c r="F15" s="41"/>
      <c r="G15" s="41"/>
      <c r="H15" s="41"/>
      <c r="I15" s="12"/>
      <c r="J15" s="41"/>
      <c r="K15" s="41"/>
      <c r="L15" s="12"/>
      <c r="M15" s="12"/>
      <c r="N15" s="12"/>
      <c r="O15" s="12"/>
      <c r="P15" s="12"/>
      <c r="Q15" s="12"/>
      <c r="R15" s="12"/>
    </row>
    <row r="16" spans="1:19" ht="15" x14ac:dyDescent="0.25">
      <c r="A16" s="60" t="s">
        <v>3761</v>
      </c>
      <c r="B16" s="7" t="s">
        <v>2237</v>
      </c>
      <c r="C16" s="72" t="s">
        <v>3761</v>
      </c>
      <c r="D16" s="72" t="s">
        <v>3761</v>
      </c>
      <c r="E16" s="72" t="s">
        <v>3761</v>
      </c>
      <c r="F16" s="72" t="s">
        <v>3761</v>
      </c>
      <c r="G16" s="72" t="s">
        <v>3761</v>
      </c>
      <c r="H16" s="72" t="s">
        <v>3761</v>
      </c>
      <c r="I16" s="8">
        <v>5.9426535150325233</v>
      </c>
      <c r="J16" s="72" t="s">
        <v>3761</v>
      </c>
      <c r="K16" s="72" t="s">
        <v>3761</v>
      </c>
      <c r="L16" s="73" t="s">
        <v>3761</v>
      </c>
      <c r="M16" s="37">
        <v>4.7597678395426335E-2</v>
      </c>
      <c r="N16" s="79" t="s">
        <v>3761</v>
      </c>
      <c r="O16" s="79" t="s">
        <v>3761</v>
      </c>
      <c r="P16" s="8">
        <v>39223.662120050984</v>
      </c>
      <c r="Q16" s="37">
        <v>0.11114792047442326</v>
      </c>
      <c r="R16" s="37">
        <v>1.0011035250689599E-2</v>
      </c>
      <c r="S16" s="60" t="s">
        <v>3760</v>
      </c>
    </row>
    <row r="17" spans="1:19" ht="15" x14ac:dyDescent="0.25">
      <c r="A17" s="60" t="s">
        <v>3761</v>
      </c>
      <c r="B17" s="38" t="s">
        <v>2237</v>
      </c>
      <c r="C17" s="72" t="s">
        <v>3760</v>
      </c>
      <c r="D17" s="34"/>
      <c r="E17" s="34"/>
      <c r="F17" s="34"/>
      <c r="G17" s="34"/>
      <c r="H17" s="34"/>
      <c r="I17" s="4"/>
      <c r="J17" s="34"/>
      <c r="K17" s="34"/>
      <c r="L17" s="4"/>
      <c r="M17" s="4"/>
      <c r="N17" s="4"/>
      <c r="O17" s="4"/>
      <c r="P17" s="4"/>
      <c r="Q17" s="4"/>
      <c r="R17" s="4"/>
    </row>
    <row r="18" spans="1:19" ht="15" x14ac:dyDescent="0.25">
      <c r="A18" s="60" t="s">
        <v>3761</v>
      </c>
      <c r="B18" s="39" t="s">
        <v>2238</v>
      </c>
      <c r="C18" s="3" t="s">
        <v>2239</v>
      </c>
      <c r="D18" s="3" t="s">
        <v>2240</v>
      </c>
      <c r="E18" s="75" t="s">
        <v>3761</v>
      </c>
      <c r="F18" s="3" t="s">
        <v>2241</v>
      </c>
      <c r="G18" s="3" t="s">
        <v>2242</v>
      </c>
      <c r="H18" s="3" t="s">
        <v>1801</v>
      </c>
      <c r="I18" s="8">
        <v>7.7600000000010443</v>
      </c>
      <c r="J18" s="3" t="s">
        <v>873</v>
      </c>
      <c r="K18" s="3" t="s">
        <v>73</v>
      </c>
      <c r="L18" s="37">
        <v>4.4499999999999998E-2</v>
      </c>
      <c r="M18" s="37">
        <v>5.0300000000008671E-2</v>
      </c>
      <c r="N18" s="8">
        <v>374468.29473499994</v>
      </c>
      <c r="O18" s="8">
        <v>103.16</v>
      </c>
      <c r="P18" s="8">
        <v>386.30149275199994</v>
      </c>
      <c r="Q18" s="37">
        <v>1.0946608571156659E-3</v>
      </c>
      <c r="R18" s="37">
        <v>9.8595532704156828E-5</v>
      </c>
      <c r="S18" s="60" t="s">
        <v>3760</v>
      </c>
    </row>
    <row r="19" spans="1:19" ht="15" x14ac:dyDescent="0.25">
      <c r="A19" s="60" t="s">
        <v>3761</v>
      </c>
      <c r="B19" s="39" t="s">
        <v>2238</v>
      </c>
      <c r="C19" s="3" t="s">
        <v>2239</v>
      </c>
      <c r="D19" s="3" t="s">
        <v>2243</v>
      </c>
      <c r="E19" s="75" t="s">
        <v>3761</v>
      </c>
      <c r="F19" s="3" t="s">
        <v>2241</v>
      </c>
      <c r="G19" s="3" t="s">
        <v>2242</v>
      </c>
      <c r="H19" s="3" t="s">
        <v>1801</v>
      </c>
      <c r="I19" s="8">
        <v>8.8999999999983981</v>
      </c>
      <c r="J19" s="3" t="s">
        <v>873</v>
      </c>
      <c r="K19" s="3" t="s">
        <v>73</v>
      </c>
      <c r="L19" s="37">
        <v>3.56E-2</v>
      </c>
      <c r="M19" s="37">
        <v>5.3000000000019511E-2</v>
      </c>
      <c r="N19" s="8">
        <v>226312.68727999998</v>
      </c>
      <c r="O19" s="8">
        <v>111.08</v>
      </c>
      <c r="P19" s="8">
        <v>251.38813302299997</v>
      </c>
      <c r="Q19" s="37">
        <v>7.1235745739229867E-4</v>
      </c>
      <c r="R19" s="37">
        <v>6.4161664803139172E-5</v>
      </c>
      <c r="S19" s="60" t="s">
        <v>3760</v>
      </c>
    </row>
    <row r="20" spans="1:19" ht="15" x14ac:dyDescent="0.25">
      <c r="A20" s="60" t="s">
        <v>3761</v>
      </c>
      <c r="B20" s="39" t="s">
        <v>2238</v>
      </c>
      <c r="C20" s="3" t="s">
        <v>2239</v>
      </c>
      <c r="D20" s="3" t="s">
        <v>2244</v>
      </c>
      <c r="E20" s="75" t="s">
        <v>3761</v>
      </c>
      <c r="F20" s="3" t="s">
        <v>2241</v>
      </c>
      <c r="G20" s="3" t="s">
        <v>2245</v>
      </c>
      <c r="H20" s="3" t="s">
        <v>1801</v>
      </c>
      <c r="I20" s="8">
        <v>12.790000000123298</v>
      </c>
      <c r="J20" s="3" t="s">
        <v>873</v>
      </c>
      <c r="K20" s="3" t="s">
        <v>73</v>
      </c>
      <c r="L20" s="37">
        <v>2.9600000000000001E-2</v>
      </c>
      <c r="M20" s="37">
        <v>3.0499999999983703E-2</v>
      </c>
      <c r="N20" s="8">
        <v>3862.5873449999995</v>
      </c>
      <c r="O20" s="8">
        <v>102.41</v>
      </c>
      <c r="P20" s="8">
        <v>3.9556754959999996</v>
      </c>
      <c r="Q20" s="37">
        <v>1.1209180420389092E-5</v>
      </c>
      <c r="R20" s="37">
        <v>1.009605036611344E-6</v>
      </c>
      <c r="S20" s="60" t="s">
        <v>3760</v>
      </c>
    </row>
    <row r="21" spans="1:19" ht="15" x14ac:dyDescent="0.25">
      <c r="A21" s="60" t="s">
        <v>3761</v>
      </c>
      <c r="B21" s="39" t="s">
        <v>2238</v>
      </c>
      <c r="C21" s="3" t="s">
        <v>2239</v>
      </c>
      <c r="D21" s="3" t="s">
        <v>2246</v>
      </c>
      <c r="E21" s="75" t="s">
        <v>3761</v>
      </c>
      <c r="F21" s="3" t="s">
        <v>2241</v>
      </c>
      <c r="G21" s="3" t="s">
        <v>2245</v>
      </c>
      <c r="H21" s="3" t="s">
        <v>1801</v>
      </c>
      <c r="I21" s="8">
        <v>8.0800000000015189</v>
      </c>
      <c r="J21" s="3" t="s">
        <v>873</v>
      </c>
      <c r="K21" s="3" t="s">
        <v>73</v>
      </c>
      <c r="L21" s="37">
        <v>4.4630000000000003E-2</v>
      </c>
      <c r="M21" s="37">
        <v>5.3699999999977932E-2</v>
      </c>
      <c r="N21" s="8">
        <v>127969.27247599998</v>
      </c>
      <c r="O21" s="8">
        <v>94.12</v>
      </c>
      <c r="P21" s="8">
        <v>120.44467903699999</v>
      </c>
      <c r="Q21" s="37">
        <v>3.4130356227825135E-4</v>
      </c>
      <c r="R21" s="37">
        <v>3.0741033917407053E-5</v>
      </c>
      <c r="S21" s="60" t="s">
        <v>3760</v>
      </c>
    </row>
    <row r="22" spans="1:19" ht="15" x14ac:dyDescent="0.25">
      <c r="A22" s="60" t="s">
        <v>3761</v>
      </c>
      <c r="B22" s="39" t="s">
        <v>2238</v>
      </c>
      <c r="C22" s="3" t="s">
        <v>2239</v>
      </c>
      <c r="D22" s="3" t="s">
        <v>2247</v>
      </c>
      <c r="E22" s="75" t="s">
        <v>3761</v>
      </c>
      <c r="F22" s="3" t="s">
        <v>2241</v>
      </c>
      <c r="G22" s="3" t="s">
        <v>2242</v>
      </c>
      <c r="H22" s="3" t="s">
        <v>1801</v>
      </c>
      <c r="I22" s="8">
        <v>7.07000000000009</v>
      </c>
      <c r="J22" s="3" t="s">
        <v>873</v>
      </c>
      <c r="K22" s="3" t="s">
        <v>73</v>
      </c>
      <c r="L22" s="37">
        <v>7.9280000000000003E-2</v>
      </c>
      <c r="M22" s="37">
        <v>7.5099999999998696E-2</v>
      </c>
      <c r="N22" s="8">
        <v>802071.61461299984</v>
      </c>
      <c r="O22" s="8">
        <v>99.58</v>
      </c>
      <c r="P22" s="8">
        <v>798.70291357099984</v>
      </c>
      <c r="Q22" s="37">
        <v>2.2632809666922622E-3</v>
      </c>
      <c r="R22" s="37">
        <v>2.038525367191638E-4</v>
      </c>
      <c r="S22" s="60" t="s">
        <v>3760</v>
      </c>
    </row>
    <row r="23" spans="1:19" ht="15" x14ac:dyDescent="0.25">
      <c r="A23" s="60" t="s">
        <v>3761</v>
      </c>
      <c r="B23" s="39" t="s">
        <v>2238</v>
      </c>
      <c r="C23" s="3" t="s">
        <v>2239</v>
      </c>
      <c r="D23" s="3" t="s">
        <v>2248</v>
      </c>
      <c r="E23" s="75" t="s">
        <v>3761</v>
      </c>
      <c r="F23" s="3" t="s">
        <v>2241</v>
      </c>
      <c r="G23" s="3" t="s">
        <v>2245</v>
      </c>
      <c r="H23" s="3" t="s">
        <v>1801</v>
      </c>
      <c r="I23" s="8">
        <v>8.1000000000016499</v>
      </c>
      <c r="J23" s="3" t="s">
        <v>873</v>
      </c>
      <c r="K23" s="3" t="s">
        <v>73</v>
      </c>
      <c r="L23" s="37">
        <v>4.811E-2</v>
      </c>
      <c r="M23" s="37">
        <v>5.3600000000021152E-2</v>
      </c>
      <c r="N23" s="8">
        <v>201202.67747599998</v>
      </c>
      <c r="O23" s="8">
        <v>100.78</v>
      </c>
      <c r="P23" s="8">
        <v>202.77205805499997</v>
      </c>
      <c r="Q23" s="37">
        <v>5.7459429754803785E-4</v>
      </c>
      <c r="R23" s="37">
        <v>5.1753408818137245E-5</v>
      </c>
      <c r="S23" s="60" t="s">
        <v>3760</v>
      </c>
    </row>
    <row r="24" spans="1:19" ht="15" x14ac:dyDescent="0.25">
      <c r="A24" s="60" t="s">
        <v>3761</v>
      </c>
      <c r="B24" s="39" t="s">
        <v>2238</v>
      </c>
      <c r="C24" s="3" t="s">
        <v>2239</v>
      </c>
      <c r="D24" s="3" t="s">
        <v>2249</v>
      </c>
      <c r="E24" s="75" t="s">
        <v>3761</v>
      </c>
      <c r="F24" s="3" t="s">
        <v>2241</v>
      </c>
      <c r="G24" s="3" t="s">
        <v>2245</v>
      </c>
      <c r="H24" s="3" t="s">
        <v>1801</v>
      </c>
      <c r="I24" s="8">
        <v>10.870000000049057</v>
      </c>
      <c r="J24" s="3" t="s">
        <v>873</v>
      </c>
      <c r="K24" s="3" t="s">
        <v>73</v>
      </c>
      <c r="L24" s="37">
        <v>4.7800000000000002E-2</v>
      </c>
      <c r="M24" s="37">
        <v>5.1600000000605821E-2</v>
      </c>
      <c r="N24" s="8">
        <v>7725.4833049999988</v>
      </c>
      <c r="O24" s="8">
        <v>101.22</v>
      </c>
      <c r="P24" s="8">
        <v>7.8197341969999989</v>
      </c>
      <c r="Q24" s="37">
        <v>2.2158746727908898E-5</v>
      </c>
      <c r="R24" s="37">
        <v>1.995826765425139E-6</v>
      </c>
      <c r="S24" s="60" t="s">
        <v>3760</v>
      </c>
    </row>
    <row r="25" spans="1:19" ht="15" x14ac:dyDescent="0.25">
      <c r="A25" s="60" t="s">
        <v>3761</v>
      </c>
      <c r="B25" s="39" t="s">
        <v>2250</v>
      </c>
      <c r="C25" s="3" t="s">
        <v>2239</v>
      </c>
      <c r="D25" s="3" t="s">
        <v>2251</v>
      </c>
      <c r="E25" s="75" t="s">
        <v>3761</v>
      </c>
      <c r="F25" s="3" t="s">
        <v>2241</v>
      </c>
      <c r="G25" s="3" t="s">
        <v>2252</v>
      </c>
      <c r="H25" s="3" t="s">
        <v>1801</v>
      </c>
      <c r="I25" s="8">
        <v>6.0799999999996341</v>
      </c>
      <c r="J25" s="3" t="s">
        <v>873</v>
      </c>
      <c r="K25" s="3" t="s">
        <v>73</v>
      </c>
      <c r="L25" s="37">
        <v>2.955E-2</v>
      </c>
      <c r="M25" s="37">
        <v>1.4600000000011045E-2</v>
      </c>
      <c r="N25" s="8">
        <v>339883.77561099996</v>
      </c>
      <c r="O25" s="8">
        <v>120.11</v>
      </c>
      <c r="P25" s="8">
        <v>408.23440284099996</v>
      </c>
      <c r="Q25" s="37">
        <v>1.1568120488856628E-3</v>
      </c>
      <c r="R25" s="37">
        <v>1.0419345814465109E-4</v>
      </c>
      <c r="S25" s="60" t="s">
        <v>3760</v>
      </c>
    </row>
    <row r="26" spans="1:19" ht="15" x14ac:dyDescent="0.25">
      <c r="A26" s="60" t="s">
        <v>3761</v>
      </c>
      <c r="B26" s="39" t="s">
        <v>2250</v>
      </c>
      <c r="C26" s="3" t="s">
        <v>2239</v>
      </c>
      <c r="D26" s="3" t="s">
        <v>2253</v>
      </c>
      <c r="E26" s="75" t="s">
        <v>3761</v>
      </c>
      <c r="F26" s="3" t="s">
        <v>2241</v>
      </c>
      <c r="G26" s="3" t="s">
        <v>2252</v>
      </c>
      <c r="H26" s="3" t="s">
        <v>1801</v>
      </c>
      <c r="I26" s="8">
        <v>6.6400000000001205</v>
      </c>
      <c r="J26" s="3" t="s">
        <v>873</v>
      </c>
      <c r="K26" s="3" t="s">
        <v>73</v>
      </c>
      <c r="L26" s="37">
        <v>1.967E-2</v>
      </c>
      <c r="M26" s="37">
        <v>1.0100000000000067E-2</v>
      </c>
      <c r="N26" s="8">
        <v>1820542.5980989998</v>
      </c>
      <c r="O26" s="8">
        <v>121.63</v>
      </c>
      <c r="P26" s="8">
        <v>2214.3259619909995</v>
      </c>
      <c r="Q26" s="37">
        <v>6.2747258319363298E-3</v>
      </c>
      <c r="R26" s="37">
        <v>5.6516128438392332E-4</v>
      </c>
      <c r="S26" s="60" t="s">
        <v>3760</v>
      </c>
    </row>
    <row r="27" spans="1:19" ht="15" x14ac:dyDescent="0.25">
      <c r="A27" s="60" t="s">
        <v>3761</v>
      </c>
      <c r="B27" s="39" t="s">
        <v>2250</v>
      </c>
      <c r="C27" s="3" t="s">
        <v>2239</v>
      </c>
      <c r="D27" s="3" t="s">
        <v>2254</v>
      </c>
      <c r="E27" s="75" t="s">
        <v>3761</v>
      </c>
      <c r="F27" s="3" t="s">
        <v>2241</v>
      </c>
      <c r="G27" s="3" t="s">
        <v>2252</v>
      </c>
      <c r="H27" s="3" t="s">
        <v>1801</v>
      </c>
      <c r="I27" s="8">
        <v>6.1300000000011714</v>
      </c>
      <c r="J27" s="3" t="s">
        <v>873</v>
      </c>
      <c r="K27" s="3" t="s">
        <v>73</v>
      </c>
      <c r="L27" s="37">
        <v>1.528E-2</v>
      </c>
      <c r="M27" s="37">
        <v>2.2300000000056372E-2</v>
      </c>
      <c r="N27" s="8">
        <v>55630.928319999992</v>
      </c>
      <c r="O27" s="8">
        <v>121.54</v>
      </c>
      <c r="P27" s="8">
        <v>67.613830211999982</v>
      </c>
      <c r="Q27" s="37">
        <v>1.9159701611677973E-4</v>
      </c>
      <c r="R27" s="37">
        <v>1.7257043353441813E-5</v>
      </c>
      <c r="S27" s="60" t="s">
        <v>3760</v>
      </c>
    </row>
    <row r="28" spans="1:19" ht="15" x14ac:dyDescent="0.25">
      <c r="A28" s="60" t="s">
        <v>3761</v>
      </c>
      <c r="B28" s="39" t="s">
        <v>2250</v>
      </c>
      <c r="C28" s="3" t="s">
        <v>2239</v>
      </c>
      <c r="D28" s="3" t="s">
        <v>1067</v>
      </c>
      <c r="E28" s="75" t="s">
        <v>3761</v>
      </c>
      <c r="F28" s="3" t="s">
        <v>2241</v>
      </c>
      <c r="G28" s="3" t="s">
        <v>2255</v>
      </c>
      <c r="H28" s="3" t="s">
        <v>1801</v>
      </c>
      <c r="I28" s="8">
        <v>6.610000000016381</v>
      </c>
      <c r="J28" s="3" t="s">
        <v>873</v>
      </c>
      <c r="K28" s="3" t="s">
        <v>73</v>
      </c>
      <c r="L28" s="37">
        <v>1.524E-2</v>
      </c>
      <c r="M28" s="37">
        <v>1.8599999999915337E-2</v>
      </c>
      <c r="N28" s="8">
        <v>12813.934823999998</v>
      </c>
      <c r="O28" s="8">
        <v>120.99</v>
      </c>
      <c r="P28" s="8">
        <v>15.503579582999999</v>
      </c>
      <c r="Q28" s="37">
        <v>4.3932425924077283E-5</v>
      </c>
      <c r="R28" s="37">
        <v>3.9569706990195437E-6</v>
      </c>
      <c r="S28" s="60" t="s">
        <v>3760</v>
      </c>
    </row>
    <row r="29" spans="1:19" ht="15" x14ac:dyDescent="0.25">
      <c r="A29" s="60" t="s">
        <v>3761</v>
      </c>
      <c r="B29" s="39" t="s">
        <v>2250</v>
      </c>
      <c r="C29" s="3" t="s">
        <v>2239</v>
      </c>
      <c r="D29" s="3" t="s">
        <v>2256</v>
      </c>
      <c r="E29" s="75" t="s">
        <v>3761</v>
      </c>
      <c r="F29" s="3" t="s">
        <v>2241</v>
      </c>
      <c r="G29" s="3" t="s">
        <v>2252</v>
      </c>
      <c r="H29" s="3" t="s">
        <v>1801</v>
      </c>
      <c r="I29" s="8">
        <v>5.3899999999998647</v>
      </c>
      <c r="J29" s="3" t="s">
        <v>873</v>
      </c>
      <c r="K29" s="3" t="s">
        <v>73</v>
      </c>
      <c r="L29" s="37">
        <v>1.9560000000000001E-2</v>
      </c>
      <c r="M29" s="37">
        <v>3.9800000000000703E-2</v>
      </c>
      <c r="N29" s="8">
        <v>2647461.1105289995</v>
      </c>
      <c r="O29" s="8">
        <v>104.06</v>
      </c>
      <c r="P29" s="8">
        <v>2754.9480314759994</v>
      </c>
      <c r="Q29" s="37">
        <v>7.8066842350534016E-3</v>
      </c>
      <c r="R29" s="37">
        <v>7.0314397907342307E-4</v>
      </c>
      <c r="S29" s="60" t="s">
        <v>3760</v>
      </c>
    </row>
    <row r="30" spans="1:19" ht="15" x14ac:dyDescent="0.25">
      <c r="A30" s="60" t="s">
        <v>3761</v>
      </c>
      <c r="B30" s="39" t="s">
        <v>2250</v>
      </c>
      <c r="C30" s="3" t="s">
        <v>2239</v>
      </c>
      <c r="D30" s="3" t="s">
        <v>2257</v>
      </c>
      <c r="E30" s="75" t="s">
        <v>3761</v>
      </c>
      <c r="F30" s="3" t="s">
        <v>2241</v>
      </c>
      <c r="G30" s="3" t="s">
        <v>2252</v>
      </c>
      <c r="H30" s="3" t="s">
        <v>1801</v>
      </c>
      <c r="I30" s="8">
        <v>6.4699999999992395</v>
      </c>
      <c r="J30" s="3" t="s">
        <v>873</v>
      </c>
      <c r="K30" s="3" t="s">
        <v>73</v>
      </c>
      <c r="L30" s="37">
        <v>4.1410000000000002E-2</v>
      </c>
      <c r="M30" s="37">
        <v>2.9800000000007119E-2</v>
      </c>
      <c r="N30" s="8">
        <v>564080.43945999991</v>
      </c>
      <c r="O30" s="8">
        <v>114.04</v>
      </c>
      <c r="P30" s="8">
        <v>643.27733313599981</v>
      </c>
      <c r="Q30" s="37">
        <v>1.8228521765143702E-3</v>
      </c>
      <c r="R30" s="37">
        <v>1.6418334520330402E-4</v>
      </c>
      <c r="S30" s="60" t="s">
        <v>3760</v>
      </c>
    </row>
    <row r="31" spans="1:19" ht="15" x14ac:dyDescent="0.25">
      <c r="A31" s="60" t="s">
        <v>3761</v>
      </c>
      <c r="B31" s="39" t="s">
        <v>2258</v>
      </c>
      <c r="C31" s="3" t="s">
        <v>2239</v>
      </c>
      <c r="D31" s="3" t="s">
        <v>2251</v>
      </c>
      <c r="E31" s="75" t="s">
        <v>3761</v>
      </c>
      <c r="F31" s="3" t="s">
        <v>2241</v>
      </c>
      <c r="G31" s="3" t="s">
        <v>2252</v>
      </c>
      <c r="H31" s="3" t="s">
        <v>1801</v>
      </c>
      <c r="I31" s="8">
        <v>0</v>
      </c>
      <c r="J31" s="3" t="s">
        <v>873</v>
      </c>
      <c r="K31" s="3" t="s">
        <v>73</v>
      </c>
      <c r="L31" s="37">
        <v>5.91E-2</v>
      </c>
      <c r="M31" s="37">
        <v>0</v>
      </c>
      <c r="N31" s="8">
        <v>338979.11178299994</v>
      </c>
      <c r="O31" s="8">
        <v>220.11</v>
      </c>
      <c r="P31" s="8">
        <v>-0.90466382799999989</v>
      </c>
      <c r="Q31" s="37">
        <v>-2.5635419482983405E-6</v>
      </c>
      <c r="R31" s="37">
        <v>-2.308968867927832E-7</v>
      </c>
      <c r="S31" s="60" t="s">
        <v>3760</v>
      </c>
    </row>
    <row r="32" spans="1:19" ht="15" x14ac:dyDescent="0.25">
      <c r="A32" s="60" t="s">
        <v>3761</v>
      </c>
      <c r="B32" s="39" t="s">
        <v>2258</v>
      </c>
      <c r="C32" s="3" t="s">
        <v>2239</v>
      </c>
      <c r="D32" s="3" t="s">
        <v>2253</v>
      </c>
      <c r="E32" s="75" t="s">
        <v>3761</v>
      </c>
      <c r="F32" s="3" t="s">
        <v>2241</v>
      </c>
      <c r="G32" s="3" t="s">
        <v>2252</v>
      </c>
      <c r="H32" s="3" t="s">
        <v>1801</v>
      </c>
      <c r="I32" s="8">
        <v>0</v>
      </c>
      <c r="J32" s="3" t="s">
        <v>873</v>
      </c>
      <c r="K32" s="3" t="s">
        <v>73</v>
      </c>
      <c r="L32" s="37">
        <v>3.934E-2</v>
      </c>
      <c r="M32" s="37">
        <v>0</v>
      </c>
      <c r="N32" s="8">
        <v>1817121.4027979998</v>
      </c>
      <c r="O32" s="8">
        <v>221.63</v>
      </c>
      <c r="P32" s="8">
        <v>-3.4211953009999996</v>
      </c>
      <c r="Q32" s="37">
        <v>-9.6946262202435128E-6</v>
      </c>
      <c r="R32" s="37">
        <v>-8.7318992940988777E-7</v>
      </c>
      <c r="S32" s="60" t="s">
        <v>3760</v>
      </c>
    </row>
    <row r="33" spans="1:19" ht="15" x14ac:dyDescent="0.25">
      <c r="A33" s="60" t="s">
        <v>3761</v>
      </c>
      <c r="B33" s="39" t="s">
        <v>2258</v>
      </c>
      <c r="C33" s="3" t="s">
        <v>2239</v>
      </c>
      <c r="D33" s="3" t="s">
        <v>2254</v>
      </c>
      <c r="E33" s="75" t="s">
        <v>3761</v>
      </c>
      <c r="F33" s="3" t="s">
        <v>2241</v>
      </c>
      <c r="G33" s="3" t="s">
        <v>2252</v>
      </c>
      <c r="H33" s="3" t="s">
        <v>1801</v>
      </c>
      <c r="I33" s="8">
        <v>0</v>
      </c>
      <c r="J33" s="3" t="s">
        <v>873</v>
      </c>
      <c r="K33" s="3" t="s">
        <v>73</v>
      </c>
      <c r="L33" s="37">
        <v>3.056E-2</v>
      </c>
      <c r="M33" s="37">
        <v>0</v>
      </c>
      <c r="N33" s="8">
        <v>55527.890786999989</v>
      </c>
      <c r="O33" s="8">
        <v>221.54000000000002</v>
      </c>
      <c r="P33" s="8">
        <v>-0.10303753299999999</v>
      </c>
      <c r="Q33" s="37">
        <v>-2.919770083862296E-7</v>
      </c>
      <c r="R33" s="37">
        <v>-2.6298216924517805E-8</v>
      </c>
      <c r="S33" s="60" t="s">
        <v>3760</v>
      </c>
    </row>
    <row r="34" spans="1:19" ht="15" x14ac:dyDescent="0.25">
      <c r="A34" s="60" t="s">
        <v>3761</v>
      </c>
      <c r="B34" s="39" t="s">
        <v>2258</v>
      </c>
      <c r="C34" s="3" t="s">
        <v>2239</v>
      </c>
      <c r="D34" s="3" t="s">
        <v>1067</v>
      </c>
      <c r="E34" s="75" t="s">
        <v>3761</v>
      </c>
      <c r="F34" s="3" t="s">
        <v>2241</v>
      </c>
      <c r="G34" s="3" t="s">
        <v>2255</v>
      </c>
      <c r="H34" s="3" t="s">
        <v>1801</v>
      </c>
      <c r="I34" s="8">
        <v>0</v>
      </c>
      <c r="J34" s="3" t="s">
        <v>873</v>
      </c>
      <c r="K34" s="3" t="s">
        <v>73</v>
      </c>
      <c r="L34" s="37">
        <v>3.048E-2</v>
      </c>
      <c r="M34" s="37">
        <v>0</v>
      </c>
      <c r="N34" s="8">
        <v>12797.616514999998</v>
      </c>
      <c r="O34" s="8">
        <v>220.99</v>
      </c>
      <c r="P34" s="8">
        <v>-1.6318308999999996E-2</v>
      </c>
      <c r="Q34" s="37">
        <v>-4.6241121123717949E-8</v>
      </c>
      <c r="R34" s="37">
        <v>-4.1649136720238742E-9</v>
      </c>
      <c r="S34" s="60" t="s">
        <v>3760</v>
      </c>
    </row>
    <row r="35" spans="1:19" ht="15" x14ac:dyDescent="0.25">
      <c r="A35" s="60" t="s">
        <v>3761</v>
      </c>
      <c r="B35" s="39" t="s">
        <v>2258</v>
      </c>
      <c r="C35" s="3" t="s">
        <v>2239</v>
      </c>
      <c r="D35" s="3" t="s">
        <v>2259</v>
      </c>
      <c r="E35" s="75" t="s">
        <v>3761</v>
      </c>
      <c r="F35" s="3" t="s">
        <v>2241</v>
      </c>
      <c r="G35" s="3" t="s">
        <v>2260</v>
      </c>
      <c r="H35" s="3" t="s">
        <v>1801</v>
      </c>
      <c r="I35" s="8">
        <v>5.385703256396682</v>
      </c>
      <c r="J35" s="3" t="s">
        <v>873</v>
      </c>
      <c r="K35" s="3" t="s">
        <v>73</v>
      </c>
      <c r="L35" s="37">
        <v>4.5870000000000001E-2</v>
      </c>
      <c r="M35" s="37">
        <v>4.7750566046489772E-2</v>
      </c>
      <c r="N35" s="8">
        <v>1154260.8362219997</v>
      </c>
      <c r="O35" s="8">
        <v>98.568505759834849</v>
      </c>
      <c r="P35" s="8">
        <v>1137.7376588349996</v>
      </c>
      <c r="Q35" s="37">
        <v>3.2240022473654911E-3</v>
      </c>
      <c r="R35" s="37">
        <v>2.9038420160191385E-4</v>
      </c>
      <c r="S35" s="60" t="s">
        <v>3760</v>
      </c>
    </row>
    <row r="36" spans="1:19" ht="15" x14ac:dyDescent="0.25">
      <c r="A36" s="60" t="s">
        <v>3761</v>
      </c>
      <c r="B36" s="39" t="s">
        <v>2258</v>
      </c>
      <c r="C36" s="3" t="s">
        <v>2239</v>
      </c>
      <c r="D36" s="3" t="s">
        <v>2256</v>
      </c>
      <c r="E36" s="75" t="s">
        <v>3761</v>
      </c>
      <c r="F36" s="3" t="s">
        <v>2241</v>
      </c>
      <c r="G36" s="3" t="s">
        <v>2252</v>
      </c>
      <c r="H36" s="3" t="s">
        <v>1801</v>
      </c>
      <c r="I36" s="8">
        <v>0</v>
      </c>
      <c r="J36" s="3" t="s">
        <v>873</v>
      </c>
      <c r="K36" s="3" t="s">
        <v>73</v>
      </c>
      <c r="L36" s="37">
        <v>3.9120000000000002E-2</v>
      </c>
      <c r="M36" s="37">
        <v>0</v>
      </c>
      <c r="N36" s="8">
        <v>2642772.4419069993</v>
      </c>
      <c r="O36" s="8">
        <v>204.06</v>
      </c>
      <c r="P36" s="8">
        <v>-4.6886686219999989</v>
      </c>
      <c r="Q36" s="37">
        <v>-1.3286259848301545E-5</v>
      </c>
      <c r="R36" s="37">
        <v>-1.1966864978079004E-6</v>
      </c>
      <c r="S36" s="60" t="s">
        <v>3760</v>
      </c>
    </row>
    <row r="37" spans="1:19" ht="15" x14ac:dyDescent="0.25">
      <c r="A37" s="60" t="s">
        <v>3761</v>
      </c>
      <c r="B37" s="39" t="s">
        <v>2258</v>
      </c>
      <c r="C37" s="3" t="s">
        <v>2239</v>
      </c>
      <c r="D37" s="3" t="s">
        <v>2257</v>
      </c>
      <c r="E37" s="75" t="s">
        <v>3761</v>
      </c>
      <c r="F37" s="3" t="s">
        <v>2241</v>
      </c>
      <c r="G37" s="3" t="s">
        <v>2252</v>
      </c>
      <c r="H37" s="3" t="s">
        <v>1801</v>
      </c>
      <c r="I37" s="8">
        <v>0</v>
      </c>
      <c r="J37" s="3" t="s">
        <v>873</v>
      </c>
      <c r="K37" s="3" t="s">
        <v>73</v>
      </c>
      <c r="L37" s="37">
        <v>8.2820000000000005E-2</v>
      </c>
      <c r="M37" s="37">
        <v>0</v>
      </c>
      <c r="N37" s="8">
        <v>563130.97322899988</v>
      </c>
      <c r="O37" s="8">
        <v>214.04000000000002</v>
      </c>
      <c r="P37" s="8">
        <v>-0.94946623099999983</v>
      </c>
      <c r="Q37" s="37">
        <v>-2.6904983225008772E-6</v>
      </c>
      <c r="R37" s="37">
        <v>-2.4233178122910153E-7</v>
      </c>
      <c r="S37" s="60" t="s">
        <v>3760</v>
      </c>
    </row>
    <row r="38" spans="1:19" ht="15" x14ac:dyDescent="0.25">
      <c r="A38" s="60" t="s">
        <v>3761</v>
      </c>
      <c r="B38" s="39" t="s">
        <v>2258</v>
      </c>
      <c r="C38" s="3" t="s">
        <v>2239</v>
      </c>
      <c r="D38" s="3" t="s">
        <v>2261</v>
      </c>
      <c r="E38" s="75" t="s">
        <v>3761</v>
      </c>
      <c r="F38" s="3" t="s">
        <v>2241</v>
      </c>
      <c r="G38" s="3" t="s">
        <v>2262</v>
      </c>
      <c r="H38" s="3" t="s">
        <v>1801</v>
      </c>
      <c r="I38" s="8">
        <v>6.9674384763996757</v>
      </c>
      <c r="J38" s="3" t="s">
        <v>873</v>
      </c>
      <c r="K38" s="3" t="s">
        <v>73</v>
      </c>
      <c r="L38" s="37">
        <v>2.835E-2</v>
      </c>
      <c r="M38" s="37">
        <v>1.091164933803713E-2</v>
      </c>
      <c r="N38" s="8">
        <v>347465.69189699995</v>
      </c>
      <c r="O38" s="8">
        <v>124.44246465235933</v>
      </c>
      <c r="P38" s="8">
        <v>432.39487081799996</v>
      </c>
      <c r="Q38" s="37">
        <v>1.2252754617386836E-3</v>
      </c>
      <c r="R38" s="37">
        <v>1.1035992204724677E-4</v>
      </c>
      <c r="S38" s="60" t="s">
        <v>3760</v>
      </c>
    </row>
    <row r="39" spans="1:19" ht="15" x14ac:dyDescent="0.25">
      <c r="A39" s="60" t="s">
        <v>3761</v>
      </c>
      <c r="B39" s="39" t="s">
        <v>2258</v>
      </c>
      <c r="C39" s="3" t="s">
        <v>2239</v>
      </c>
      <c r="D39" s="3" t="s">
        <v>2263</v>
      </c>
      <c r="E39" s="75" t="s">
        <v>3761</v>
      </c>
      <c r="F39" s="3" t="s">
        <v>2241</v>
      </c>
      <c r="G39" s="3" t="s">
        <v>2262</v>
      </c>
      <c r="H39" s="3" t="s">
        <v>1801</v>
      </c>
      <c r="I39" s="8">
        <v>6.6899946090687132</v>
      </c>
      <c r="J39" s="3" t="s">
        <v>873</v>
      </c>
      <c r="K39" s="3" t="s">
        <v>73</v>
      </c>
      <c r="L39" s="37">
        <v>1.8870000000000001E-2</v>
      </c>
      <c r="M39" s="37">
        <v>1.6224238423193593E-2</v>
      </c>
      <c r="N39" s="8">
        <v>1327041.802037</v>
      </c>
      <c r="O39" s="8">
        <v>124.17483118290311</v>
      </c>
      <c r="P39" s="8">
        <v>1647.851917406</v>
      </c>
      <c r="Q39" s="37">
        <v>4.6695107996007259E-3</v>
      </c>
      <c r="R39" s="37">
        <v>4.2058040329270684E-4</v>
      </c>
      <c r="S39" s="60" t="s">
        <v>3760</v>
      </c>
    </row>
    <row r="40" spans="1:19" ht="15" x14ac:dyDescent="0.25">
      <c r="A40" s="60" t="s">
        <v>3761</v>
      </c>
      <c r="B40" s="39" t="s">
        <v>2258</v>
      </c>
      <c r="C40" s="3" t="s">
        <v>2239</v>
      </c>
      <c r="D40" s="3" t="s">
        <v>2264</v>
      </c>
      <c r="E40" s="75" t="s">
        <v>3761</v>
      </c>
      <c r="F40" s="3" t="s">
        <v>2241</v>
      </c>
      <c r="G40" s="3" t="s">
        <v>2262</v>
      </c>
      <c r="H40" s="3" t="s">
        <v>1801</v>
      </c>
      <c r="I40" s="8">
        <v>6.8386203314083156</v>
      </c>
      <c r="J40" s="3" t="s">
        <v>873</v>
      </c>
      <c r="K40" s="3" t="s">
        <v>73</v>
      </c>
      <c r="L40" s="37">
        <v>1.567E-2</v>
      </c>
      <c r="M40" s="37">
        <v>1.9624737700790151E-2</v>
      </c>
      <c r="N40" s="8">
        <v>36566.302128999989</v>
      </c>
      <c r="O40" s="8">
        <v>125.41015644190901</v>
      </c>
      <c r="P40" s="8">
        <v>45.857856704999996</v>
      </c>
      <c r="Q40" s="37">
        <v>1.2994720876838444E-4</v>
      </c>
      <c r="R40" s="37">
        <v>1.1704277346406802E-5</v>
      </c>
      <c r="S40" s="60" t="s">
        <v>3760</v>
      </c>
    </row>
    <row r="41" spans="1:19" ht="15" x14ac:dyDescent="0.25">
      <c r="A41" s="60" t="s">
        <v>3761</v>
      </c>
      <c r="B41" s="39" t="s">
        <v>2258</v>
      </c>
      <c r="C41" s="3" t="s">
        <v>2239</v>
      </c>
      <c r="D41" s="3" t="s">
        <v>2265</v>
      </c>
      <c r="E41" s="75" t="s">
        <v>3761</v>
      </c>
      <c r="F41" s="3" t="s">
        <v>2241</v>
      </c>
      <c r="G41" s="3" t="s">
        <v>2262</v>
      </c>
      <c r="H41" s="3" t="s">
        <v>1801</v>
      </c>
      <c r="I41" s="8">
        <v>6.6948079976001669</v>
      </c>
      <c r="J41" s="3" t="s">
        <v>873</v>
      </c>
      <c r="K41" s="3" t="s">
        <v>73</v>
      </c>
      <c r="L41" s="37">
        <v>1.6310000000000002E-2</v>
      </c>
      <c r="M41" s="37">
        <v>1.9242561909233482E-2</v>
      </c>
      <c r="N41" s="8">
        <v>28966.582014999996</v>
      </c>
      <c r="O41" s="8">
        <v>124.74824912475955</v>
      </c>
      <c r="P41" s="8">
        <v>36.135303894999993</v>
      </c>
      <c r="Q41" s="37">
        <v>1.0239645322631481E-4</v>
      </c>
      <c r="R41" s="37">
        <v>9.2227951581884534E-6</v>
      </c>
      <c r="S41" s="60" t="s">
        <v>3760</v>
      </c>
    </row>
    <row r="42" spans="1:19" ht="15" x14ac:dyDescent="0.25">
      <c r="A42" s="60" t="s">
        <v>3761</v>
      </c>
      <c r="B42" s="39" t="s">
        <v>2258</v>
      </c>
      <c r="C42" s="3" t="s">
        <v>2239</v>
      </c>
      <c r="D42" s="3" t="s">
        <v>2266</v>
      </c>
      <c r="E42" s="75" t="s">
        <v>3761</v>
      </c>
      <c r="F42" s="3" t="s">
        <v>2241</v>
      </c>
      <c r="G42" s="3" t="s">
        <v>2262</v>
      </c>
      <c r="H42" s="3" t="s">
        <v>1801</v>
      </c>
      <c r="I42" s="8">
        <v>5.9673647562834455</v>
      </c>
      <c r="J42" s="3" t="s">
        <v>873</v>
      </c>
      <c r="K42" s="3" t="s">
        <v>73</v>
      </c>
      <c r="L42" s="37">
        <v>4.4229999999999998E-2</v>
      </c>
      <c r="M42" s="37">
        <v>4.3753999974760004E-2</v>
      </c>
      <c r="N42" s="8">
        <v>1242512.8628329998</v>
      </c>
      <c r="O42" s="8">
        <v>100.12014844189187</v>
      </c>
      <c r="P42" s="8">
        <v>1244.0057226779998</v>
      </c>
      <c r="Q42" s="37">
        <v>3.5251335969279465E-3</v>
      </c>
      <c r="R42" s="37">
        <v>3.1750694526360194E-4</v>
      </c>
      <c r="S42" s="60" t="s">
        <v>3760</v>
      </c>
    </row>
    <row r="43" spans="1:19" ht="15" x14ac:dyDescent="0.25">
      <c r="A43" s="60" t="s">
        <v>3761</v>
      </c>
      <c r="B43" s="39" t="s">
        <v>2258</v>
      </c>
      <c r="C43" s="3" t="s">
        <v>2239</v>
      </c>
      <c r="D43" s="3" t="s">
        <v>2267</v>
      </c>
      <c r="E43" s="75" t="s">
        <v>3761</v>
      </c>
      <c r="F43" s="3" t="s">
        <v>2241</v>
      </c>
      <c r="G43" s="3" t="s">
        <v>2262</v>
      </c>
      <c r="H43" s="3" t="s">
        <v>1801</v>
      </c>
      <c r="I43" s="8">
        <v>5.4705596678721822</v>
      </c>
      <c r="J43" s="3" t="s">
        <v>873</v>
      </c>
      <c r="K43" s="3" t="s">
        <v>73</v>
      </c>
      <c r="L43" s="37">
        <v>1.6420000000000001E-2</v>
      </c>
      <c r="M43" s="37">
        <v>5.8412752497611624E-2</v>
      </c>
      <c r="N43" s="8">
        <v>2414733.9087999999</v>
      </c>
      <c r="O43" s="8">
        <v>94.660242181629144</v>
      </c>
      <c r="P43" s="8">
        <v>2285.7929661119997</v>
      </c>
      <c r="Q43" s="37">
        <v>6.4772415701729582E-3</v>
      </c>
      <c r="R43" s="37">
        <v>5.834017713462758E-4</v>
      </c>
      <c r="S43" s="60" t="s">
        <v>3760</v>
      </c>
    </row>
    <row r="44" spans="1:19" ht="15" x14ac:dyDescent="0.25">
      <c r="A44" s="60" t="s">
        <v>3761</v>
      </c>
      <c r="B44" s="39" t="s">
        <v>2258</v>
      </c>
      <c r="C44" s="3" t="s">
        <v>2239</v>
      </c>
      <c r="D44" s="3" t="s">
        <v>2268</v>
      </c>
      <c r="E44" s="75" t="s">
        <v>3761</v>
      </c>
      <c r="F44" s="3" t="s">
        <v>2241</v>
      </c>
      <c r="G44" s="3" t="s">
        <v>2255</v>
      </c>
      <c r="H44" s="3" t="s">
        <v>1801</v>
      </c>
      <c r="I44" s="8">
        <v>6.7585795799216974</v>
      </c>
      <c r="J44" s="3" t="s">
        <v>873</v>
      </c>
      <c r="K44" s="3" t="s">
        <v>73</v>
      </c>
      <c r="L44" s="37">
        <v>3.9109999999999999E-2</v>
      </c>
      <c r="M44" s="37">
        <v>3.724728301824231E-2</v>
      </c>
      <c r="N44" s="8">
        <v>746629.14814499987</v>
      </c>
      <c r="O44" s="8">
        <v>115.37250984322807</v>
      </c>
      <c r="P44" s="8">
        <v>861.40478743599988</v>
      </c>
      <c r="Q44" s="37">
        <v>2.4409589935071455E-3</v>
      </c>
      <c r="R44" s="37">
        <v>2.1985590396278291E-4</v>
      </c>
      <c r="S44" s="60" t="s">
        <v>3760</v>
      </c>
    </row>
    <row r="45" spans="1:19" ht="15" x14ac:dyDescent="0.25">
      <c r="A45" s="60" t="s">
        <v>3761</v>
      </c>
      <c r="B45" s="39" t="s">
        <v>2258</v>
      </c>
      <c r="C45" s="3" t="s">
        <v>2239</v>
      </c>
      <c r="D45" s="3" t="s">
        <v>2269</v>
      </c>
      <c r="E45" s="75" t="s">
        <v>3761</v>
      </c>
      <c r="F45" s="3" t="s">
        <v>2241</v>
      </c>
      <c r="G45" s="3" t="s">
        <v>2270</v>
      </c>
      <c r="H45" s="3" t="s">
        <v>1801</v>
      </c>
      <c r="I45" s="8">
        <v>5.9447665532352119</v>
      </c>
      <c r="J45" s="3" t="s">
        <v>873</v>
      </c>
      <c r="K45" s="3" t="s">
        <v>73</v>
      </c>
      <c r="L45" s="37">
        <v>3.2599999999999997E-2</v>
      </c>
      <c r="M45" s="37">
        <v>1.401123430055813E-2</v>
      </c>
      <c r="N45" s="8">
        <v>269679.23721399991</v>
      </c>
      <c r="O45" s="8">
        <v>126.23655032695522</v>
      </c>
      <c r="P45" s="8">
        <v>340.43376600699997</v>
      </c>
      <c r="Q45" s="37">
        <v>9.6468567965793167E-4</v>
      </c>
      <c r="R45" s="37">
        <v>8.6888736232481635E-5</v>
      </c>
      <c r="S45" s="60" t="s">
        <v>3760</v>
      </c>
    </row>
    <row r="46" spans="1:19" ht="15" x14ac:dyDescent="0.25">
      <c r="A46" s="60" t="s">
        <v>3761</v>
      </c>
      <c r="B46" s="39" t="s">
        <v>2258</v>
      </c>
      <c r="C46" s="3" t="s">
        <v>2239</v>
      </c>
      <c r="D46" s="3" t="s">
        <v>2271</v>
      </c>
      <c r="E46" s="75" t="s">
        <v>3761</v>
      </c>
      <c r="F46" s="3" t="s">
        <v>2241</v>
      </c>
      <c r="G46" s="3" t="s">
        <v>2270</v>
      </c>
      <c r="H46" s="3" t="s">
        <v>1801</v>
      </c>
      <c r="I46" s="8">
        <v>5.629044853973892</v>
      </c>
      <c r="J46" s="3" t="s">
        <v>873</v>
      </c>
      <c r="K46" s="3" t="s">
        <v>73</v>
      </c>
      <c r="L46" s="37">
        <v>2.4459999999999999E-2</v>
      </c>
      <c r="M46" s="37">
        <v>2.6242166401086089E-2</v>
      </c>
      <c r="N46" s="8">
        <v>2324359.9569579996</v>
      </c>
      <c r="O46" s="8">
        <v>117.75358173168082</v>
      </c>
      <c r="P46" s="8">
        <v>2737.0171016549994</v>
      </c>
      <c r="Q46" s="37">
        <v>7.7558734373344871E-3</v>
      </c>
      <c r="R46" s="37">
        <v>6.9856747701284912E-4</v>
      </c>
      <c r="S46" s="60" t="s">
        <v>3760</v>
      </c>
    </row>
    <row r="47" spans="1:19" ht="15" x14ac:dyDescent="0.25">
      <c r="A47" s="60" t="s">
        <v>3761</v>
      </c>
      <c r="B47" s="39" t="s">
        <v>2258</v>
      </c>
      <c r="C47" s="3" t="s">
        <v>2239</v>
      </c>
      <c r="D47" s="3" t="s">
        <v>2272</v>
      </c>
      <c r="E47" s="75" t="s">
        <v>3761</v>
      </c>
      <c r="F47" s="3" t="s">
        <v>2241</v>
      </c>
      <c r="G47" s="3" t="s">
        <v>2270</v>
      </c>
      <c r="H47" s="3" t="s">
        <v>1801</v>
      </c>
      <c r="I47" s="8">
        <v>5.9966299592021945</v>
      </c>
      <c r="J47" s="3" t="s">
        <v>873</v>
      </c>
      <c r="K47" s="3" t="s">
        <v>73</v>
      </c>
      <c r="L47" s="37">
        <v>1.9959999999999999E-2</v>
      </c>
      <c r="M47" s="37">
        <v>1.8320255134071792E-2</v>
      </c>
      <c r="N47" s="8">
        <v>76472.789669999998</v>
      </c>
      <c r="O47" s="8">
        <v>125.21489761549063</v>
      </c>
      <c r="P47" s="8">
        <v>95.75532528899997</v>
      </c>
      <c r="Q47" s="37">
        <v>2.7134144812000196E-4</v>
      </c>
      <c r="R47" s="37">
        <v>2.4439582769590253E-5</v>
      </c>
      <c r="S47" s="60" t="s">
        <v>3760</v>
      </c>
    </row>
    <row r="48" spans="1:19" ht="15" x14ac:dyDescent="0.25">
      <c r="A48" s="60" t="s">
        <v>3761</v>
      </c>
      <c r="B48" s="39" t="s">
        <v>2258</v>
      </c>
      <c r="C48" s="3" t="s">
        <v>2239</v>
      </c>
      <c r="D48" s="3" t="s">
        <v>2273</v>
      </c>
      <c r="E48" s="75" t="s">
        <v>3761</v>
      </c>
      <c r="F48" s="3" t="s">
        <v>2241</v>
      </c>
      <c r="G48" s="3" t="s">
        <v>2270</v>
      </c>
      <c r="H48" s="3" t="s">
        <v>1801</v>
      </c>
      <c r="I48" s="8">
        <v>6.1090295354676369</v>
      </c>
      <c r="J48" s="3" t="s">
        <v>873</v>
      </c>
      <c r="K48" s="3" t="s">
        <v>73</v>
      </c>
      <c r="L48" s="37">
        <v>1.9709999999999998E-2</v>
      </c>
      <c r="M48" s="37">
        <v>2.2132713562984584E-2</v>
      </c>
      <c r="N48" s="8">
        <v>63161.704581999998</v>
      </c>
      <c r="O48" s="8">
        <v>122.41053397414781</v>
      </c>
      <c r="P48" s="8">
        <v>77.316579845999982</v>
      </c>
      <c r="Q48" s="37">
        <v>2.1909165548528932E-4</v>
      </c>
      <c r="R48" s="37">
        <v>1.9733471187163508E-5</v>
      </c>
      <c r="S48" s="60" t="s">
        <v>3760</v>
      </c>
    </row>
    <row r="49" spans="1:19" ht="15" x14ac:dyDescent="0.25">
      <c r="A49" s="60" t="s">
        <v>3761</v>
      </c>
      <c r="B49" s="39" t="s">
        <v>2258</v>
      </c>
      <c r="C49" s="3" t="s">
        <v>2239</v>
      </c>
      <c r="D49" s="3" t="s">
        <v>2274</v>
      </c>
      <c r="E49" s="75" t="s">
        <v>3761</v>
      </c>
      <c r="F49" s="3" t="s">
        <v>2241</v>
      </c>
      <c r="G49" s="3" t="s">
        <v>2270</v>
      </c>
      <c r="H49" s="3" t="s">
        <v>1801</v>
      </c>
      <c r="I49" s="8">
        <v>5.2942831778107085</v>
      </c>
      <c r="J49" s="3" t="s">
        <v>873</v>
      </c>
      <c r="K49" s="3" t="s">
        <v>73</v>
      </c>
      <c r="L49" s="37">
        <v>5.2339999999999998E-2</v>
      </c>
      <c r="M49" s="37">
        <v>4.5036435349998405E-2</v>
      </c>
      <c r="N49" s="8">
        <v>998351.64968999987</v>
      </c>
      <c r="O49" s="8">
        <v>104.3536753982924</v>
      </c>
      <c r="P49" s="8">
        <v>1041.8166398509998</v>
      </c>
      <c r="Q49" s="37">
        <v>2.9521912737438009E-3</v>
      </c>
      <c r="R49" s="37">
        <v>2.6590232891517146E-4</v>
      </c>
      <c r="S49" s="60" t="s">
        <v>3760</v>
      </c>
    </row>
    <row r="50" spans="1:19" ht="15" x14ac:dyDescent="0.25">
      <c r="A50" s="60" t="s">
        <v>3761</v>
      </c>
      <c r="B50" s="39" t="s">
        <v>2258</v>
      </c>
      <c r="C50" s="3" t="s">
        <v>2239</v>
      </c>
      <c r="D50" s="3" t="s">
        <v>2275</v>
      </c>
      <c r="E50" s="75" t="s">
        <v>3761</v>
      </c>
      <c r="F50" s="3" t="s">
        <v>2241</v>
      </c>
      <c r="G50" s="3" t="s">
        <v>2270</v>
      </c>
      <c r="H50" s="3" t="s">
        <v>1801</v>
      </c>
      <c r="I50" s="8">
        <v>5.0493141825015453</v>
      </c>
      <c r="J50" s="3" t="s">
        <v>873</v>
      </c>
      <c r="K50" s="3" t="s">
        <v>73</v>
      </c>
      <c r="L50" s="37">
        <v>3.0550000000000001E-2</v>
      </c>
      <c r="M50" s="37">
        <v>5.6904969358347539E-2</v>
      </c>
      <c r="N50" s="8">
        <v>2073607.8705329997</v>
      </c>
      <c r="O50" s="8">
        <v>95.522109105318307</v>
      </c>
      <c r="P50" s="8">
        <v>1980.7539725069998</v>
      </c>
      <c r="Q50" s="37">
        <v>5.6128539028757023E-3</v>
      </c>
      <c r="R50" s="37">
        <v>5.0554682479722667E-4</v>
      </c>
      <c r="S50" s="60" t="s">
        <v>3760</v>
      </c>
    </row>
    <row r="51" spans="1:19" ht="15" x14ac:dyDescent="0.25">
      <c r="A51" s="60" t="s">
        <v>3761</v>
      </c>
      <c r="B51" s="39" t="s">
        <v>2258</v>
      </c>
      <c r="C51" s="3" t="s">
        <v>2239</v>
      </c>
      <c r="D51" s="3" t="s">
        <v>2276</v>
      </c>
      <c r="E51" s="75" t="s">
        <v>3761</v>
      </c>
      <c r="F51" s="3" t="s">
        <v>2241</v>
      </c>
      <c r="G51" s="3" t="s">
        <v>2255</v>
      </c>
      <c r="H51" s="3" t="s">
        <v>1801</v>
      </c>
      <c r="I51" s="8">
        <v>6.0052309101464534</v>
      </c>
      <c r="J51" s="3" t="s">
        <v>873</v>
      </c>
      <c r="K51" s="3" t="s">
        <v>73</v>
      </c>
      <c r="L51" s="37">
        <v>4.5740000000000003E-2</v>
      </c>
      <c r="M51" s="37">
        <v>3.6832082915540493E-2</v>
      </c>
      <c r="N51" s="8">
        <v>172473.05955299997</v>
      </c>
      <c r="O51" s="8">
        <v>113.97387120426991</v>
      </c>
      <c r="P51" s="8">
        <v>196.57422275699994</v>
      </c>
      <c r="Q51" s="37">
        <v>5.5703151866453497E-4</v>
      </c>
      <c r="R51" s="37">
        <v>5.0171538480371707E-5</v>
      </c>
      <c r="S51" s="60" t="s">
        <v>3760</v>
      </c>
    </row>
    <row r="52" spans="1:19" ht="15" x14ac:dyDescent="0.25">
      <c r="A52" s="60" t="s">
        <v>3761</v>
      </c>
      <c r="B52" s="39" t="s">
        <v>2277</v>
      </c>
      <c r="C52" s="3" t="s">
        <v>2239</v>
      </c>
      <c r="D52" s="3" t="s">
        <v>2278</v>
      </c>
      <c r="E52" s="75" t="s">
        <v>3761</v>
      </c>
      <c r="F52" s="3" t="s">
        <v>2241</v>
      </c>
      <c r="G52" s="3" t="s">
        <v>535</v>
      </c>
      <c r="H52" s="3" t="s">
        <v>1801</v>
      </c>
      <c r="I52" s="8">
        <v>0</v>
      </c>
      <c r="J52" s="3" t="s">
        <v>873</v>
      </c>
      <c r="K52" s="3" t="s">
        <v>73</v>
      </c>
      <c r="L52" s="37">
        <v>0</v>
      </c>
      <c r="M52" s="37">
        <v>0</v>
      </c>
      <c r="N52" s="8">
        <v>464.07782899999995</v>
      </c>
      <c r="O52" s="8">
        <v>100</v>
      </c>
      <c r="P52" s="8">
        <v>0.46407782899999994</v>
      </c>
      <c r="Q52" s="37">
        <v>1.3150553223144058E-6</v>
      </c>
      <c r="R52" s="37">
        <v>1.1844634728299715E-7</v>
      </c>
      <c r="S52" s="60" t="s">
        <v>3760</v>
      </c>
    </row>
    <row r="53" spans="1:19" ht="15" x14ac:dyDescent="0.25">
      <c r="A53" s="60" t="s">
        <v>3761</v>
      </c>
      <c r="B53" s="39" t="s">
        <v>2277</v>
      </c>
      <c r="C53" s="3" t="s">
        <v>2239</v>
      </c>
      <c r="D53" s="3" t="s">
        <v>2279</v>
      </c>
      <c r="E53" s="75" t="s">
        <v>3761</v>
      </c>
      <c r="F53" s="3" t="s">
        <v>2241</v>
      </c>
      <c r="G53" s="3" t="s">
        <v>535</v>
      </c>
      <c r="H53" s="3" t="s">
        <v>1801</v>
      </c>
      <c r="I53" s="8">
        <v>0</v>
      </c>
      <c r="J53" s="3" t="s">
        <v>873</v>
      </c>
      <c r="K53" s="3" t="s">
        <v>73</v>
      </c>
      <c r="L53" s="37">
        <v>0</v>
      </c>
      <c r="M53" s="37">
        <v>0</v>
      </c>
      <c r="N53" s="8">
        <v>44.103494999999995</v>
      </c>
      <c r="O53" s="8">
        <v>100</v>
      </c>
      <c r="P53" s="8">
        <v>4.4103494999999993E-2</v>
      </c>
      <c r="Q53" s="37">
        <v>1.2497588164768108E-7</v>
      </c>
      <c r="R53" s="37">
        <v>1.1256512504422891E-8</v>
      </c>
      <c r="S53" s="60" t="s">
        <v>3760</v>
      </c>
    </row>
    <row r="54" spans="1:19" ht="15" x14ac:dyDescent="0.25">
      <c r="A54" s="60" t="s">
        <v>3761</v>
      </c>
      <c r="B54" s="39" t="s">
        <v>2280</v>
      </c>
      <c r="C54" s="3" t="s">
        <v>2239</v>
      </c>
      <c r="D54" s="3" t="s">
        <v>2281</v>
      </c>
      <c r="E54" s="75" t="s">
        <v>3761</v>
      </c>
      <c r="F54" s="3" t="s">
        <v>2241</v>
      </c>
      <c r="G54" s="3" t="s">
        <v>535</v>
      </c>
      <c r="H54" s="3" t="s">
        <v>1801</v>
      </c>
      <c r="I54" s="8">
        <v>5.5867797271118373</v>
      </c>
      <c r="J54" s="3" t="s">
        <v>873</v>
      </c>
      <c r="K54" s="3" t="s">
        <v>73</v>
      </c>
      <c r="L54" s="37">
        <v>0</v>
      </c>
      <c r="M54" s="37">
        <v>6.3691294914111254E-2</v>
      </c>
      <c r="N54" s="8">
        <v>6888988.0011079991</v>
      </c>
      <c r="O54" s="8">
        <v>88.068428373110834</v>
      </c>
      <c r="P54" s="8">
        <v>6067.0234633879991</v>
      </c>
      <c r="Q54" s="37">
        <v>1.7192097957635395E-2</v>
      </c>
      <c r="R54" s="37">
        <v>1.5484833000254084E-3</v>
      </c>
      <c r="S54" s="60" t="s">
        <v>3760</v>
      </c>
    </row>
    <row r="55" spans="1:19" ht="15" x14ac:dyDescent="0.25">
      <c r="A55" s="60" t="s">
        <v>3761</v>
      </c>
      <c r="B55" s="39" t="s">
        <v>2280</v>
      </c>
      <c r="C55" s="3" t="s">
        <v>2239</v>
      </c>
      <c r="D55" s="3" t="s">
        <v>2278</v>
      </c>
      <c r="E55" s="75" t="s">
        <v>3761</v>
      </c>
      <c r="F55" s="3" t="s">
        <v>2241</v>
      </c>
      <c r="G55" s="3" t="s">
        <v>535</v>
      </c>
      <c r="H55" s="3" t="s">
        <v>1801</v>
      </c>
      <c r="I55" s="8">
        <v>6.3322537650725366</v>
      </c>
      <c r="J55" s="3" t="s">
        <v>873</v>
      </c>
      <c r="K55" s="3" t="s">
        <v>73</v>
      </c>
      <c r="L55" s="37">
        <v>0</v>
      </c>
      <c r="M55" s="37">
        <v>6.5229238467466005E-2</v>
      </c>
      <c r="N55" s="8">
        <v>6346688.9585119989</v>
      </c>
      <c r="O55" s="8">
        <v>91.653106663081189</v>
      </c>
      <c r="P55" s="8">
        <v>5816.9376007189994</v>
      </c>
      <c r="Q55" s="37">
        <v>1.6483430738071975E-2</v>
      </c>
      <c r="R55" s="37">
        <v>1.4846540130196285E-3</v>
      </c>
      <c r="S55" s="60" t="s">
        <v>3760</v>
      </c>
    </row>
    <row r="56" spans="1:19" ht="15" x14ac:dyDescent="0.25">
      <c r="A56" s="60" t="s">
        <v>3761</v>
      </c>
      <c r="B56" s="39" t="s">
        <v>2280</v>
      </c>
      <c r="C56" s="3" t="s">
        <v>2239</v>
      </c>
      <c r="D56" s="3" t="s">
        <v>2279</v>
      </c>
      <c r="E56" s="75" t="s">
        <v>3761</v>
      </c>
      <c r="F56" s="3" t="s">
        <v>2241</v>
      </c>
      <c r="G56" s="3" t="s">
        <v>535</v>
      </c>
      <c r="H56" s="3" t="s">
        <v>1801</v>
      </c>
      <c r="I56" s="8">
        <v>7.2309987786441834</v>
      </c>
      <c r="J56" s="3" t="s">
        <v>873</v>
      </c>
      <c r="K56" s="3" t="s">
        <v>73</v>
      </c>
      <c r="L56" s="37">
        <v>0</v>
      </c>
      <c r="M56" s="37">
        <v>4.9945040107697604E-2</v>
      </c>
      <c r="N56" s="8">
        <v>2039080.7243689997</v>
      </c>
      <c r="O56" s="8">
        <v>109.06871621991441</v>
      </c>
      <c r="P56" s="8">
        <v>2223.9991687569996</v>
      </c>
      <c r="Q56" s="37">
        <v>6.3021367558084894E-3</v>
      </c>
      <c r="R56" s="37">
        <v>5.6763017200653343E-4</v>
      </c>
      <c r="S56" s="60" t="s">
        <v>3760</v>
      </c>
    </row>
    <row r="57" spans="1:19" ht="15" x14ac:dyDescent="0.25">
      <c r="A57" s="60" t="s">
        <v>3761</v>
      </c>
      <c r="B57" s="39" t="s">
        <v>2282</v>
      </c>
      <c r="C57" s="3" t="s">
        <v>2239</v>
      </c>
      <c r="D57" s="3" t="s">
        <v>2283</v>
      </c>
      <c r="E57" s="75" t="s">
        <v>3761</v>
      </c>
      <c r="F57" s="3" t="s">
        <v>2241</v>
      </c>
      <c r="G57" s="3" t="s">
        <v>2284</v>
      </c>
      <c r="H57" s="3" t="s">
        <v>1801</v>
      </c>
      <c r="I57" s="8">
        <v>4.2900000000007692</v>
      </c>
      <c r="J57" s="3" t="s">
        <v>873</v>
      </c>
      <c r="K57" s="3" t="s">
        <v>73</v>
      </c>
      <c r="L57" s="37">
        <v>2.6200000000000001E-2</v>
      </c>
      <c r="M57" s="37">
        <v>1.2500000000014626E-2</v>
      </c>
      <c r="N57" s="8">
        <v>257553.89951799999</v>
      </c>
      <c r="O57" s="8">
        <v>119.13</v>
      </c>
      <c r="P57" s="8">
        <v>306.82396033699996</v>
      </c>
      <c r="Q57" s="37">
        <v>8.6944571974964134E-4</v>
      </c>
      <c r="R57" s="37">
        <v>7.8310522696443759E-5</v>
      </c>
      <c r="S57" s="60" t="s">
        <v>3760</v>
      </c>
    </row>
    <row r="58" spans="1:19" ht="15" x14ac:dyDescent="0.25">
      <c r="A58" s="60" t="s">
        <v>3761</v>
      </c>
      <c r="B58" s="39" t="s">
        <v>2282</v>
      </c>
      <c r="C58" s="3" t="s">
        <v>2239</v>
      </c>
      <c r="D58" s="3" t="s">
        <v>2285</v>
      </c>
      <c r="E58" s="75" t="s">
        <v>3761</v>
      </c>
      <c r="F58" s="3" t="s">
        <v>2241</v>
      </c>
      <c r="G58" s="3" t="s">
        <v>2284</v>
      </c>
      <c r="H58" s="3" t="s">
        <v>1801</v>
      </c>
      <c r="I58" s="8">
        <v>4.1199999999994654</v>
      </c>
      <c r="J58" s="3" t="s">
        <v>873</v>
      </c>
      <c r="K58" s="3" t="s">
        <v>73</v>
      </c>
      <c r="L58" s="37">
        <v>4.2799999999999998E-2</v>
      </c>
      <c r="M58" s="37">
        <v>4.3200000000004957E-2</v>
      </c>
      <c r="N58" s="8">
        <v>634382.58633899991</v>
      </c>
      <c r="O58" s="8">
        <v>99.97</v>
      </c>
      <c r="P58" s="8">
        <v>634.19227128699993</v>
      </c>
      <c r="Q58" s="37">
        <v>1.7971078763313014E-3</v>
      </c>
      <c r="R58" s="37">
        <v>1.6186456950748393E-4</v>
      </c>
      <c r="S58" s="60" t="s">
        <v>3760</v>
      </c>
    </row>
    <row r="59" spans="1:19" ht="15" x14ac:dyDescent="0.25">
      <c r="A59" s="60" t="s">
        <v>3761</v>
      </c>
      <c r="B59" s="39" t="s">
        <v>2282</v>
      </c>
      <c r="C59" s="3" t="s">
        <v>2239</v>
      </c>
      <c r="D59" s="3" t="s">
        <v>2286</v>
      </c>
      <c r="E59" s="75" t="s">
        <v>3761</v>
      </c>
      <c r="F59" s="3" t="s">
        <v>2241</v>
      </c>
      <c r="G59" s="3" t="s">
        <v>2284</v>
      </c>
      <c r="H59" s="3" t="s">
        <v>1801</v>
      </c>
      <c r="I59" s="8">
        <v>4.8200000000000456</v>
      </c>
      <c r="J59" s="3" t="s">
        <v>873</v>
      </c>
      <c r="K59" s="3" t="s">
        <v>73</v>
      </c>
      <c r="L59" s="37">
        <v>0.06</v>
      </c>
      <c r="M59" s="37">
        <v>7.0199999999999887E-2</v>
      </c>
      <c r="N59" s="8">
        <v>1570339.0898379998</v>
      </c>
      <c r="O59" s="8">
        <v>89.3</v>
      </c>
      <c r="P59" s="8">
        <v>1402.3128070019998</v>
      </c>
      <c r="Q59" s="37">
        <v>3.9737276921230254E-3</v>
      </c>
      <c r="R59" s="37">
        <v>3.5791158154541668E-4</v>
      </c>
      <c r="S59" s="60" t="s">
        <v>3760</v>
      </c>
    </row>
    <row r="60" spans="1:19" ht="15" x14ac:dyDescent="0.25">
      <c r="A60" s="60" t="s">
        <v>3761</v>
      </c>
      <c r="B60" s="39" t="s">
        <v>2282</v>
      </c>
      <c r="C60" s="3" t="s">
        <v>2239</v>
      </c>
      <c r="D60" s="3" t="s">
        <v>2287</v>
      </c>
      <c r="E60" s="75" t="s">
        <v>3761</v>
      </c>
      <c r="F60" s="3" t="s">
        <v>2241</v>
      </c>
      <c r="G60" s="3" t="s">
        <v>2284</v>
      </c>
      <c r="H60" s="3" t="s">
        <v>1801</v>
      </c>
      <c r="I60" s="8">
        <v>4.8299999999993384</v>
      </c>
      <c r="J60" s="3" t="s">
        <v>873</v>
      </c>
      <c r="K60" s="3" t="s">
        <v>73</v>
      </c>
      <c r="L60" s="37">
        <v>1.29E-2</v>
      </c>
      <c r="M60" s="37">
        <v>4.8899999999997966E-2</v>
      </c>
      <c r="N60" s="8">
        <v>688716.8714699999</v>
      </c>
      <c r="O60" s="8">
        <v>108.29</v>
      </c>
      <c r="P60" s="8">
        <v>745.81149989399989</v>
      </c>
      <c r="Q60" s="37">
        <v>2.1134027981735246E-3</v>
      </c>
      <c r="R60" s="37">
        <v>1.9035308821895415E-4</v>
      </c>
      <c r="S60" s="60" t="s">
        <v>3760</v>
      </c>
    </row>
    <row r="61" spans="1:19" ht="17.45" customHeight="1" x14ac:dyDescent="0.2">
      <c r="A61" s="61" t="s">
        <v>3762</v>
      </c>
      <c r="B61" s="40"/>
      <c r="C61" s="41"/>
      <c r="D61" s="41"/>
      <c r="E61" s="41"/>
      <c r="F61" s="41"/>
      <c r="G61" s="41"/>
      <c r="H61" s="41"/>
      <c r="I61" s="12"/>
      <c r="J61" s="41"/>
      <c r="K61" s="41"/>
      <c r="L61" s="12"/>
      <c r="M61" s="12"/>
      <c r="N61" s="12"/>
      <c r="O61" s="12"/>
      <c r="P61" s="12"/>
      <c r="Q61" s="12"/>
      <c r="R61" s="12"/>
    </row>
    <row r="62" spans="1:19" ht="15" x14ac:dyDescent="0.25">
      <c r="A62" s="60" t="s">
        <v>3761</v>
      </c>
      <c r="B62" s="7" t="s">
        <v>2288</v>
      </c>
      <c r="C62" s="72" t="s">
        <v>3761</v>
      </c>
      <c r="D62" s="72" t="s">
        <v>3761</v>
      </c>
      <c r="E62" s="72" t="s">
        <v>3761</v>
      </c>
      <c r="F62" s="72" t="s">
        <v>3761</v>
      </c>
      <c r="G62" s="72" t="s">
        <v>3761</v>
      </c>
      <c r="H62" s="72" t="s">
        <v>3761</v>
      </c>
      <c r="I62" s="8">
        <v>0.36999999999988831</v>
      </c>
      <c r="J62" s="72" t="s">
        <v>3761</v>
      </c>
      <c r="K62" s="72" t="s">
        <v>3761</v>
      </c>
      <c r="L62" s="73" t="s">
        <v>3761</v>
      </c>
      <c r="M62" s="37">
        <v>5.3500000000008437E-2</v>
      </c>
      <c r="N62" s="79" t="s">
        <v>3761</v>
      </c>
      <c r="O62" s="79" t="s">
        <v>3761</v>
      </c>
      <c r="P62" s="8">
        <v>351.74026982399994</v>
      </c>
      <c r="Q62" s="37">
        <v>9.9672487026816422E-4</v>
      </c>
      <c r="R62" s="37">
        <v>8.9774489427265071E-5</v>
      </c>
      <c r="S62" s="60" t="s">
        <v>3760</v>
      </c>
    </row>
    <row r="63" spans="1:19" ht="15" x14ac:dyDescent="0.25">
      <c r="A63" s="60" t="s">
        <v>3761</v>
      </c>
      <c r="B63" s="38" t="s">
        <v>2288</v>
      </c>
      <c r="C63" s="72" t="s">
        <v>3760</v>
      </c>
      <c r="D63" s="34"/>
      <c r="E63" s="34"/>
      <c r="F63" s="34"/>
      <c r="G63" s="34"/>
      <c r="H63" s="34"/>
      <c r="I63" s="4"/>
      <c r="J63" s="34"/>
      <c r="K63" s="34"/>
      <c r="L63" s="4"/>
      <c r="M63" s="4"/>
      <c r="N63" s="4"/>
      <c r="O63" s="4"/>
      <c r="P63" s="4"/>
      <c r="Q63" s="4"/>
      <c r="R63" s="4"/>
    </row>
    <row r="64" spans="1:19" ht="15" x14ac:dyDescent="0.25">
      <c r="A64" s="60" t="s">
        <v>3761</v>
      </c>
      <c r="B64" s="39" t="s">
        <v>2289</v>
      </c>
      <c r="C64" s="3" t="s">
        <v>2291</v>
      </c>
      <c r="D64" s="3" t="s">
        <v>2290</v>
      </c>
      <c r="E64" s="75" t="s">
        <v>3761</v>
      </c>
      <c r="F64" s="3" t="s">
        <v>262</v>
      </c>
      <c r="G64" s="3" t="s">
        <v>2292</v>
      </c>
      <c r="H64" s="3" t="s">
        <v>263</v>
      </c>
      <c r="I64" s="8">
        <v>0.36999999999988831</v>
      </c>
      <c r="J64" s="3" t="s">
        <v>653</v>
      </c>
      <c r="K64" s="3" t="s">
        <v>73</v>
      </c>
      <c r="L64" s="37">
        <v>6.25E-2</v>
      </c>
      <c r="M64" s="37">
        <v>5.3500000000008437E-2</v>
      </c>
      <c r="N64" s="8">
        <v>350025.14664799994</v>
      </c>
      <c r="O64" s="8">
        <v>100.49</v>
      </c>
      <c r="P64" s="8">
        <v>351.74026982399994</v>
      </c>
      <c r="Q64" s="37">
        <v>9.9672487026816422E-4</v>
      </c>
      <c r="R64" s="37">
        <v>8.9774489427265071E-5</v>
      </c>
      <c r="S64" s="60" t="s">
        <v>3760</v>
      </c>
    </row>
    <row r="65" spans="1:19" ht="17.45" customHeight="1" x14ac:dyDescent="0.2">
      <c r="A65" s="61" t="s">
        <v>3762</v>
      </c>
      <c r="B65" s="40"/>
      <c r="C65" s="41"/>
      <c r="D65" s="41"/>
      <c r="E65" s="41"/>
      <c r="F65" s="41"/>
      <c r="G65" s="41"/>
      <c r="H65" s="41"/>
      <c r="I65" s="12"/>
      <c r="J65" s="41"/>
      <c r="K65" s="41"/>
      <c r="L65" s="12"/>
      <c r="M65" s="12"/>
      <c r="N65" s="12"/>
      <c r="O65" s="12"/>
      <c r="P65" s="12"/>
      <c r="Q65" s="12"/>
      <c r="R65" s="12"/>
    </row>
    <row r="66" spans="1:19" ht="15" x14ac:dyDescent="0.25">
      <c r="A66" s="60" t="s">
        <v>3761</v>
      </c>
      <c r="B66" s="7" t="s">
        <v>2293</v>
      </c>
      <c r="C66" s="72" t="s">
        <v>3761</v>
      </c>
      <c r="D66" s="72" t="s">
        <v>3761</v>
      </c>
      <c r="E66" s="72" t="s">
        <v>3761</v>
      </c>
      <c r="F66" s="72" t="s">
        <v>3761</v>
      </c>
      <c r="G66" s="72" t="s">
        <v>3761</v>
      </c>
      <c r="H66" s="72" t="s">
        <v>3761</v>
      </c>
      <c r="I66" s="8">
        <v>3.0246083377697879</v>
      </c>
      <c r="J66" s="72" t="s">
        <v>3761</v>
      </c>
      <c r="K66" s="72" t="s">
        <v>3761</v>
      </c>
      <c r="L66" s="73" t="s">
        <v>3761</v>
      </c>
      <c r="M66" s="37">
        <v>5.2110288608486502E-2</v>
      </c>
      <c r="N66" s="79" t="s">
        <v>3761</v>
      </c>
      <c r="O66" s="79" t="s">
        <v>3761</v>
      </c>
      <c r="P66" s="8">
        <v>310349.72653648572</v>
      </c>
      <c r="Q66" s="37">
        <v>0.87943666806936804</v>
      </c>
      <c r="R66" s="37">
        <v>7.9210402202867972E-2</v>
      </c>
      <c r="S66" s="60" t="s">
        <v>3760</v>
      </c>
    </row>
    <row r="67" spans="1:19" ht="15" x14ac:dyDescent="0.25">
      <c r="A67" s="60" t="s">
        <v>3761</v>
      </c>
      <c r="B67" s="38" t="s">
        <v>2293</v>
      </c>
      <c r="C67" s="72" t="s">
        <v>3760</v>
      </c>
      <c r="D67" s="34"/>
      <c r="E67" s="34"/>
      <c r="F67" s="34"/>
      <c r="G67" s="34"/>
      <c r="H67" s="34"/>
      <c r="I67" s="4"/>
      <c r="J67" s="34"/>
      <c r="K67" s="34"/>
      <c r="L67" s="4"/>
      <c r="M67" s="4"/>
      <c r="N67" s="4"/>
      <c r="O67" s="4"/>
      <c r="P67" s="4"/>
      <c r="Q67" s="4"/>
      <c r="R67" s="4"/>
    </row>
    <row r="68" spans="1:19" ht="15" x14ac:dyDescent="0.25">
      <c r="A68" s="60" t="s">
        <v>3761</v>
      </c>
      <c r="B68" s="39" t="s">
        <v>2294</v>
      </c>
      <c r="C68" s="3" t="s">
        <v>2239</v>
      </c>
      <c r="D68" s="3" t="s">
        <v>2295</v>
      </c>
      <c r="E68" s="75" t="s">
        <v>3761</v>
      </c>
      <c r="F68" s="3" t="s">
        <v>76</v>
      </c>
      <c r="G68" s="3" t="s">
        <v>2296</v>
      </c>
      <c r="H68" s="3" t="s">
        <v>268</v>
      </c>
      <c r="I68" s="8">
        <v>0.7299999999896456</v>
      </c>
      <c r="J68" s="3" t="s">
        <v>462</v>
      </c>
      <c r="K68" s="3" t="s">
        <v>73</v>
      </c>
      <c r="L68" s="37">
        <v>1.3100000000000001E-2</v>
      </c>
      <c r="M68" s="37">
        <v>4.8099999999951161E-2</v>
      </c>
      <c r="N68" s="8">
        <v>10535.058329999998</v>
      </c>
      <c r="O68" s="8">
        <v>100.59</v>
      </c>
      <c r="P68" s="8">
        <v>10.597215158999997</v>
      </c>
      <c r="Q68" s="37">
        <v>3.0029282430025008E-5</v>
      </c>
      <c r="R68" s="37">
        <v>2.7047218128482404E-6</v>
      </c>
      <c r="S68" s="60" t="s">
        <v>3760</v>
      </c>
    </row>
    <row r="69" spans="1:19" ht="15" x14ac:dyDescent="0.25">
      <c r="A69" s="60" t="s">
        <v>3761</v>
      </c>
      <c r="B69" s="39" t="s">
        <v>2297</v>
      </c>
      <c r="C69" s="3" t="s">
        <v>2239</v>
      </c>
      <c r="D69" s="3" t="s">
        <v>2298</v>
      </c>
      <c r="E69" s="75" t="s">
        <v>3761</v>
      </c>
      <c r="F69" s="3" t="s">
        <v>2241</v>
      </c>
      <c r="G69" s="3" t="s">
        <v>2299</v>
      </c>
      <c r="H69" s="3" t="s">
        <v>1801</v>
      </c>
      <c r="I69" s="8">
        <v>0.88999999999220525</v>
      </c>
      <c r="J69" s="3" t="s">
        <v>2300</v>
      </c>
      <c r="K69" s="3" t="s">
        <v>73</v>
      </c>
      <c r="L69" s="37">
        <v>1.2500000000000001E-2</v>
      </c>
      <c r="M69" s="37">
        <v>4.400000000006811E-2</v>
      </c>
      <c r="N69" s="8">
        <v>25293.405719999995</v>
      </c>
      <c r="O69" s="8">
        <v>100.9</v>
      </c>
      <c r="P69" s="8">
        <v>25.521046282999997</v>
      </c>
      <c r="Q69" s="37">
        <v>7.2318877671467968E-5</v>
      </c>
      <c r="R69" s="37">
        <v>6.513723608764903E-6</v>
      </c>
      <c r="S69" s="60" t="s">
        <v>3760</v>
      </c>
    </row>
    <row r="70" spans="1:19" ht="15" x14ac:dyDescent="0.25">
      <c r="A70" s="60" t="s">
        <v>3761</v>
      </c>
      <c r="B70" s="39" t="s">
        <v>2297</v>
      </c>
      <c r="C70" s="3" t="s">
        <v>2239</v>
      </c>
      <c r="D70" s="3" t="s">
        <v>2301</v>
      </c>
      <c r="E70" s="75" t="s">
        <v>3761</v>
      </c>
      <c r="F70" s="3" t="s">
        <v>227</v>
      </c>
      <c r="G70" s="3" t="s">
        <v>2302</v>
      </c>
      <c r="H70" s="3" t="s">
        <v>1801</v>
      </c>
      <c r="I70" s="8">
        <v>0.89999999998966163</v>
      </c>
      <c r="J70" s="3" t="s">
        <v>2300</v>
      </c>
      <c r="K70" s="3" t="s">
        <v>73</v>
      </c>
      <c r="L70" s="37">
        <v>2.23E-2</v>
      </c>
      <c r="M70" s="37">
        <v>4.8599999999980985E-2</v>
      </c>
      <c r="N70" s="8">
        <v>41659.730615999993</v>
      </c>
      <c r="O70" s="8">
        <v>97.93</v>
      </c>
      <c r="P70" s="8">
        <v>40.797374124999997</v>
      </c>
      <c r="Q70" s="37">
        <v>1.1560734132708002E-4</v>
      </c>
      <c r="R70" s="37">
        <v>1.0412692961990461E-5</v>
      </c>
      <c r="S70" s="60" t="s">
        <v>3760</v>
      </c>
    </row>
    <row r="71" spans="1:19" ht="15" x14ac:dyDescent="0.25">
      <c r="A71" s="60" t="s">
        <v>3761</v>
      </c>
      <c r="B71" s="39" t="s">
        <v>2303</v>
      </c>
      <c r="C71" s="3" t="s">
        <v>2239</v>
      </c>
      <c r="D71" s="3" t="s">
        <v>2304</v>
      </c>
      <c r="E71" s="75" t="s">
        <v>3761</v>
      </c>
      <c r="F71" s="3" t="s">
        <v>227</v>
      </c>
      <c r="G71" s="3" t="s">
        <v>2305</v>
      </c>
      <c r="H71" s="3" t="s">
        <v>1801</v>
      </c>
      <c r="I71" s="8">
        <v>1.7299999999867595</v>
      </c>
      <c r="J71" s="3" t="s">
        <v>2300</v>
      </c>
      <c r="K71" s="3" t="s">
        <v>73</v>
      </c>
      <c r="L71" s="37">
        <v>4.3499999999999997E-2</v>
      </c>
      <c r="M71" s="37">
        <v>1.9999999999874164E-2</v>
      </c>
      <c r="N71" s="8">
        <v>19814.761112999997</v>
      </c>
      <c r="O71" s="8">
        <v>139.28</v>
      </c>
      <c r="P71" s="8">
        <v>27.597999140999995</v>
      </c>
      <c r="Q71" s="37">
        <v>7.8204329937081412E-5</v>
      </c>
      <c r="R71" s="37">
        <v>7.0438232259760522E-6</v>
      </c>
      <c r="S71" s="60" t="s">
        <v>3760</v>
      </c>
    </row>
    <row r="72" spans="1:19" ht="15" x14ac:dyDescent="0.25">
      <c r="A72" s="60" t="s">
        <v>3761</v>
      </c>
      <c r="B72" s="39" t="s">
        <v>2303</v>
      </c>
      <c r="C72" s="3" t="s">
        <v>2239</v>
      </c>
      <c r="D72" s="3" t="s">
        <v>2306</v>
      </c>
      <c r="E72" s="75" t="s">
        <v>3761</v>
      </c>
      <c r="F72" s="3" t="s">
        <v>227</v>
      </c>
      <c r="G72" s="3" t="s">
        <v>2307</v>
      </c>
      <c r="H72" s="3" t="s">
        <v>1801</v>
      </c>
      <c r="I72" s="8">
        <v>2.4299999999969839</v>
      </c>
      <c r="J72" s="3" t="s">
        <v>2300</v>
      </c>
      <c r="K72" s="3" t="s">
        <v>73</v>
      </c>
      <c r="L72" s="37">
        <v>5.9799999999999999E-2</v>
      </c>
      <c r="M72" s="37">
        <v>4.4100000000005413E-2</v>
      </c>
      <c r="N72" s="8">
        <v>127387.60349699999</v>
      </c>
      <c r="O72" s="8">
        <v>101.51</v>
      </c>
      <c r="P72" s="8">
        <v>129.31115601699997</v>
      </c>
      <c r="Q72" s="37">
        <v>3.6642845947028492E-4</v>
      </c>
      <c r="R72" s="37">
        <v>3.3004020308747412E-5</v>
      </c>
      <c r="S72" s="60" t="s">
        <v>3760</v>
      </c>
    </row>
    <row r="73" spans="1:19" ht="15" x14ac:dyDescent="0.25">
      <c r="A73" s="60" t="s">
        <v>3761</v>
      </c>
      <c r="B73" s="39" t="s">
        <v>2303</v>
      </c>
      <c r="C73" s="3" t="s">
        <v>2239</v>
      </c>
      <c r="D73" s="3" t="s">
        <v>2308</v>
      </c>
      <c r="E73" s="75" t="s">
        <v>3761</v>
      </c>
      <c r="F73" s="3" t="s">
        <v>227</v>
      </c>
      <c r="G73" s="3" t="s">
        <v>2309</v>
      </c>
      <c r="H73" s="3" t="s">
        <v>1801</v>
      </c>
      <c r="I73" s="8">
        <v>3.7899999999982334</v>
      </c>
      <c r="J73" s="3" t="s">
        <v>2300</v>
      </c>
      <c r="K73" s="3" t="s">
        <v>73</v>
      </c>
      <c r="L73" s="37">
        <v>5.9200000000000003E-2</v>
      </c>
      <c r="M73" s="37">
        <v>4.5600000000010965E-2</v>
      </c>
      <c r="N73" s="8">
        <v>179404.21325499998</v>
      </c>
      <c r="O73" s="8">
        <v>101.81</v>
      </c>
      <c r="P73" s="8">
        <v>182.65142923399998</v>
      </c>
      <c r="Q73" s="37">
        <v>5.1757855931209489E-4</v>
      </c>
      <c r="R73" s="37">
        <v>4.6618031000110851E-5</v>
      </c>
      <c r="S73" s="60" t="s">
        <v>3760</v>
      </c>
    </row>
    <row r="74" spans="1:19" ht="15" x14ac:dyDescent="0.25">
      <c r="A74" s="60" t="s">
        <v>3761</v>
      </c>
      <c r="B74" s="39" t="s">
        <v>2310</v>
      </c>
      <c r="C74" s="3" t="s">
        <v>2239</v>
      </c>
      <c r="D74" s="3" t="s">
        <v>2311</v>
      </c>
      <c r="E74" s="75" t="s">
        <v>3761</v>
      </c>
      <c r="F74" s="3" t="s">
        <v>227</v>
      </c>
      <c r="G74" s="3" t="s">
        <v>2312</v>
      </c>
      <c r="H74" s="3" t="s">
        <v>1801</v>
      </c>
      <c r="I74" s="8">
        <v>1.8200000000042165</v>
      </c>
      <c r="J74" s="3" t="s">
        <v>2300</v>
      </c>
      <c r="K74" s="3" t="s">
        <v>73</v>
      </c>
      <c r="L74" s="37">
        <v>2.8000000000000001E-2</v>
      </c>
      <c r="M74" s="37">
        <v>2.1099999999925196E-2</v>
      </c>
      <c r="N74" s="8">
        <v>49782.525737999989</v>
      </c>
      <c r="O74" s="8">
        <v>115.11</v>
      </c>
      <c r="P74" s="8">
        <v>57.304665308999994</v>
      </c>
      <c r="Q74" s="37">
        <v>1.6238398044231099E-4</v>
      </c>
      <c r="R74" s="37">
        <v>1.4625840460320144E-5</v>
      </c>
      <c r="S74" s="60" t="s">
        <v>3760</v>
      </c>
    </row>
    <row r="75" spans="1:19" ht="15" x14ac:dyDescent="0.25">
      <c r="A75" s="60" t="s">
        <v>3761</v>
      </c>
      <c r="B75" s="39" t="s">
        <v>2310</v>
      </c>
      <c r="C75" s="3" t="s">
        <v>2239</v>
      </c>
      <c r="D75" s="3" t="s">
        <v>2313</v>
      </c>
      <c r="E75" s="75" t="s">
        <v>3761</v>
      </c>
      <c r="F75" s="3" t="s">
        <v>227</v>
      </c>
      <c r="G75" s="3" t="s">
        <v>2314</v>
      </c>
      <c r="H75" s="3" t="s">
        <v>1801</v>
      </c>
      <c r="I75" s="8">
        <v>2.5299999999915745</v>
      </c>
      <c r="J75" s="3" t="s">
        <v>2300</v>
      </c>
      <c r="K75" s="3" t="s">
        <v>73</v>
      </c>
      <c r="L75" s="37">
        <v>1.9900000000000001E-2</v>
      </c>
      <c r="M75" s="37">
        <v>2.1399999999915792E-2</v>
      </c>
      <c r="N75" s="8">
        <v>51846.206732999992</v>
      </c>
      <c r="O75" s="8">
        <v>111.91</v>
      </c>
      <c r="P75" s="8">
        <v>58.021089802999995</v>
      </c>
      <c r="Q75" s="37">
        <v>1.6441410940990514E-4</v>
      </c>
      <c r="R75" s="37">
        <v>1.4808693118033232E-5</v>
      </c>
      <c r="S75" s="60" t="s">
        <v>3760</v>
      </c>
    </row>
    <row r="76" spans="1:19" ht="15" x14ac:dyDescent="0.25">
      <c r="A76" s="60" t="s">
        <v>3761</v>
      </c>
      <c r="B76" s="39" t="s">
        <v>2310</v>
      </c>
      <c r="C76" s="3" t="s">
        <v>2239</v>
      </c>
      <c r="D76" s="3" t="s">
        <v>2315</v>
      </c>
      <c r="E76" s="75" t="s">
        <v>3761</v>
      </c>
      <c r="F76" s="3" t="s">
        <v>227</v>
      </c>
      <c r="G76" s="3" t="s">
        <v>2316</v>
      </c>
      <c r="H76" s="3" t="s">
        <v>1801</v>
      </c>
      <c r="I76" s="8">
        <v>4.2400000000004789</v>
      </c>
      <c r="J76" s="3" t="s">
        <v>2300</v>
      </c>
      <c r="K76" s="3" t="s">
        <v>73</v>
      </c>
      <c r="L76" s="37">
        <v>1.67E-2</v>
      </c>
      <c r="M76" s="37">
        <v>2.2700000000021241E-2</v>
      </c>
      <c r="N76" s="8">
        <v>186360.02068899997</v>
      </c>
      <c r="O76" s="8">
        <v>109.8</v>
      </c>
      <c r="P76" s="8">
        <v>204.62330261699998</v>
      </c>
      <c r="Q76" s="37">
        <v>5.798401611985586E-4</v>
      </c>
      <c r="R76" s="37">
        <v>5.2225901022233497E-5</v>
      </c>
      <c r="S76" s="60" t="s">
        <v>3760</v>
      </c>
    </row>
    <row r="77" spans="1:19" ht="15" x14ac:dyDescent="0.25">
      <c r="A77" s="60" t="s">
        <v>3761</v>
      </c>
      <c r="B77" s="39" t="s">
        <v>2317</v>
      </c>
      <c r="C77" s="3" t="s">
        <v>2239</v>
      </c>
      <c r="D77" s="3" t="s">
        <v>2318</v>
      </c>
      <c r="E77" s="75" t="s">
        <v>3761</v>
      </c>
      <c r="F77" s="3" t="s">
        <v>2241</v>
      </c>
      <c r="G77" s="3" t="s">
        <v>2319</v>
      </c>
      <c r="H77" s="3" t="s">
        <v>1801</v>
      </c>
      <c r="I77" s="8">
        <v>0.21000000000800284</v>
      </c>
      <c r="J77" s="3" t="s">
        <v>2300</v>
      </c>
      <c r="K77" s="3" t="s">
        <v>73</v>
      </c>
      <c r="L77" s="37">
        <v>6.0999999999999999E-2</v>
      </c>
      <c r="M77" s="37">
        <v>4.0300000000327706E-2</v>
      </c>
      <c r="N77" s="8">
        <v>12937.767313999999</v>
      </c>
      <c r="O77" s="8">
        <v>100.54</v>
      </c>
      <c r="P77" s="8">
        <v>13.007631013999999</v>
      </c>
      <c r="Q77" s="37">
        <v>3.685966733752892E-5</v>
      </c>
      <c r="R77" s="37">
        <v>3.3199310204783098E-6</v>
      </c>
      <c r="S77" s="60" t="s">
        <v>3760</v>
      </c>
    </row>
    <row r="78" spans="1:19" ht="15" x14ac:dyDescent="0.25">
      <c r="A78" s="60" t="s">
        <v>3761</v>
      </c>
      <c r="B78" s="39" t="s">
        <v>2317</v>
      </c>
      <c r="C78" s="3" t="s">
        <v>2239</v>
      </c>
      <c r="D78" s="3" t="s">
        <v>2320</v>
      </c>
      <c r="E78" s="75" t="s">
        <v>3761</v>
      </c>
      <c r="F78" s="3" t="s">
        <v>2241</v>
      </c>
      <c r="G78" s="3" t="s">
        <v>2321</v>
      </c>
      <c r="H78" s="3" t="s">
        <v>1801</v>
      </c>
      <c r="I78" s="8">
        <v>0.62000000000031308</v>
      </c>
      <c r="J78" s="3" t="s">
        <v>2300</v>
      </c>
      <c r="K78" s="3" t="s">
        <v>73</v>
      </c>
      <c r="L78" s="37">
        <v>3.6499999999999998E-2</v>
      </c>
      <c r="M78" s="37">
        <v>2.2900000000061652E-2</v>
      </c>
      <c r="N78" s="8">
        <v>13100.645136999998</v>
      </c>
      <c r="O78" s="8">
        <v>122.89</v>
      </c>
      <c r="P78" s="8">
        <v>16.099382694999999</v>
      </c>
      <c r="Q78" s="37">
        <v>4.5620750606976727E-5</v>
      </c>
      <c r="R78" s="37">
        <v>4.1090372230082221E-6</v>
      </c>
      <c r="S78" s="60" t="s">
        <v>3760</v>
      </c>
    </row>
    <row r="79" spans="1:19" ht="15" x14ac:dyDescent="0.25">
      <c r="A79" s="60" t="s">
        <v>3761</v>
      </c>
      <c r="B79" s="39" t="s">
        <v>2317</v>
      </c>
      <c r="C79" s="3" t="s">
        <v>2239</v>
      </c>
      <c r="D79" s="3" t="s">
        <v>2322</v>
      </c>
      <c r="E79" s="75" t="s">
        <v>3761</v>
      </c>
      <c r="F79" s="3" t="s">
        <v>2241</v>
      </c>
      <c r="G79" s="3" t="s">
        <v>2323</v>
      </c>
      <c r="H79" s="3" t="s">
        <v>1801</v>
      </c>
      <c r="I79" s="8">
        <v>0.98000000000728771</v>
      </c>
      <c r="J79" s="3" t="s">
        <v>2300</v>
      </c>
      <c r="K79" s="3" t="s">
        <v>73</v>
      </c>
      <c r="L79" s="37">
        <v>2.5399999999999999E-2</v>
      </c>
      <c r="M79" s="37">
        <v>2.3399999999952889E-2</v>
      </c>
      <c r="N79" s="8">
        <v>44214.74010399999</v>
      </c>
      <c r="O79" s="8">
        <v>118.98</v>
      </c>
      <c r="P79" s="8">
        <v>52.606697702999988</v>
      </c>
      <c r="Q79" s="37">
        <v>1.4907137010355899E-4</v>
      </c>
      <c r="R79" s="37">
        <v>1.3426780587575077E-5</v>
      </c>
      <c r="S79" s="60" t="s">
        <v>3760</v>
      </c>
    </row>
    <row r="80" spans="1:19" ht="15" x14ac:dyDescent="0.25">
      <c r="A80" s="60" t="s">
        <v>3761</v>
      </c>
      <c r="B80" s="39" t="s">
        <v>2324</v>
      </c>
      <c r="C80" s="3" t="s">
        <v>2239</v>
      </c>
      <c r="D80" s="3" t="s">
        <v>2325</v>
      </c>
      <c r="E80" s="75" t="s">
        <v>3761</v>
      </c>
      <c r="F80" s="3" t="s">
        <v>2241</v>
      </c>
      <c r="G80" s="3" t="s">
        <v>2326</v>
      </c>
      <c r="H80" s="3" t="s">
        <v>1801</v>
      </c>
      <c r="I80" s="8">
        <v>8.9999999999762326E-2</v>
      </c>
      <c r="J80" s="3" t="s">
        <v>308</v>
      </c>
      <c r="K80" s="3" t="s">
        <v>73</v>
      </c>
      <c r="L80" s="37">
        <v>0.03</v>
      </c>
      <c r="M80" s="37">
        <v>6.3999999999988276E-3</v>
      </c>
      <c r="N80" s="8">
        <v>809980.10343399993</v>
      </c>
      <c r="O80" s="8">
        <v>113.37</v>
      </c>
      <c r="P80" s="8">
        <v>918.27444315799994</v>
      </c>
      <c r="Q80" s="37">
        <v>2.6021102891778639E-3</v>
      </c>
      <c r="R80" s="37">
        <v>2.3437071714838009E-4</v>
      </c>
      <c r="S80" s="60" t="s">
        <v>3760</v>
      </c>
    </row>
    <row r="81" spans="1:19" ht="15" x14ac:dyDescent="0.25">
      <c r="A81" s="60" t="s">
        <v>3761</v>
      </c>
      <c r="B81" s="39" t="s">
        <v>2327</v>
      </c>
      <c r="C81" s="3" t="s">
        <v>2239</v>
      </c>
      <c r="D81" s="3" t="s">
        <v>2328</v>
      </c>
      <c r="E81" s="75" t="s">
        <v>3761</v>
      </c>
      <c r="F81" s="3" t="s">
        <v>2241</v>
      </c>
      <c r="G81" s="3" t="s">
        <v>2329</v>
      </c>
      <c r="H81" s="3" t="s">
        <v>1801</v>
      </c>
      <c r="I81" s="8">
        <v>1.1399999999924768</v>
      </c>
      <c r="J81" s="3" t="s">
        <v>2300</v>
      </c>
      <c r="K81" s="3" t="s">
        <v>73</v>
      </c>
      <c r="L81" s="37">
        <v>3.4599999999999999E-2</v>
      </c>
      <c r="M81" s="37">
        <v>2.0699999999900666E-2</v>
      </c>
      <c r="N81" s="8">
        <v>23744.936405999997</v>
      </c>
      <c r="O81" s="8">
        <v>118.95</v>
      </c>
      <c r="P81" s="8">
        <v>28.244601804999995</v>
      </c>
      <c r="Q81" s="37">
        <v>8.0036605089178514E-5</v>
      </c>
      <c r="R81" s="37">
        <v>7.2088552936774706E-6</v>
      </c>
      <c r="S81" s="60" t="s">
        <v>3760</v>
      </c>
    </row>
    <row r="82" spans="1:19" ht="15" x14ac:dyDescent="0.25">
      <c r="A82" s="60" t="s">
        <v>3761</v>
      </c>
      <c r="B82" s="39" t="s">
        <v>2327</v>
      </c>
      <c r="C82" s="3" t="s">
        <v>2239</v>
      </c>
      <c r="D82" s="3" t="s">
        <v>2330</v>
      </c>
      <c r="E82" s="75" t="s">
        <v>3761</v>
      </c>
      <c r="F82" s="3" t="s">
        <v>2241</v>
      </c>
      <c r="G82" s="3" t="s">
        <v>2331</v>
      </c>
      <c r="H82" s="3" t="s">
        <v>1801</v>
      </c>
      <c r="I82" s="8">
        <v>1.8200000000044849</v>
      </c>
      <c r="J82" s="3" t="s">
        <v>2300</v>
      </c>
      <c r="K82" s="3" t="s">
        <v>73</v>
      </c>
      <c r="L82" s="37">
        <v>2.8500000000000001E-2</v>
      </c>
      <c r="M82" s="37">
        <v>2.0299999999983224E-2</v>
      </c>
      <c r="N82" s="8">
        <v>50219.214875999991</v>
      </c>
      <c r="O82" s="8">
        <v>114.65</v>
      </c>
      <c r="P82" s="8">
        <v>57.576329791999989</v>
      </c>
      <c r="Q82" s="37">
        <v>1.6315379490430059E-4</v>
      </c>
      <c r="R82" s="37">
        <v>1.4695177247572425E-5</v>
      </c>
      <c r="S82" s="60" t="s">
        <v>3760</v>
      </c>
    </row>
    <row r="83" spans="1:19" ht="15" x14ac:dyDescent="0.25">
      <c r="A83" s="60" t="s">
        <v>3761</v>
      </c>
      <c r="B83" s="39" t="s">
        <v>2327</v>
      </c>
      <c r="C83" s="3" t="s">
        <v>2239</v>
      </c>
      <c r="D83" s="3" t="s">
        <v>2332</v>
      </c>
      <c r="E83" s="75" t="s">
        <v>3761</v>
      </c>
      <c r="F83" s="3" t="s">
        <v>2241</v>
      </c>
      <c r="G83" s="3" t="s">
        <v>2333</v>
      </c>
      <c r="H83" s="3" t="s">
        <v>1801</v>
      </c>
      <c r="I83" s="8">
        <v>2.2199999999959683</v>
      </c>
      <c r="J83" s="3" t="s">
        <v>2300</v>
      </c>
      <c r="K83" s="3" t="s">
        <v>73</v>
      </c>
      <c r="L83" s="37">
        <v>2.4E-2</v>
      </c>
      <c r="M83" s="37">
        <v>2.0300000000024219E-2</v>
      </c>
      <c r="N83" s="8">
        <v>76420.532297999991</v>
      </c>
      <c r="O83" s="8">
        <v>112.9</v>
      </c>
      <c r="P83" s="8">
        <v>86.278780955999991</v>
      </c>
      <c r="Q83" s="37">
        <v>2.4448780572748841E-4</v>
      </c>
      <c r="R83" s="37">
        <v>2.2020889199315785E-5</v>
      </c>
      <c r="S83" s="60" t="s">
        <v>3760</v>
      </c>
    </row>
    <row r="84" spans="1:19" ht="15" x14ac:dyDescent="0.25">
      <c r="A84" s="60" t="s">
        <v>3761</v>
      </c>
      <c r="B84" s="39" t="s">
        <v>2327</v>
      </c>
      <c r="C84" s="3" t="s">
        <v>2239</v>
      </c>
      <c r="D84" s="3" t="s">
        <v>2334</v>
      </c>
      <c r="E84" s="75" t="s">
        <v>3761</v>
      </c>
      <c r="F84" s="3" t="s">
        <v>2241</v>
      </c>
      <c r="G84" s="3" t="s">
        <v>2307</v>
      </c>
      <c r="H84" s="3" t="s">
        <v>1801</v>
      </c>
      <c r="I84" s="8">
        <v>2.5299999999937368</v>
      </c>
      <c r="J84" s="3" t="s">
        <v>2300</v>
      </c>
      <c r="K84" s="3" t="s">
        <v>73</v>
      </c>
      <c r="L84" s="37">
        <v>2.1999999999999999E-2</v>
      </c>
      <c r="M84" s="37">
        <v>2.0600000000057732E-2</v>
      </c>
      <c r="N84" s="8">
        <v>63854.376336999994</v>
      </c>
      <c r="O84" s="8">
        <v>112.72</v>
      </c>
      <c r="P84" s="8">
        <v>71.976652877999982</v>
      </c>
      <c r="Q84" s="37">
        <v>2.039599276990894E-4</v>
      </c>
      <c r="R84" s="37">
        <v>1.8370564354315066E-5</v>
      </c>
      <c r="S84" s="60" t="s">
        <v>3760</v>
      </c>
    </row>
    <row r="85" spans="1:19" ht="15" x14ac:dyDescent="0.25">
      <c r="A85" s="60" t="s">
        <v>3761</v>
      </c>
      <c r="B85" s="39" t="s">
        <v>2327</v>
      </c>
      <c r="C85" s="3" t="s">
        <v>2239</v>
      </c>
      <c r="D85" s="3" t="s">
        <v>2335</v>
      </c>
      <c r="E85" s="75" t="s">
        <v>3761</v>
      </c>
      <c r="F85" s="3" t="s">
        <v>2241</v>
      </c>
      <c r="G85" s="3" t="s">
        <v>2336</v>
      </c>
      <c r="H85" s="3" t="s">
        <v>1801</v>
      </c>
      <c r="I85" s="8">
        <v>2.6499999999898902</v>
      </c>
      <c r="J85" s="3" t="s">
        <v>2300</v>
      </c>
      <c r="K85" s="3" t="s">
        <v>73</v>
      </c>
      <c r="L85" s="37">
        <v>1.89E-2</v>
      </c>
      <c r="M85" s="37">
        <v>2.0700000000063921E-2</v>
      </c>
      <c r="N85" s="8">
        <v>36572.695406999992</v>
      </c>
      <c r="O85" s="8">
        <v>111.2</v>
      </c>
      <c r="P85" s="8">
        <v>40.668837159999995</v>
      </c>
      <c r="Q85" s="37">
        <v>1.1524310668932189E-4</v>
      </c>
      <c r="R85" s="37">
        <v>1.0379886538059588E-5</v>
      </c>
      <c r="S85" s="60" t="s">
        <v>3760</v>
      </c>
    </row>
    <row r="86" spans="1:19" ht="15" x14ac:dyDescent="0.25">
      <c r="A86" s="60" t="s">
        <v>3761</v>
      </c>
      <c r="B86" s="39" t="s">
        <v>2327</v>
      </c>
      <c r="C86" s="3" t="s">
        <v>2239</v>
      </c>
      <c r="D86" s="3" t="s">
        <v>2337</v>
      </c>
      <c r="E86" s="75" t="s">
        <v>3761</v>
      </c>
      <c r="F86" s="3" t="s">
        <v>2241</v>
      </c>
      <c r="G86" s="3" t="s">
        <v>2338</v>
      </c>
      <c r="H86" s="3" t="s">
        <v>1801</v>
      </c>
      <c r="I86" s="8">
        <v>3.0099999999984308</v>
      </c>
      <c r="J86" s="3" t="s">
        <v>2300</v>
      </c>
      <c r="K86" s="3" t="s">
        <v>73</v>
      </c>
      <c r="L86" s="37">
        <v>6.25E-2</v>
      </c>
      <c r="M86" s="37">
        <v>4.5200000000022646E-2</v>
      </c>
      <c r="N86" s="8">
        <v>160687.52159399996</v>
      </c>
      <c r="O86" s="8">
        <v>102.46</v>
      </c>
      <c r="P86" s="8">
        <v>164.64043444799998</v>
      </c>
      <c r="Q86" s="37">
        <v>4.6654088185065705E-4</v>
      </c>
      <c r="R86" s="37">
        <v>4.2021093999410465E-5</v>
      </c>
      <c r="S86" s="60" t="s">
        <v>3760</v>
      </c>
    </row>
    <row r="87" spans="1:19" ht="15" x14ac:dyDescent="0.25">
      <c r="A87" s="60" t="s">
        <v>3761</v>
      </c>
      <c r="B87" s="39" t="s">
        <v>2339</v>
      </c>
      <c r="C87" s="3" t="s">
        <v>2239</v>
      </c>
      <c r="D87" s="3" t="s">
        <v>2340</v>
      </c>
      <c r="E87" s="75" t="s">
        <v>3761</v>
      </c>
      <c r="F87" s="3" t="s">
        <v>2241</v>
      </c>
      <c r="G87" s="3" t="s">
        <v>2341</v>
      </c>
      <c r="H87" s="3" t="s">
        <v>1801</v>
      </c>
      <c r="I87" s="8">
        <v>2.5199999999984803</v>
      </c>
      <c r="J87" s="3" t="s">
        <v>2300</v>
      </c>
      <c r="K87" s="3" t="s">
        <v>73</v>
      </c>
      <c r="L87" s="37">
        <v>1.2800000000000001E-2</v>
      </c>
      <c r="M87" s="37">
        <v>4.8400000000137021E-2</v>
      </c>
      <c r="N87" s="8">
        <v>30362.279349999997</v>
      </c>
      <c r="O87" s="8">
        <v>100.65</v>
      </c>
      <c r="P87" s="8">
        <v>30.559633957999996</v>
      </c>
      <c r="Q87" s="37">
        <v>8.6596701615857517E-5</v>
      </c>
      <c r="R87" s="37">
        <v>7.7997197677602056E-6</v>
      </c>
      <c r="S87" s="60" t="s">
        <v>3760</v>
      </c>
    </row>
    <row r="88" spans="1:19" ht="15" x14ac:dyDescent="0.25">
      <c r="A88" s="60" t="s">
        <v>3761</v>
      </c>
      <c r="B88" s="39" t="s">
        <v>2342</v>
      </c>
      <c r="C88" s="3" t="s">
        <v>2239</v>
      </c>
      <c r="D88" s="3" t="s">
        <v>2343</v>
      </c>
      <c r="E88" s="75" t="s">
        <v>3761</v>
      </c>
      <c r="F88" s="3" t="s">
        <v>2241</v>
      </c>
      <c r="G88" s="3" t="s">
        <v>2344</v>
      </c>
      <c r="H88" s="3" t="s">
        <v>1801</v>
      </c>
      <c r="I88" s="8">
        <v>0.37000000002019356</v>
      </c>
      <c r="J88" s="3" t="s">
        <v>2300</v>
      </c>
      <c r="K88" s="3" t="s">
        <v>73</v>
      </c>
      <c r="L88" s="37">
        <v>6.25E-2</v>
      </c>
      <c r="M88" s="37">
        <v>4.6000000000642229E-2</v>
      </c>
      <c r="N88" s="8">
        <v>4743.8658829999995</v>
      </c>
      <c r="O88" s="8">
        <v>100.63</v>
      </c>
      <c r="P88" s="8">
        <v>4.773752223999999</v>
      </c>
      <c r="Q88" s="37">
        <v>1.352736088062813E-5</v>
      </c>
      <c r="R88" s="37">
        <v>1.218402342092675E-6</v>
      </c>
      <c r="S88" s="60" t="s">
        <v>3760</v>
      </c>
    </row>
    <row r="89" spans="1:19" ht="15" x14ac:dyDescent="0.25">
      <c r="A89" s="60" t="s">
        <v>3761</v>
      </c>
      <c r="B89" s="39" t="s">
        <v>2342</v>
      </c>
      <c r="C89" s="3" t="s">
        <v>2239</v>
      </c>
      <c r="D89" s="3" t="s">
        <v>2345</v>
      </c>
      <c r="E89" s="75" t="s">
        <v>3761</v>
      </c>
      <c r="F89" s="3" t="s">
        <v>2241</v>
      </c>
      <c r="G89" s="3" t="s">
        <v>2346</v>
      </c>
      <c r="H89" s="3" t="s">
        <v>1801</v>
      </c>
      <c r="I89" s="8">
        <v>0.92999999998374194</v>
      </c>
      <c r="J89" s="3" t="s">
        <v>2300</v>
      </c>
      <c r="K89" s="3" t="s">
        <v>73</v>
      </c>
      <c r="L89" s="37">
        <v>1.0999999999999999E-2</v>
      </c>
      <c r="M89" s="37">
        <v>4.8300000000009474E-2</v>
      </c>
      <c r="N89" s="8">
        <v>20700.489369999996</v>
      </c>
      <c r="O89" s="8">
        <v>100.38</v>
      </c>
      <c r="P89" s="8">
        <v>20.779151062999997</v>
      </c>
      <c r="Q89" s="37">
        <v>5.8881789844291812E-5</v>
      </c>
      <c r="R89" s="37">
        <v>5.3034521135332178E-6</v>
      </c>
      <c r="S89" s="60" t="s">
        <v>3760</v>
      </c>
    </row>
    <row r="90" spans="1:19" ht="15" x14ac:dyDescent="0.25">
      <c r="A90" s="60" t="s">
        <v>3761</v>
      </c>
      <c r="B90" s="39" t="s">
        <v>2342</v>
      </c>
      <c r="C90" s="3" t="s">
        <v>2239</v>
      </c>
      <c r="D90" s="3" t="s">
        <v>2347</v>
      </c>
      <c r="E90" s="75" t="s">
        <v>3761</v>
      </c>
      <c r="F90" s="3" t="s">
        <v>2241</v>
      </c>
      <c r="G90" s="3" t="s">
        <v>2348</v>
      </c>
      <c r="H90" s="3" t="s">
        <v>1801</v>
      </c>
      <c r="I90" s="8">
        <v>1.3499999999971015</v>
      </c>
      <c r="J90" s="3" t="s">
        <v>2300</v>
      </c>
      <c r="K90" s="3" t="s">
        <v>73</v>
      </c>
      <c r="L90" s="37">
        <v>1.2500000000000001E-2</v>
      </c>
      <c r="M90" s="37">
        <v>4.8000000000043348E-2</v>
      </c>
      <c r="N90" s="8">
        <v>30188.214040999996</v>
      </c>
      <c r="O90" s="8">
        <v>100.55</v>
      </c>
      <c r="P90" s="8">
        <v>30.354248980999998</v>
      </c>
      <c r="Q90" s="37">
        <v>8.6014703101278039E-5</v>
      </c>
      <c r="R90" s="37">
        <v>7.7472994649742015E-6</v>
      </c>
      <c r="S90" s="60" t="s">
        <v>3760</v>
      </c>
    </row>
    <row r="91" spans="1:19" ht="15" x14ac:dyDescent="0.25">
      <c r="A91" s="60" t="s">
        <v>3761</v>
      </c>
      <c r="B91" s="39" t="s">
        <v>2342</v>
      </c>
      <c r="C91" s="3" t="s">
        <v>2239</v>
      </c>
      <c r="D91" s="3" t="s">
        <v>2349</v>
      </c>
      <c r="E91" s="75" t="s">
        <v>3761</v>
      </c>
      <c r="F91" s="3" t="s">
        <v>2241</v>
      </c>
      <c r="G91" s="3" t="s">
        <v>2350</v>
      </c>
      <c r="H91" s="3" t="s">
        <v>1801</v>
      </c>
      <c r="I91" s="8">
        <v>1.6899999999953577</v>
      </c>
      <c r="J91" s="3" t="s">
        <v>2300</v>
      </c>
      <c r="K91" s="3" t="s">
        <v>73</v>
      </c>
      <c r="L91" s="37">
        <v>1.2999999999999999E-2</v>
      </c>
      <c r="M91" s="37">
        <v>4.800000000003854E-2</v>
      </c>
      <c r="N91" s="8">
        <v>94877.203811999992</v>
      </c>
      <c r="O91" s="8">
        <v>100.65</v>
      </c>
      <c r="P91" s="8">
        <v>95.493905431999991</v>
      </c>
      <c r="Q91" s="37">
        <v>2.7060066381007859E-4</v>
      </c>
      <c r="R91" s="37">
        <v>2.4372860712999845E-5</v>
      </c>
      <c r="S91" s="60" t="s">
        <v>3760</v>
      </c>
    </row>
    <row r="92" spans="1:19" ht="15" x14ac:dyDescent="0.25">
      <c r="A92" s="60" t="s">
        <v>3761</v>
      </c>
      <c r="B92" s="39" t="s">
        <v>2342</v>
      </c>
      <c r="C92" s="3" t="s">
        <v>2239</v>
      </c>
      <c r="D92" s="3" t="s">
        <v>2351</v>
      </c>
      <c r="E92" s="75" t="s">
        <v>3761</v>
      </c>
      <c r="F92" s="3" t="s">
        <v>2241</v>
      </c>
      <c r="G92" s="3" t="s">
        <v>2352</v>
      </c>
      <c r="H92" s="3" t="s">
        <v>1801</v>
      </c>
      <c r="I92" s="8">
        <v>1.7699999999811515</v>
      </c>
      <c r="J92" s="3" t="s">
        <v>2300</v>
      </c>
      <c r="K92" s="3" t="s">
        <v>73</v>
      </c>
      <c r="L92" s="37">
        <v>1.2999999999999999E-2</v>
      </c>
      <c r="M92" s="37">
        <v>4.799999999996421E-2</v>
      </c>
      <c r="N92" s="8">
        <v>19837.969032999998</v>
      </c>
      <c r="O92" s="8">
        <v>100.65</v>
      </c>
      <c r="P92" s="8">
        <v>19.966915521999997</v>
      </c>
      <c r="Q92" s="37">
        <v>5.6580161530207941E-5</v>
      </c>
      <c r="R92" s="37">
        <v>5.0961456512267006E-6</v>
      </c>
      <c r="S92" s="60" t="s">
        <v>3760</v>
      </c>
    </row>
    <row r="93" spans="1:19" ht="15" x14ac:dyDescent="0.25">
      <c r="A93" s="60" t="s">
        <v>3761</v>
      </c>
      <c r="B93" s="39" t="s">
        <v>2342</v>
      </c>
      <c r="C93" s="3" t="s">
        <v>2239</v>
      </c>
      <c r="D93" s="3" t="s">
        <v>2353</v>
      </c>
      <c r="E93" s="75" t="s">
        <v>3761</v>
      </c>
      <c r="F93" s="3" t="s">
        <v>2241</v>
      </c>
      <c r="G93" s="3" t="s">
        <v>2354</v>
      </c>
      <c r="H93" s="3" t="s">
        <v>1801</v>
      </c>
      <c r="I93" s="8">
        <v>2.1000000000007253</v>
      </c>
      <c r="J93" s="3" t="s">
        <v>2300</v>
      </c>
      <c r="K93" s="3" t="s">
        <v>73</v>
      </c>
      <c r="L93" s="37">
        <v>1.2500000000000001E-2</v>
      </c>
      <c r="M93" s="37">
        <v>4.4999999999977412E-2</v>
      </c>
      <c r="N93" s="8">
        <v>73745.480237999989</v>
      </c>
      <c r="O93" s="8">
        <v>101.61</v>
      </c>
      <c r="P93" s="8">
        <v>74.932782227999979</v>
      </c>
      <c r="Q93" s="37">
        <v>2.1233669856001179E-4</v>
      </c>
      <c r="R93" s="37">
        <v>1.912505573856855E-5</v>
      </c>
      <c r="S93" s="60" t="s">
        <v>3760</v>
      </c>
    </row>
    <row r="94" spans="1:19" ht="15" x14ac:dyDescent="0.25">
      <c r="A94" s="60" t="s">
        <v>3761</v>
      </c>
      <c r="B94" s="39" t="s">
        <v>2342</v>
      </c>
      <c r="C94" s="3" t="s">
        <v>2239</v>
      </c>
      <c r="D94" s="3" t="s">
        <v>2355</v>
      </c>
      <c r="E94" s="75" t="s">
        <v>3761</v>
      </c>
      <c r="F94" s="3" t="s">
        <v>2241</v>
      </c>
      <c r="G94" s="3" t="s">
        <v>2356</v>
      </c>
      <c r="H94" s="3" t="s">
        <v>1801</v>
      </c>
      <c r="I94" s="8">
        <v>2.4500000000026287</v>
      </c>
      <c r="J94" s="3" t="s">
        <v>2300</v>
      </c>
      <c r="K94" s="3" t="s">
        <v>73</v>
      </c>
      <c r="L94" s="37">
        <v>5.9799999999999999E-2</v>
      </c>
      <c r="M94" s="37">
        <v>4.8400000000034762E-2</v>
      </c>
      <c r="N94" s="8">
        <v>132422.73525399997</v>
      </c>
      <c r="O94" s="8">
        <v>100.52</v>
      </c>
      <c r="P94" s="8">
        <v>133.11133316299998</v>
      </c>
      <c r="Q94" s="37">
        <v>3.7719700489369684E-4</v>
      </c>
      <c r="R94" s="37">
        <v>3.3973937580903989E-5</v>
      </c>
      <c r="S94" s="60" t="s">
        <v>3760</v>
      </c>
    </row>
    <row r="95" spans="1:19" ht="15" x14ac:dyDescent="0.25">
      <c r="A95" s="60" t="s">
        <v>3761</v>
      </c>
      <c r="B95" s="39" t="s">
        <v>2342</v>
      </c>
      <c r="C95" s="3" t="s">
        <v>2239</v>
      </c>
      <c r="D95" s="3" t="s">
        <v>2357</v>
      </c>
      <c r="E95" s="75" t="s">
        <v>3761</v>
      </c>
      <c r="F95" s="3" t="s">
        <v>2241</v>
      </c>
      <c r="G95" s="3" t="s">
        <v>2358</v>
      </c>
      <c r="H95" s="3" t="s">
        <v>1801</v>
      </c>
      <c r="I95" s="8">
        <v>2.489999999997309</v>
      </c>
      <c r="J95" s="3" t="s">
        <v>2300</v>
      </c>
      <c r="K95" s="3" t="s">
        <v>73</v>
      </c>
      <c r="L95" s="37">
        <v>5.9799999999999999E-2</v>
      </c>
      <c r="M95" s="37">
        <v>4.8400000000047905E-2</v>
      </c>
      <c r="N95" s="8">
        <v>102467.39967599999</v>
      </c>
      <c r="O95" s="8">
        <v>100.51</v>
      </c>
      <c r="P95" s="8">
        <v>102.98998328599998</v>
      </c>
      <c r="Q95" s="37">
        <v>2.9184226696881479E-4</v>
      </c>
      <c r="R95" s="37">
        <v>2.6286080835298055E-5</v>
      </c>
      <c r="S95" s="60" t="s">
        <v>3760</v>
      </c>
    </row>
    <row r="96" spans="1:19" ht="15" x14ac:dyDescent="0.25">
      <c r="A96" s="60" t="s">
        <v>3761</v>
      </c>
      <c r="B96" s="39" t="s">
        <v>2342</v>
      </c>
      <c r="C96" s="3" t="s">
        <v>2239</v>
      </c>
      <c r="D96" s="3" t="s">
        <v>2359</v>
      </c>
      <c r="E96" s="75" t="s">
        <v>3761</v>
      </c>
      <c r="F96" s="3" t="s">
        <v>2241</v>
      </c>
      <c r="G96" s="3" t="s">
        <v>2360</v>
      </c>
      <c r="H96" s="3" t="s">
        <v>1801</v>
      </c>
      <c r="I96" s="8">
        <v>2.5599999999858429</v>
      </c>
      <c r="J96" s="3" t="s">
        <v>2300</v>
      </c>
      <c r="K96" s="3" t="s">
        <v>73</v>
      </c>
      <c r="L96" s="37">
        <v>5.9799999999999999E-2</v>
      </c>
      <c r="M96" s="37">
        <v>4.8499999999994173E-2</v>
      </c>
      <c r="N96" s="8">
        <v>29325.693381999998</v>
      </c>
      <c r="O96" s="8">
        <v>100.52</v>
      </c>
      <c r="P96" s="8">
        <v>29.478186869999998</v>
      </c>
      <c r="Q96" s="37">
        <v>8.3532209713841195E-5</v>
      </c>
      <c r="R96" s="37">
        <v>7.5237025798039298E-6</v>
      </c>
      <c r="S96" s="60" t="s">
        <v>3760</v>
      </c>
    </row>
    <row r="97" spans="1:19" ht="15" x14ac:dyDescent="0.25">
      <c r="A97" s="60" t="s">
        <v>3761</v>
      </c>
      <c r="B97" s="39" t="s">
        <v>2342</v>
      </c>
      <c r="C97" s="3" t="s">
        <v>2239</v>
      </c>
      <c r="D97" s="3" t="s">
        <v>2361</v>
      </c>
      <c r="E97" s="75" t="s">
        <v>3761</v>
      </c>
      <c r="F97" s="3" t="s">
        <v>2241</v>
      </c>
      <c r="G97" s="3" t="s">
        <v>2362</v>
      </c>
      <c r="H97" s="3" t="s">
        <v>1801</v>
      </c>
      <c r="I97" s="8">
        <v>2.6300000000051074</v>
      </c>
      <c r="J97" s="3" t="s">
        <v>2300</v>
      </c>
      <c r="K97" s="3" t="s">
        <v>73</v>
      </c>
      <c r="L97" s="37">
        <v>5.9799999999999999E-2</v>
      </c>
      <c r="M97" s="37">
        <v>4.8500000000081658E-2</v>
      </c>
      <c r="N97" s="8">
        <v>60376.427113999991</v>
      </c>
      <c r="O97" s="8">
        <v>100.52</v>
      </c>
      <c r="P97" s="8">
        <v>60.690384313999992</v>
      </c>
      <c r="Q97" s="37">
        <v>1.7197807763712932E-4</v>
      </c>
      <c r="R97" s="37">
        <v>1.5489975792820319E-5</v>
      </c>
      <c r="S97" s="60" t="s">
        <v>3760</v>
      </c>
    </row>
    <row r="98" spans="1:19" ht="15" x14ac:dyDescent="0.25">
      <c r="A98" s="60" t="s">
        <v>3761</v>
      </c>
      <c r="B98" s="39" t="s">
        <v>2342</v>
      </c>
      <c r="C98" s="3" t="s">
        <v>2239</v>
      </c>
      <c r="D98" s="3" t="s">
        <v>2363</v>
      </c>
      <c r="E98" s="75" t="s">
        <v>3761</v>
      </c>
      <c r="F98" s="3" t="s">
        <v>2241</v>
      </c>
      <c r="G98" s="3" t="s">
        <v>2364</v>
      </c>
      <c r="H98" s="3" t="s">
        <v>1801</v>
      </c>
      <c r="I98" s="8">
        <v>3.0099999999997951</v>
      </c>
      <c r="J98" s="3" t="s">
        <v>2300</v>
      </c>
      <c r="K98" s="3" t="s">
        <v>73</v>
      </c>
      <c r="L98" s="37">
        <v>1.2E-2</v>
      </c>
      <c r="M98" s="37">
        <v>4.8899999999996675E-2</v>
      </c>
      <c r="N98" s="8">
        <v>104796.20590699998</v>
      </c>
      <c r="O98" s="8">
        <v>100.42</v>
      </c>
      <c r="P98" s="8">
        <v>105.23634969999999</v>
      </c>
      <c r="Q98" s="37">
        <v>2.9820778569002708E-4</v>
      </c>
      <c r="R98" s="37">
        <v>2.6859419787884617E-5</v>
      </c>
      <c r="S98" s="60" t="s">
        <v>3760</v>
      </c>
    </row>
    <row r="99" spans="1:19" ht="15" x14ac:dyDescent="0.25">
      <c r="A99" s="60" t="s">
        <v>3761</v>
      </c>
      <c r="B99" s="39" t="s">
        <v>2342</v>
      </c>
      <c r="C99" s="3" t="s">
        <v>2239</v>
      </c>
      <c r="D99" s="3" t="s">
        <v>2365</v>
      </c>
      <c r="E99" s="75" t="s">
        <v>3761</v>
      </c>
      <c r="F99" s="3" t="s">
        <v>2241</v>
      </c>
      <c r="G99" s="3" t="s">
        <v>2366</v>
      </c>
      <c r="H99" s="3" t="s">
        <v>1801</v>
      </c>
      <c r="I99" s="8">
        <v>0.29000000006447607</v>
      </c>
      <c r="J99" s="3" t="s">
        <v>2300</v>
      </c>
      <c r="K99" s="3" t="s">
        <v>73</v>
      </c>
      <c r="L99" s="37">
        <v>1.4999999999999999E-2</v>
      </c>
      <c r="M99" s="37">
        <v>5.6000000000469355E-2</v>
      </c>
      <c r="N99" s="8">
        <v>5692.6386729999995</v>
      </c>
      <c r="O99" s="8">
        <v>100.61</v>
      </c>
      <c r="P99" s="8">
        <v>5.7273636189999992</v>
      </c>
      <c r="Q99" s="37">
        <v>1.6229605336297689E-5</v>
      </c>
      <c r="R99" s="37">
        <v>1.4617920914124889E-6</v>
      </c>
      <c r="S99" s="60" t="s">
        <v>3760</v>
      </c>
    </row>
    <row r="100" spans="1:19" ht="15" x14ac:dyDescent="0.25">
      <c r="A100" s="60" t="s">
        <v>3761</v>
      </c>
      <c r="B100" s="39" t="s">
        <v>2342</v>
      </c>
      <c r="C100" s="3" t="s">
        <v>2239</v>
      </c>
      <c r="D100" s="3" t="s">
        <v>2367</v>
      </c>
      <c r="E100" s="75" t="s">
        <v>3761</v>
      </c>
      <c r="F100" s="3" t="s">
        <v>2241</v>
      </c>
      <c r="G100" s="3" t="s">
        <v>2368</v>
      </c>
      <c r="H100" s="3" t="s">
        <v>1801</v>
      </c>
      <c r="I100" s="8">
        <v>0.28999999995873088</v>
      </c>
      <c r="J100" s="3" t="s">
        <v>2300</v>
      </c>
      <c r="K100" s="3" t="s">
        <v>73</v>
      </c>
      <c r="L100" s="37">
        <v>1.4999999999999999E-2</v>
      </c>
      <c r="M100" s="37">
        <v>5.5999999999629554E-2</v>
      </c>
      <c r="N100" s="8">
        <v>9832.7348049999982</v>
      </c>
      <c r="O100" s="8">
        <v>100.61</v>
      </c>
      <c r="P100" s="8">
        <v>9.8927142289999974</v>
      </c>
      <c r="Q100" s="37">
        <v>2.8032941213793477E-5</v>
      </c>
      <c r="R100" s="37">
        <v>2.5249124002853004E-6</v>
      </c>
      <c r="S100" s="60" t="s">
        <v>3760</v>
      </c>
    </row>
    <row r="101" spans="1:19" ht="15" x14ac:dyDescent="0.25">
      <c r="A101" s="60" t="s">
        <v>3761</v>
      </c>
      <c r="B101" s="39" t="s">
        <v>2369</v>
      </c>
      <c r="C101" s="3" t="s">
        <v>2239</v>
      </c>
      <c r="D101" s="3" t="s">
        <v>2370</v>
      </c>
      <c r="E101" s="75" t="s">
        <v>3761</v>
      </c>
      <c r="F101" s="3" t="s">
        <v>2241</v>
      </c>
      <c r="G101" s="3" t="s">
        <v>2371</v>
      </c>
      <c r="H101" s="3" t="s">
        <v>1801</v>
      </c>
      <c r="I101" s="8">
        <v>9.0000000056997848E-2</v>
      </c>
      <c r="J101" s="3" t="s">
        <v>2300</v>
      </c>
      <c r="K101" s="3" t="s">
        <v>73</v>
      </c>
      <c r="L101" s="37">
        <v>4.7500000000000001E-2</v>
      </c>
      <c r="M101" s="37">
        <v>5.4600000000685045E-2</v>
      </c>
      <c r="N101" s="8">
        <v>3234.4489239999994</v>
      </c>
      <c r="O101" s="8">
        <v>100.34</v>
      </c>
      <c r="P101" s="8">
        <v>3.2454459309999999</v>
      </c>
      <c r="Q101" s="37">
        <v>9.1966059961144624E-6</v>
      </c>
      <c r="R101" s="37">
        <v>8.2833350746306833E-7</v>
      </c>
      <c r="S101" s="60" t="s">
        <v>3760</v>
      </c>
    </row>
    <row r="102" spans="1:19" ht="15" x14ac:dyDescent="0.25">
      <c r="A102" s="60" t="s">
        <v>3761</v>
      </c>
      <c r="B102" s="39" t="s">
        <v>2369</v>
      </c>
      <c r="C102" s="3" t="s">
        <v>2239</v>
      </c>
      <c r="D102" s="3" t="s">
        <v>2372</v>
      </c>
      <c r="E102" s="75" t="s">
        <v>3761</v>
      </c>
      <c r="F102" s="3" t="s">
        <v>2241</v>
      </c>
      <c r="G102" s="3" t="s">
        <v>2373</v>
      </c>
      <c r="H102" s="3" t="s">
        <v>1801</v>
      </c>
      <c r="I102" s="8">
        <v>1.6699999999900248</v>
      </c>
      <c r="J102" s="3" t="s">
        <v>2300</v>
      </c>
      <c r="K102" s="3" t="s">
        <v>73</v>
      </c>
      <c r="L102" s="37">
        <v>2.8500000000000001E-2</v>
      </c>
      <c r="M102" s="37">
        <v>4.9700000000064366E-2</v>
      </c>
      <c r="N102" s="8">
        <v>46360.451888999996</v>
      </c>
      <c r="O102" s="8">
        <v>96.9</v>
      </c>
      <c r="P102" s="8">
        <v>44.923277615999993</v>
      </c>
      <c r="Q102" s="37">
        <v>1.2729889607531413E-4</v>
      </c>
      <c r="R102" s="37">
        <v>1.1465745202827236E-5</v>
      </c>
      <c r="S102" s="60" t="s">
        <v>3760</v>
      </c>
    </row>
    <row r="103" spans="1:19" ht="15" x14ac:dyDescent="0.25">
      <c r="A103" s="60" t="s">
        <v>3761</v>
      </c>
      <c r="B103" s="39" t="s">
        <v>2369</v>
      </c>
      <c r="C103" s="3" t="s">
        <v>2239</v>
      </c>
      <c r="D103" s="3" t="s">
        <v>2374</v>
      </c>
      <c r="E103" s="75" t="s">
        <v>3761</v>
      </c>
      <c r="F103" s="3" t="s">
        <v>2241</v>
      </c>
      <c r="G103" s="3" t="s">
        <v>2375</v>
      </c>
      <c r="H103" s="3" t="s">
        <v>1801</v>
      </c>
      <c r="I103" s="8">
        <v>3.2799999999984499</v>
      </c>
      <c r="J103" s="3" t="s">
        <v>2300</v>
      </c>
      <c r="K103" s="3" t="s">
        <v>73</v>
      </c>
      <c r="L103" s="37">
        <v>5.9200000000000003E-2</v>
      </c>
      <c r="M103" s="37">
        <v>4.9200000000013844E-2</v>
      </c>
      <c r="N103" s="8">
        <v>134337.53945199997</v>
      </c>
      <c r="O103" s="8">
        <v>100.31</v>
      </c>
      <c r="P103" s="8">
        <v>134.75398562399997</v>
      </c>
      <c r="Q103" s="37">
        <v>3.8185178201633092E-4</v>
      </c>
      <c r="R103" s="37">
        <v>3.4393190929593635E-5</v>
      </c>
      <c r="S103" s="60" t="s">
        <v>3760</v>
      </c>
    </row>
    <row r="104" spans="1:19" ht="15" x14ac:dyDescent="0.25">
      <c r="A104" s="60" t="s">
        <v>3761</v>
      </c>
      <c r="B104" s="39" t="s">
        <v>2376</v>
      </c>
      <c r="C104" s="3" t="s">
        <v>2239</v>
      </c>
      <c r="D104" s="3" t="s">
        <v>2377</v>
      </c>
      <c r="E104" s="75" t="s">
        <v>3761</v>
      </c>
      <c r="F104" s="3" t="s">
        <v>317</v>
      </c>
      <c r="G104" s="3" t="s">
        <v>2378</v>
      </c>
      <c r="H104" s="3" t="s">
        <v>268</v>
      </c>
      <c r="I104" s="8">
        <v>1.899999999999457</v>
      </c>
      <c r="J104" s="3" t="s">
        <v>873</v>
      </c>
      <c r="K104" s="3" t="s">
        <v>73</v>
      </c>
      <c r="L104" s="37">
        <v>2.35E-2</v>
      </c>
      <c r="M104" s="37">
        <v>2.229999999996227E-2</v>
      </c>
      <c r="N104" s="8">
        <v>108512.84054599999</v>
      </c>
      <c r="O104" s="8">
        <v>112.93</v>
      </c>
      <c r="P104" s="8">
        <v>122.54355071599998</v>
      </c>
      <c r="Q104" s="37">
        <v>3.4725112581144468E-4</v>
      </c>
      <c r="R104" s="37">
        <v>3.12767278641077E-5</v>
      </c>
      <c r="S104" s="60" t="s">
        <v>3760</v>
      </c>
    </row>
    <row r="105" spans="1:19" ht="15" x14ac:dyDescent="0.25">
      <c r="A105" s="60" t="s">
        <v>3761</v>
      </c>
      <c r="B105" s="39" t="s">
        <v>2376</v>
      </c>
      <c r="C105" s="3" t="s">
        <v>2239</v>
      </c>
      <c r="D105" s="3" t="s">
        <v>2379</v>
      </c>
      <c r="E105" s="75" t="s">
        <v>3761</v>
      </c>
      <c r="F105" s="3" t="s">
        <v>317</v>
      </c>
      <c r="G105" s="3" t="s">
        <v>2380</v>
      </c>
      <c r="H105" s="3" t="s">
        <v>268</v>
      </c>
      <c r="I105" s="8">
        <v>1.8999999999976978</v>
      </c>
      <c r="J105" s="3" t="s">
        <v>873</v>
      </c>
      <c r="K105" s="3" t="s">
        <v>73</v>
      </c>
      <c r="L105" s="37">
        <v>2.35E-2</v>
      </c>
      <c r="M105" s="37">
        <v>2.2299999999960955E-2</v>
      </c>
      <c r="N105" s="8">
        <v>27128.213708999996</v>
      </c>
      <c r="O105" s="8">
        <v>112.92</v>
      </c>
      <c r="P105" s="8">
        <v>30.633178914999998</v>
      </c>
      <c r="Q105" s="37">
        <v>8.6805105640114921E-5</v>
      </c>
      <c r="R105" s="37">
        <v>7.8184906095746203E-6</v>
      </c>
      <c r="S105" s="60" t="s">
        <v>3760</v>
      </c>
    </row>
    <row r="106" spans="1:19" ht="15" x14ac:dyDescent="0.25">
      <c r="A106" s="60" t="s">
        <v>3761</v>
      </c>
      <c r="B106" s="39" t="s">
        <v>2376</v>
      </c>
      <c r="C106" s="3" t="s">
        <v>2239</v>
      </c>
      <c r="D106" s="3" t="s">
        <v>2381</v>
      </c>
      <c r="E106" s="75" t="s">
        <v>3761</v>
      </c>
      <c r="F106" s="3" t="s">
        <v>317</v>
      </c>
      <c r="G106" s="3" t="s">
        <v>2382</v>
      </c>
      <c r="H106" s="3" t="s">
        <v>268</v>
      </c>
      <c r="I106" s="8">
        <v>1.6699999999990349</v>
      </c>
      <c r="J106" s="3" t="s">
        <v>873</v>
      </c>
      <c r="K106" s="3" t="s">
        <v>73</v>
      </c>
      <c r="L106" s="37">
        <v>2.35E-2</v>
      </c>
      <c r="M106" s="37">
        <v>2.2499999999991128E-2</v>
      </c>
      <c r="N106" s="8">
        <v>308565.71208799991</v>
      </c>
      <c r="O106" s="8">
        <v>112.85</v>
      </c>
      <c r="P106" s="8">
        <v>348.21640596499992</v>
      </c>
      <c r="Q106" s="37">
        <v>9.8673931260238467E-4</v>
      </c>
      <c r="R106" s="37">
        <v>8.8875095454231466E-5</v>
      </c>
      <c r="S106" s="60" t="s">
        <v>3760</v>
      </c>
    </row>
    <row r="107" spans="1:19" ht="15" x14ac:dyDescent="0.25">
      <c r="A107" s="60" t="s">
        <v>3761</v>
      </c>
      <c r="B107" s="39" t="s">
        <v>2383</v>
      </c>
      <c r="C107" s="3" t="s">
        <v>2291</v>
      </c>
      <c r="D107" s="3" t="s">
        <v>2384</v>
      </c>
      <c r="E107" s="75" t="s">
        <v>3761</v>
      </c>
      <c r="F107" s="3" t="s">
        <v>1980</v>
      </c>
      <c r="G107" s="3" t="s">
        <v>287</v>
      </c>
      <c r="H107" s="3" t="s">
        <v>1801</v>
      </c>
      <c r="I107" s="8">
        <v>4.0500000000001286</v>
      </c>
      <c r="J107" s="3" t="s">
        <v>308</v>
      </c>
      <c r="K107" s="3" t="s">
        <v>73</v>
      </c>
      <c r="L107" s="37">
        <v>0</v>
      </c>
      <c r="M107" s="37">
        <v>2.9499999999998888E-2</v>
      </c>
      <c r="N107" s="8">
        <v>2996334.8014709996</v>
      </c>
      <c r="O107" s="8">
        <v>96.64</v>
      </c>
      <c r="P107" s="8">
        <v>2895.6579521299996</v>
      </c>
      <c r="Q107" s="37">
        <v>8.2054133242176266E-3</v>
      </c>
      <c r="R107" s="37">
        <v>7.3905730025892341E-4</v>
      </c>
      <c r="S107" s="60" t="s">
        <v>3760</v>
      </c>
    </row>
    <row r="108" spans="1:19" ht="15" x14ac:dyDescent="0.25">
      <c r="A108" s="60" t="s">
        <v>3761</v>
      </c>
      <c r="B108" s="39" t="s">
        <v>2385</v>
      </c>
      <c r="C108" s="3" t="s">
        <v>2291</v>
      </c>
      <c r="D108" s="3" t="s">
        <v>2386</v>
      </c>
      <c r="E108" s="75" t="s">
        <v>3761</v>
      </c>
      <c r="F108" s="3" t="s">
        <v>1980</v>
      </c>
      <c r="G108" s="3" t="s">
        <v>2387</v>
      </c>
      <c r="H108" s="3" t="s">
        <v>1801</v>
      </c>
      <c r="I108" s="8">
        <v>2.3800000000000661</v>
      </c>
      <c r="J108" s="3" t="s">
        <v>308</v>
      </c>
      <c r="K108" s="3" t="s">
        <v>73</v>
      </c>
      <c r="L108" s="37">
        <v>1.9599999999999999E-2</v>
      </c>
      <c r="M108" s="37">
        <v>1.6800000000001519E-2</v>
      </c>
      <c r="N108" s="8">
        <v>1489496.0438629999</v>
      </c>
      <c r="O108" s="8">
        <v>112.27</v>
      </c>
      <c r="P108" s="8">
        <v>1672.2572083939999</v>
      </c>
      <c r="Q108" s="37">
        <v>4.7386679663534628E-3</v>
      </c>
      <c r="R108" s="37">
        <v>4.2680935324736463E-4</v>
      </c>
      <c r="S108" s="60" t="s">
        <v>3760</v>
      </c>
    </row>
    <row r="109" spans="1:19" ht="15" x14ac:dyDescent="0.25">
      <c r="A109" s="60" t="s">
        <v>3761</v>
      </c>
      <c r="B109" s="39" t="s">
        <v>2388</v>
      </c>
      <c r="C109" s="3" t="s">
        <v>2291</v>
      </c>
      <c r="D109" s="3" t="s">
        <v>2389</v>
      </c>
      <c r="E109" s="75" t="s">
        <v>3761</v>
      </c>
      <c r="F109" s="3" t="s">
        <v>1980</v>
      </c>
      <c r="G109" s="3" t="s">
        <v>297</v>
      </c>
      <c r="H109" s="3" t="s">
        <v>1801</v>
      </c>
      <c r="I109" s="8">
        <v>0.95999999999983199</v>
      </c>
      <c r="J109" s="3" t="s">
        <v>308</v>
      </c>
      <c r="K109" s="3" t="s">
        <v>73</v>
      </c>
      <c r="L109" s="37">
        <v>2.12E-2</v>
      </c>
      <c r="M109" s="37">
        <v>2.5500000000000834E-2</v>
      </c>
      <c r="N109" s="8">
        <v>1480565.8290489998</v>
      </c>
      <c r="O109" s="8">
        <v>111.51</v>
      </c>
      <c r="P109" s="8">
        <v>1650.9789559209999</v>
      </c>
      <c r="Q109" s="37">
        <v>4.6783718750179545E-3</v>
      </c>
      <c r="R109" s="37">
        <v>4.2137851573585694E-4</v>
      </c>
      <c r="S109" s="60" t="s">
        <v>3760</v>
      </c>
    </row>
    <row r="110" spans="1:19" ht="15" x14ac:dyDescent="0.25">
      <c r="A110" s="60" t="s">
        <v>3761</v>
      </c>
      <c r="B110" s="39" t="s">
        <v>2390</v>
      </c>
      <c r="C110" s="3" t="s">
        <v>2291</v>
      </c>
      <c r="D110" s="3" t="s">
        <v>2391</v>
      </c>
      <c r="E110" s="75" t="s">
        <v>3761</v>
      </c>
      <c r="F110" s="3" t="s">
        <v>1980</v>
      </c>
      <c r="G110" s="3" t="s">
        <v>2392</v>
      </c>
      <c r="H110" s="3" t="s">
        <v>1801</v>
      </c>
      <c r="I110" s="8">
        <v>2.5999999999999535</v>
      </c>
      <c r="J110" s="3" t="s">
        <v>873</v>
      </c>
      <c r="K110" s="3" t="s">
        <v>73</v>
      </c>
      <c r="L110" s="37">
        <v>7.0000000000000007E-2</v>
      </c>
      <c r="M110" s="37">
        <v>5.7399999999997585E-2</v>
      </c>
      <c r="N110" s="8">
        <v>1301359.8154479999</v>
      </c>
      <c r="O110" s="8">
        <v>101.82</v>
      </c>
      <c r="P110" s="8">
        <v>1325.0445640889998</v>
      </c>
      <c r="Q110" s="37">
        <v>3.7547730087942018E-3</v>
      </c>
      <c r="R110" s="37">
        <v>3.3819044736897627E-4</v>
      </c>
      <c r="S110" s="60" t="s">
        <v>3760</v>
      </c>
    </row>
    <row r="111" spans="1:19" ht="15" x14ac:dyDescent="0.25">
      <c r="A111" s="60" t="s">
        <v>3761</v>
      </c>
      <c r="B111" s="39" t="s">
        <v>2393</v>
      </c>
      <c r="C111" s="3" t="s">
        <v>2239</v>
      </c>
      <c r="D111" s="3" t="s">
        <v>2394</v>
      </c>
      <c r="E111" s="75" t="s">
        <v>3761</v>
      </c>
      <c r="F111" s="3" t="s">
        <v>2395</v>
      </c>
      <c r="G111" s="3" t="s">
        <v>2396</v>
      </c>
      <c r="H111" s="3" t="s">
        <v>1801</v>
      </c>
      <c r="I111" s="8">
        <v>10.770000000000513</v>
      </c>
      <c r="J111" s="3" t="s">
        <v>308</v>
      </c>
      <c r="K111" s="3" t="s">
        <v>73</v>
      </c>
      <c r="L111" s="37">
        <v>1.286E-2</v>
      </c>
      <c r="M111" s="37">
        <v>3.0300000000003283E-2</v>
      </c>
      <c r="N111" s="8">
        <v>620840.3434469999</v>
      </c>
      <c r="O111" s="8">
        <v>92.78</v>
      </c>
      <c r="P111" s="8">
        <v>576.01567048699985</v>
      </c>
      <c r="Q111" s="37">
        <v>1.63225309608667E-3</v>
      </c>
      <c r="R111" s="37">
        <v>1.4701618539710856E-4</v>
      </c>
      <c r="S111" s="60" t="s">
        <v>3760</v>
      </c>
    </row>
    <row r="112" spans="1:19" ht="15" x14ac:dyDescent="0.25">
      <c r="A112" s="60" t="s">
        <v>3761</v>
      </c>
      <c r="B112" s="39" t="s">
        <v>2393</v>
      </c>
      <c r="C112" s="3" t="s">
        <v>2239</v>
      </c>
      <c r="D112" s="3" t="s">
        <v>2397</v>
      </c>
      <c r="E112" s="75" t="s">
        <v>3761</v>
      </c>
      <c r="F112" s="3" t="s">
        <v>2395</v>
      </c>
      <c r="G112" s="3" t="s">
        <v>2396</v>
      </c>
      <c r="H112" s="3" t="s">
        <v>1801</v>
      </c>
      <c r="I112" s="8">
        <v>5.5999999999995698</v>
      </c>
      <c r="J112" s="3" t="s">
        <v>308</v>
      </c>
      <c r="K112" s="3" t="s">
        <v>73</v>
      </c>
      <c r="L112" s="37">
        <v>1.286E-2</v>
      </c>
      <c r="M112" s="37">
        <v>3.069999999999343E-2</v>
      </c>
      <c r="N112" s="8">
        <v>503909.83465199993</v>
      </c>
      <c r="O112" s="8">
        <v>100.98</v>
      </c>
      <c r="P112" s="8">
        <v>508.84815097899997</v>
      </c>
      <c r="Q112" s="37">
        <v>1.4419207886674937E-3</v>
      </c>
      <c r="R112" s="37">
        <v>1.2987305369671E-4</v>
      </c>
      <c r="S112" s="60" t="s">
        <v>3760</v>
      </c>
    </row>
    <row r="113" spans="1:19" ht="15" x14ac:dyDescent="0.25">
      <c r="A113" s="60" t="s">
        <v>3761</v>
      </c>
      <c r="B113" s="39" t="s">
        <v>2393</v>
      </c>
      <c r="C113" s="3" t="s">
        <v>2239</v>
      </c>
      <c r="D113" s="3" t="s">
        <v>2398</v>
      </c>
      <c r="E113" s="75" t="s">
        <v>3761</v>
      </c>
      <c r="F113" s="3" t="s">
        <v>2395</v>
      </c>
      <c r="G113" s="3" t="s">
        <v>2396</v>
      </c>
      <c r="H113" s="3" t="s">
        <v>1801</v>
      </c>
      <c r="I113" s="8">
        <v>6.9799999999973865</v>
      </c>
      <c r="J113" s="3" t="s">
        <v>308</v>
      </c>
      <c r="K113" s="3" t="s">
        <v>73</v>
      </c>
      <c r="L113" s="37">
        <v>6.5000000000000002E-2</v>
      </c>
      <c r="M113" s="37">
        <v>5.9700000000003681E-2</v>
      </c>
      <c r="N113" s="8">
        <v>115697.45302799999</v>
      </c>
      <c r="O113" s="8">
        <v>99.9</v>
      </c>
      <c r="P113" s="8">
        <v>115.58175545699999</v>
      </c>
      <c r="Q113" s="37">
        <v>3.2752351691459487E-4</v>
      </c>
      <c r="R113" s="37">
        <v>2.9499872415663867E-5</v>
      </c>
      <c r="S113" s="60" t="s">
        <v>3760</v>
      </c>
    </row>
    <row r="114" spans="1:19" ht="15" x14ac:dyDescent="0.25">
      <c r="A114" s="60" t="s">
        <v>3761</v>
      </c>
      <c r="B114" s="39" t="s">
        <v>2393</v>
      </c>
      <c r="C114" s="3" t="s">
        <v>2291</v>
      </c>
      <c r="D114" s="3" t="s">
        <v>2399</v>
      </c>
      <c r="E114" s="75" t="s">
        <v>3761</v>
      </c>
      <c r="F114" s="3" t="s">
        <v>1980</v>
      </c>
      <c r="G114" s="3" t="s">
        <v>2400</v>
      </c>
      <c r="H114" s="3" t="s">
        <v>1801</v>
      </c>
      <c r="I114" s="8">
        <v>0.9399999999990698</v>
      </c>
      <c r="J114" s="3" t="s">
        <v>308</v>
      </c>
      <c r="K114" s="3" t="s">
        <v>73</v>
      </c>
      <c r="L114" s="37">
        <v>3.44E-2</v>
      </c>
      <c r="M114" s="37">
        <v>7.0000000000009902E-2</v>
      </c>
      <c r="N114" s="8">
        <v>171131.57014399997</v>
      </c>
      <c r="O114" s="8">
        <v>100.49</v>
      </c>
      <c r="P114" s="8">
        <v>171.97011483699998</v>
      </c>
      <c r="Q114" s="37">
        <v>4.873109652377218E-4</v>
      </c>
      <c r="R114" s="37">
        <v>4.3891844581698825E-5</v>
      </c>
      <c r="S114" s="60" t="s">
        <v>3760</v>
      </c>
    </row>
    <row r="115" spans="1:19" ht="15" x14ac:dyDescent="0.25">
      <c r="A115" s="60" t="s">
        <v>3761</v>
      </c>
      <c r="B115" s="39" t="s">
        <v>2393</v>
      </c>
      <c r="C115" s="3" t="s">
        <v>2291</v>
      </c>
      <c r="D115" s="3" t="s">
        <v>2401</v>
      </c>
      <c r="E115" s="75" t="s">
        <v>3761</v>
      </c>
      <c r="F115" s="3" t="s">
        <v>1980</v>
      </c>
      <c r="G115" s="3" t="s">
        <v>2402</v>
      </c>
      <c r="H115" s="3" t="s">
        <v>1801</v>
      </c>
      <c r="I115" s="8">
        <v>0.94000000000434036</v>
      </c>
      <c r="J115" s="3" t="s">
        <v>308</v>
      </c>
      <c r="K115" s="3" t="s">
        <v>73</v>
      </c>
      <c r="L115" s="37">
        <v>2.8570000000000002E-2</v>
      </c>
      <c r="M115" s="37">
        <v>6.9900000000000809E-2</v>
      </c>
      <c r="N115" s="8">
        <v>114087.71353699999</v>
      </c>
      <c r="O115" s="8">
        <v>100.5</v>
      </c>
      <c r="P115" s="8">
        <v>114.65815199599999</v>
      </c>
      <c r="Q115" s="37">
        <v>3.2490630581077359E-4</v>
      </c>
      <c r="R115" s="37">
        <v>2.9264141576013296E-5</v>
      </c>
      <c r="S115" s="60" t="s">
        <v>3760</v>
      </c>
    </row>
    <row r="116" spans="1:19" ht="15" x14ac:dyDescent="0.25">
      <c r="A116" s="60" t="s">
        <v>3761</v>
      </c>
      <c r="B116" s="39" t="s">
        <v>2393</v>
      </c>
      <c r="C116" s="3" t="s">
        <v>2291</v>
      </c>
      <c r="D116" s="3" t="s">
        <v>2403</v>
      </c>
      <c r="E116" s="75" t="s">
        <v>3761</v>
      </c>
      <c r="F116" s="3" t="s">
        <v>1980</v>
      </c>
      <c r="G116" s="3" t="s">
        <v>2404</v>
      </c>
      <c r="H116" s="3" t="s">
        <v>1801</v>
      </c>
      <c r="I116" s="8">
        <v>0.94000000000004891</v>
      </c>
      <c r="J116" s="3" t="s">
        <v>308</v>
      </c>
      <c r="K116" s="3" t="s">
        <v>73</v>
      </c>
      <c r="L116" s="37">
        <v>2.8389999999999999E-2</v>
      </c>
      <c r="M116" s="37">
        <v>6.9899999999998033E-2</v>
      </c>
      <c r="N116" s="8">
        <v>359376.29730199993</v>
      </c>
      <c r="O116" s="8">
        <v>100.5</v>
      </c>
      <c r="P116" s="8">
        <v>361.17317878799997</v>
      </c>
      <c r="Q116" s="37">
        <v>1.0234548633056371E-3</v>
      </c>
      <c r="R116" s="37">
        <v>9.2182045964595024E-5</v>
      </c>
      <c r="S116" s="60" t="s">
        <v>3760</v>
      </c>
    </row>
    <row r="117" spans="1:19" ht="15" x14ac:dyDescent="0.25">
      <c r="A117" s="60" t="s">
        <v>3761</v>
      </c>
      <c r="B117" s="39" t="s">
        <v>2393</v>
      </c>
      <c r="C117" s="3" t="s">
        <v>2291</v>
      </c>
      <c r="D117" s="3" t="s">
        <v>2405</v>
      </c>
      <c r="E117" s="75" t="s">
        <v>3761</v>
      </c>
      <c r="F117" s="3" t="s">
        <v>1980</v>
      </c>
      <c r="G117" s="3" t="s">
        <v>2406</v>
      </c>
      <c r="H117" s="3" t="s">
        <v>1801</v>
      </c>
      <c r="I117" s="8">
        <v>0.93999999999554018</v>
      </c>
      <c r="J117" s="3" t="s">
        <v>308</v>
      </c>
      <c r="K117" s="3" t="s">
        <v>73</v>
      </c>
      <c r="L117" s="37">
        <v>2.81E-2</v>
      </c>
      <c r="M117" s="37">
        <v>6.9900000000016158E-2</v>
      </c>
      <c r="N117" s="8">
        <v>99826.738498999985</v>
      </c>
      <c r="O117" s="8">
        <v>100.5</v>
      </c>
      <c r="P117" s="8">
        <v>100.32587219199998</v>
      </c>
      <c r="Q117" s="37">
        <v>2.842929869677623E-4</v>
      </c>
      <c r="R117" s="37">
        <v>2.5606121121384615E-5</v>
      </c>
      <c r="S117" s="60" t="s">
        <v>3760</v>
      </c>
    </row>
    <row r="118" spans="1:19" ht="15" x14ac:dyDescent="0.25">
      <c r="A118" s="60" t="s">
        <v>3761</v>
      </c>
      <c r="B118" s="39" t="s">
        <v>2393</v>
      </c>
      <c r="C118" s="3" t="s">
        <v>2291</v>
      </c>
      <c r="D118" s="3" t="s">
        <v>2407</v>
      </c>
      <c r="E118" s="75" t="s">
        <v>3761</v>
      </c>
      <c r="F118" s="3" t="s">
        <v>1980</v>
      </c>
      <c r="G118" s="3" t="s">
        <v>2408</v>
      </c>
      <c r="H118" s="3" t="s">
        <v>1801</v>
      </c>
      <c r="I118" s="8">
        <v>0.9399999999956189</v>
      </c>
      <c r="J118" s="3" t="s">
        <v>308</v>
      </c>
      <c r="K118" s="3" t="s">
        <v>73</v>
      </c>
      <c r="L118" s="37">
        <v>2.7199999999999998E-2</v>
      </c>
      <c r="M118" s="37">
        <v>6.9899999999942661E-2</v>
      </c>
      <c r="N118" s="8">
        <v>85565.785071999984</v>
      </c>
      <c r="O118" s="8">
        <v>100.5</v>
      </c>
      <c r="P118" s="8">
        <v>85.993613996999983</v>
      </c>
      <c r="Q118" s="37">
        <v>2.4367972935808018E-4</v>
      </c>
      <c r="R118" s="37">
        <v>2.1948106182009969E-5</v>
      </c>
      <c r="S118" s="60" t="s">
        <v>3760</v>
      </c>
    </row>
    <row r="119" spans="1:19" ht="15" x14ac:dyDescent="0.25">
      <c r="A119" s="60" t="s">
        <v>3761</v>
      </c>
      <c r="B119" s="39" t="s">
        <v>2393</v>
      </c>
      <c r="C119" s="3" t="s">
        <v>2291</v>
      </c>
      <c r="D119" s="3" t="s">
        <v>2409</v>
      </c>
      <c r="E119" s="75" t="s">
        <v>3761</v>
      </c>
      <c r="F119" s="3" t="s">
        <v>1980</v>
      </c>
      <c r="G119" s="3" t="s">
        <v>2410</v>
      </c>
      <c r="H119" s="3" t="s">
        <v>1801</v>
      </c>
      <c r="I119" s="8">
        <v>0.93999999999955841</v>
      </c>
      <c r="J119" s="3" t="s">
        <v>308</v>
      </c>
      <c r="K119" s="3" t="s">
        <v>73</v>
      </c>
      <c r="L119" s="37">
        <v>2.75E-2</v>
      </c>
      <c r="M119" s="37">
        <v>6.9900000000001877E-2</v>
      </c>
      <c r="N119" s="8">
        <v>881327.58623999986</v>
      </c>
      <c r="O119" s="8">
        <v>100.5</v>
      </c>
      <c r="P119" s="8">
        <v>885.73422400999993</v>
      </c>
      <c r="Q119" s="37">
        <v>2.5099012119373853E-3</v>
      </c>
      <c r="R119" s="37">
        <v>2.2606549363409572E-4</v>
      </c>
      <c r="S119" s="60" t="s">
        <v>3760</v>
      </c>
    </row>
    <row r="120" spans="1:19" ht="15" x14ac:dyDescent="0.25">
      <c r="A120" s="60" t="s">
        <v>3761</v>
      </c>
      <c r="B120" s="39" t="s">
        <v>2411</v>
      </c>
      <c r="C120" s="3" t="s">
        <v>2291</v>
      </c>
      <c r="D120" s="3" t="s">
        <v>2412</v>
      </c>
      <c r="E120" s="75" t="s">
        <v>3761</v>
      </c>
      <c r="F120" s="3" t="s">
        <v>332</v>
      </c>
      <c r="G120" s="3" t="s">
        <v>2413</v>
      </c>
      <c r="H120" s="3" t="s">
        <v>263</v>
      </c>
      <c r="I120" s="8">
        <v>0</v>
      </c>
      <c r="J120" s="3" t="s">
        <v>600</v>
      </c>
      <c r="K120" s="3" t="s">
        <v>73</v>
      </c>
      <c r="L120" s="37">
        <v>0</v>
      </c>
      <c r="M120" s="37">
        <v>0</v>
      </c>
      <c r="N120" s="8">
        <v>1965.3218599995598</v>
      </c>
      <c r="O120" s="8">
        <v>100</v>
      </c>
      <c r="P120" s="8">
        <v>1.9653218599987667</v>
      </c>
      <c r="Q120" s="37">
        <v>5.5691239928900499E-6</v>
      </c>
      <c r="R120" s="37">
        <v>5.0160809460320046E-7</v>
      </c>
      <c r="S120" s="60" t="s">
        <v>3760</v>
      </c>
    </row>
    <row r="121" spans="1:19" ht="15" x14ac:dyDescent="0.25">
      <c r="A121" s="60" t="s">
        <v>3761</v>
      </c>
      <c r="B121" s="39" t="s">
        <v>2414</v>
      </c>
      <c r="C121" s="3" t="s">
        <v>2291</v>
      </c>
      <c r="D121" s="3" t="s">
        <v>2415</v>
      </c>
      <c r="E121" s="75" t="s">
        <v>3761</v>
      </c>
      <c r="F121" s="3" t="s">
        <v>332</v>
      </c>
      <c r="G121" s="3" t="s">
        <v>2416</v>
      </c>
      <c r="H121" s="3" t="s">
        <v>263</v>
      </c>
      <c r="I121" s="8">
        <v>1.4200000000000617</v>
      </c>
      <c r="J121" s="3" t="s">
        <v>308</v>
      </c>
      <c r="K121" s="3" t="s">
        <v>73</v>
      </c>
      <c r="L121" s="37">
        <v>7.2499999999999995E-2</v>
      </c>
      <c r="M121" s="37">
        <v>5.7899999999999417E-2</v>
      </c>
      <c r="N121" s="8">
        <v>3859015.4553519995</v>
      </c>
      <c r="O121" s="8">
        <v>101.63</v>
      </c>
      <c r="P121" s="8">
        <v>3921.9174072739993</v>
      </c>
      <c r="Q121" s="37">
        <v>1.1113520271430997E-2</v>
      </c>
      <c r="R121" s="37">
        <v>1.0009889768666539E-3</v>
      </c>
      <c r="S121" s="60" t="s">
        <v>3760</v>
      </c>
    </row>
    <row r="122" spans="1:19" ht="15" x14ac:dyDescent="0.25">
      <c r="A122" s="60" t="s">
        <v>3761</v>
      </c>
      <c r="B122" s="39" t="s">
        <v>2414</v>
      </c>
      <c r="C122" s="3" t="s">
        <v>2291</v>
      </c>
      <c r="D122" s="3" t="s">
        <v>2417</v>
      </c>
      <c r="E122" s="75" t="s">
        <v>3761</v>
      </c>
      <c r="F122" s="3" t="s">
        <v>332</v>
      </c>
      <c r="G122" s="3" t="s">
        <v>2418</v>
      </c>
      <c r="H122" s="3" t="s">
        <v>263</v>
      </c>
      <c r="I122" s="8">
        <v>1.4200000000005804</v>
      </c>
      <c r="J122" s="3" t="s">
        <v>308</v>
      </c>
      <c r="K122" s="3" t="s">
        <v>73</v>
      </c>
      <c r="L122" s="37">
        <v>2.4E-2</v>
      </c>
      <c r="M122" s="37">
        <v>6.6000000000007164E-2</v>
      </c>
      <c r="N122" s="8">
        <v>268926.10713699996</v>
      </c>
      <c r="O122" s="8">
        <v>100.53</v>
      </c>
      <c r="P122" s="8">
        <v>270.35141550499992</v>
      </c>
      <c r="Q122" s="37">
        <v>7.6609362834931629E-4</v>
      </c>
      <c r="R122" s="37">
        <v>6.9001653706139633E-5</v>
      </c>
      <c r="S122" s="60" t="s">
        <v>3760</v>
      </c>
    </row>
    <row r="123" spans="1:19" ht="15" x14ac:dyDescent="0.25">
      <c r="A123" s="60" t="s">
        <v>3761</v>
      </c>
      <c r="B123" s="39" t="s">
        <v>2414</v>
      </c>
      <c r="C123" s="3" t="s">
        <v>2291</v>
      </c>
      <c r="D123" s="3" t="s">
        <v>2419</v>
      </c>
      <c r="E123" s="75" t="s">
        <v>3761</v>
      </c>
      <c r="F123" s="3" t="s">
        <v>332</v>
      </c>
      <c r="G123" s="3" t="s">
        <v>2420</v>
      </c>
      <c r="H123" s="3" t="s">
        <v>263</v>
      </c>
      <c r="I123" s="8">
        <v>1.4200000000020316</v>
      </c>
      <c r="J123" s="3" t="s">
        <v>308</v>
      </c>
      <c r="K123" s="3" t="s">
        <v>73</v>
      </c>
      <c r="L123" s="37">
        <v>2.5000000000000001E-2</v>
      </c>
      <c r="M123" s="37">
        <v>6.2699999999959774E-2</v>
      </c>
      <c r="N123" s="8">
        <v>74613.957393999983</v>
      </c>
      <c r="O123" s="8">
        <v>100.97</v>
      </c>
      <c r="P123" s="8">
        <v>75.337712762999985</v>
      </c>
      <c r="Q123" s="37">
        <v>2.1348414845298949E-4</v>
      </c>
      <c r="R123" s="37">
        <v>1.9228405952211485E-5</v>
      </c>
      <c r="S123" s="60" t="s">
        <v>3760</v>
      </c>
    </row>
    <row r="124" spans="1:19" ht="15" x14ac:dyDescent="0.25">
      <c r="A124" s="60" t="s">
        <v>3761</v>
      </c>
      <c r="B124" s="39" t="s">
        <v>2421</v>
      </c>
      <c r="C124" s="3" t="s">
        <v>2291</v>
      </c>
      <c r="D124" s="3" t="s">
        <v>2422</v>
      </c>
      <c r="E124" s="75" t="s">
        <v>3761</v>
      </c>
      <c r="F124" s="3" t="s">
        <v>1980</v>
      </c>
      <c r="G124" s="3" t="s">
        <v>2423</v>
      </c>
      <c r="H124" s="3" t="s">
        <v>1801</v>
      </c>
      <c r="I124" s="8">
        <v>0</v>
      </c>
      <c r="J124" s="3" t="s">
        <v>606</v>
      </c>
      <c r="K124" s="3" t="s">
        <v>73</v>
      </c>
      <c r="L124" s="37">
        <v>0</v>
      </c>
      <c r="M124" s="37">
        <v>0</v>
      </c>
      <c r="N124" s="8">
        <v>0</v>
      </c>
      <c r="O124" s="8">
        <v>100</v>
      </c>
      <c r="P124" s="8">
        <v>0</v>
      </c>
      <c r="Q124" s="37">
        <v>0</v>
      </c>
      <c r="R124" s="37">
        <v>0</v>
      </c>
      <c r="S124" s="60" t="s">
        <v>3760</v>
      </c>
    </row>
    <row r="125" spans="1:19" ht="15" x14ac:dyDescent="0.25">
      <c r="A125" s="60" t="s">
        <v>3761</v>
      </c>
      <c r="B125" s="39" t="s">
        <v>2421</v>
      </c>
      <c r="C125" s="3" t="s">
        <v>2291</v>
      </c>
      <c r="D125" s="3" t="s">
        <v>2424</v>
      </c>
      <c r="E125" s="75" t="s">
        <v>3761</v>
      </c>
      <c r="F125" s="3" t="s">
        <v>927</v>
      </c>
      <c r="G125" s="3" t="s">
        <v>2425</v>
      </c>
      <c r="H125" s="3" t="s">
        <v>1801</v>
      </c>
      <c r="I125" s="8">
        <v>1.0400000000006078</v>
      </c>
      <c r="J125" s="3" t="s">
        <v>606</v>
      </c>
      <c r="K125" s="3" t="s">
        <v>73</v>
      </c>
      <c r="L125" s="37">
        <v>0.04</v>
      </c>
      <c r="M125" s="37">
        <v>0.13170000000000129</v>
      </c>
      <c r="N125" s="8">
        <v>639858.88640299987</v>
      </c>
      <c r="O125" s="8">
        <v>99.66</v>
      </c>
      <c r="P125" s="8">
        <v>637.68336605199988</v>
      </c>
      <c r="Q125" s="37">
        <v>1.8070005763581693E-3</v>
      </c>
      <c r="R125" s="37">
        <v>1.6275559984139164E-4</v>
      </c>
      <c r="S125" s="60" t="s">
        <v>3760</v>
      </c>
    </row>
    <row r="126" spans="1:19" ht="15" x14ac:dyDescent="0.25">
      <c r="A126" s="60" t="s">
        <v>3761</v>
      </c>
      <c r="B126" s="39" t="s">
        <v>2421</v>
      </c>
      <c r="C126" s="3" t="s">
        <v>2291</v>
      </c>
      <c r="D126" s="3" t="s">
        <v>2426</v>
      </c>
      <c r="E126" s="75" t="s">
        <v>3761</v>
      </c>
      <c r="F126" s="3" t="s">
        <v>1980</v>
      </c>
      <c r="G126" s="3" t="s">
        <v>2427</v>
      </c>
      <c r="H126" s="3" t="s">
        <v>1801</v>
      </c>
      <c r="I126" s="8">
        <v>0.42999999999595523</v>
      </c>
      <c r="J126" s="3" t="s">
        <v>606</v>
      </c>
      <c r="K126" s="3" t="s">
        <v>73</v>
      </c>
      <c r="L126" s="37">
        <v>0.04</v>
      </c>
      <c r="M126" s="37">
        <v>2.1000000000022744E-2</v>
      </c>
      <c r="N126" s="8">
        <v>61092.451132999995</v>
      </c>
      <c r="O126" s="8">
        <v>108.87</v>
      </c>
      <c r="P126" s="8">
        <v>66.511351409999989</v>
      </c>
      <c r="Q126" s="37">
        <v>1.8847292673842484E-4</v>
      </c>
      <c r="R126" s="37">
        <v>1.697565825186258E-5</v>
      </c>
      <c r="S126" s="60" t="s">
        <v>3760</v>
      </c>
    </row>
    <row r="127" spans="1:19" ht="15" x14ac:dyDescent="0.25">
      <c r="A127" s="60" t="s">
        <v>3761</v>
      </c>
      <c r="B127" s="39" t="s">
        <v>2421</v>
      </c>
      <c r="C127" s="3" t="s">
        <v>2291</v>
      </c>
      <c r="D127" s="3" t="s">
        <v>2428</v>
      </c>
      <c r="E127" s="75" t="s">
        <v>3761</v>
      </c>
      <c r="F127" s="3" t="s">
        <v>1980</v>
      </c>
      <c r="G127" s="3" t="s">
        <v>2427</v>
      </c>
      <c r="H127" s="3" t="s">
        <v>1801</v>
      </c>
      <c r="I127" s="8">
        <v>0.42999999999929972</v>
      </c>
      <c r="J127" s="3" t="s">
        <v>606</v>
      </c>
      <c r="K127" s="3" t="s">
        <v>73</v>
      </c>
      <c r="L127" s="37">
        <v>0.04</v>
      </c>
      <c r="M127" s="37">
        <v>2.0999999999975115E-2</v>
      </c>
      <c r="N127" s="8">
        <v>68786.740751999983</v>
      </c>
      <c r="O127" s="8">
        <v>108.87</v>
      </c>
      <c r="P127" s="8">
        <v>74.888124581999989</v>
      </c>
      <c r="Q127" s="37">
        <v>2.1221015238308955E-4</v>
      </c>
      <c r="R127" s="37">
        <v>1.9113657790387414E-5</v>
      </c>
      <c r="S127" s="60" t="s">
        <v>3760</v>
      </c>
    </row>
    <row r="128" spans="1:19" ht="15" x14ac:dyDescent="0.25">
      <c r="A128" s="60" t="s">
        <v>3761</v>
      </c>
      <c r="B128" s="39" t="s">
        <v>2421</v>
      </c>
      <c r="C128" s="3" t="s">
        <v>2291</v>
      </c>
      <c r="D128" s="3" t="s">
        <v>2429</v>
      </c>
      <c r="E128" s="75" t="s">
        <v>3761</v>
      </c>
      <c r="F128" s="3" t="s">
        <v>1980</v>
      </c>
      <c r="G128" s="3" t="s">
        <v>2427</v>
      </c>
      <c r="H128" s="3" t="s">
        <v>1801</v>
      </c>
      <c r="I128" s="8">
        <v>0.42999999999667032</v>
      </c>
      <c r="J128" s="3" t="s">
        <v>606</v>
      </c>
      <c r="K128" s="3" t="s">
        <v>73</v>
      </c>
      <c r="L128" s="37">
        <v>0.04</v>
      </c>
      <c r="M128" s="37">
        <v>2.1000000000032482E-2</v>
      </c>
      <c r="N128" s="8">
        <v>108396.57608899998</v>
      </c>
      <c r="O128" s="8">
        <v>108.87</v>
      </c>
      <c r="P128" s="8">
        <v>118.01135218699999</v>
      </c>
      <c r="Q128" s="37">
        <v>3.3440825458402613E-4</v>
      </c>
      <c r="R128" s="37">
        <v>3.0119977148224176E-5</v>
      </c>
      <c r="S128" s="60" t="s">
        <v>3760</v>
      </c>
    </row>
    <row r="129" spans="1:19" ht="15" x14ac:dyDescent="0.25">
      <c r="A129" s="60" t="s">
        <v>3761</v>
      </c>
      <c r="B129" s="39" t="s">
        <v>2421</v>
      </c>
      <c r="C129" s="3" t="s">
        <v>2291</v>
      </c>
      <c r="D129" s="3" t="s">
        <v>2430</v>
      </c>
      <c r="E129" s="75" t="s">
        <v>3761</v>
      </c>
      <c r="F129" s="3" t="s">
        <v>927</v>
      </c>
      <c r="G129" s="3" t="s">
        <v>2431</v>
      </c>
      <c r="H129" s="3" t="s">
        <v>1801</v>
      </c>
      <c r="I129" s="8">
        <v>1.0500000000019154</v>
      </c>
      <c r="J129" s="3" t="s">
        <v>606</v>
      </c>
      <c r="K129" s="3" t="s">
        <v>73</v>
      </c>
      <c r="L129" s="37">
        <v>4.4999999999999998E-2</v>
      </c>
      <c r="M129" s="37">
        <v>0.10800000000000344</v>
      </c>
      <c r="N129" s="8">
        <v>191082.26847799998</v>
      </c>
      <c r="O129" s="8">
        <v>100.41</v>
      </c>
      <c r="P129" s="8">
        <v>191.86570571199996</v>
      </c>
      <c r="Q129" s="37">
        <v>5.4368901442644667E-4</v>
      </c>
      <c r="R129" s="37">
        <v>4.8969786079698457E-5</v>
      </c>
      <c r="S129" s="60" t="s">
        <v>3760</v>
      </c>
    </row>
    <row r="130" spans="1:19" ht="15" x14ac:dyDescent="0.25">
      <c r="A130" s="60" t="s">
        <v>3761</v>
      </c>
      <c r="B130" s="39" t="s">
        <v>2421</v>
      </c>
      <c r="C130" s="3" t="s">
        <v>2291</v>
      </c>
      <c r="D130" s="3" t="s">
        <v>2432</v>
      </c>
      <c r="E130" s="75" t="s">
        <v>3761</v>
      </c>
      <c r="F130" s="3" t="s">
        <v>1980</v>
      </c>
      <c r="G130" s="3" t="s">
        <v>2433</v>
      </c>
      <c r="H130" s="3" t="s">
        <v>1801</v>
      </c>
      <c r="I130" s="8">
        <v>0.4299999999952262</v>
      </c>
      <c r="J130" s="3" t="s">
        <v>606</v>
      </c>
      <c r="K130" s="3" t="s">
        <v>73</v>
      </c>
      <c r="L130" s="37">
        <v>0.04</v>
      </c>
      <c r="M130" s="37">
        <v>2.0900000000035182E-2</v>
      </c>
      <c r="N130" s="8">
        <v>93973.465135999984</v>
      </c>
      <c r="O130" s="8">
        <v>107.43</v>
      </c>
      <c r="P130" s="8">
        <v>100.95569351299999</v>
      </c>
      <c r="Q130" s="37">
        <v>2.860777089013071E-4</v>
      </c>
      <c r="R130" s="37">
        <v>2.576687009548267E-5</v>
      </c>
      <c r="S130" s="60" t="s">
        <v>3760</v>
      </c>
    </row>
    <row r="131" spans="1:19" ht="15" x14ac:dyDescent="0.25">
      <c r="A131" s="60" t="s">
        <v>3761</v>
      </c>
      <c r="B131" s="39" t="s">
        <v>2421</v>
      </c>
      <c r="C131" s="3" t="s">
        <v>2291</v>
      </c>
      <c r="D131" s="3" t="s">
        <v>2434</v>
      </c>
      <c r="E131" s="75" t="s">
        <v>3761</v>
      </c>
      <c r="F131" s="3" t="s">
        <v>1980</v>
      </c>
      <c r="G131" s="3" t="s">
        <v>2435</v>
      </c>
      <c r="H131" s="3" t="s">
        <v>1801</v>
      </c>
      <c r="I131" s="8">
        <v>0.42999999999908517</v>
      </c>
      <c r="J131" s="3" t="s">
        <v>606</v>
      </c>
      <c r="K131" s="3" t="s">
        <v>73</v>
      </c>
      <c r="L131" s="37">
        <v>0.04</v>
      </c>
      <c r="M131" s="37">
        <v>2.0900000000016957E-2</v>
      </c>
      <c r="N131" s="8">
        <v>99898.719818999991</v>
      </c>
      <c r="O131" s="8">
        <v>106.12</v>
      </c>
      <c r="P131" s="8">
        <v>106.01252144399999</v>
      </c>
      <c r="Q131" s="37">
        <v>3.0040722017966144E-4</v>
      </c>
      <c r="R131" s="37">
        <v>2.7057521705701235E-5</v>
      </c>
      <c r="S131" s="60" t="s">
        <v>3760</v>
      </c>
    </row>
    <row r="132" spans="1:19" ht="15" x14ac:dyDescent="0.25">
      <c r="A132" s="60" t="s">
        <v>3761</v>
      </c>
      <c r="B132" s="39" t="s">
        <v>2421</v>
      </c>
      <c r="C132" s="3" t="s">
        <v>2291</v>
      </c>
      <c r="D132" s="3" t="s">
        <v>2436</v>
      </c>
      <c r="E132" s="75" t="s">
        <v>3761</v>
      </c>
      <c r="F132" s="3" t="s">
        <v>1980</v>
      </c>
      <c r="G132" s="3" t="s">
        <v>2437</v>
      </c>
      <c r="H132" s="3" t="s">
        <v>1801</v>
      </c>
      <c r="I132" s="8">
        <v>0.42999999999362504</v>
      </c>
      <c r="J132" s="3" t="s">
        <v>606</v>
      </c>
      <c r="K132" s="3" t="s">
        <v>73</v>
      </c>
      <c r="L132" s="37">
        <v>0.04</v>
      </c>
      <c r="M132" s="37">
        <v>2.0899999999882648E-2</v>
      </c>
      <c r="N132" s="8">
        <v>35555.08181299999</v>
      </c>
      <c r="O132" s="8">
        <v>105.33</v>
      </c>
      <c r="P132" s="8">
        <v>37.450167495999992</v>
      </c>
      <c r="Q132" s="37">
        <v>1.0612237648435637E-4</v>
      </c>
      <c r="R132" s="37">
        <v>9.5583871235478201E-6</v>
      </c>
      <c r="S132" s="60" t="s">
        <v>3760</v>
      </c>
    </row>
    <row r="133" spans="1:19" ht="15" x14ac:dyDescent="0.25">
      <c r="A133" s="60" t="s">
        <v>3761</v>
      </c>
      <c r="B133" s="39" t="s">
        <v>2421</v>
      </c>
      <c r="C133" s="3" t="s">
        <v>2291</v>
      </c>
      <c r="D133" s="3" t="s">
        <v>2438</v>
      </c>
      <c r="E133" s="75" t="s">
        <v>3761</v>
      </c>
      <c r="F133" s="3" t="s">
        <v>1980</v>
      </c>
      <c r="G133" s="3" t="s">
        <v>2439</v>
      </c>
      <c r="H133" s="3" t="s">
        <v>1801</v>
      </c>
      <c r="I133" s="8">
        <v>0.4299999999963266</v>
      </c>
      <c r="J133" s="3" t="s">
        <v>606</v>
      </c>
      <c r="K133" s="3" t="s">
        <v>73</v>
      </c>
      <c r="L133" s="37">
        <v>0.04</v>
      </c>
      <c r="M133" s="37">
        <v>2.1000000000012765E-2</v>
      </c>
      <c r="N133" s="8">
        <v>116158.11930799998</v>
      </c>
      <c r="O133" s="8">
        <v>105.23</v>
      </c>
      <c r="P133" s="8">
        <v>122.23318890799999</v>
      </c>
      <c r="Q133" s="37">
        <v>3.4637165490818481E-4</v>
      </c>
      <c r="R133" s="37">
        <v>3.1197514378359073E-5</v>
      </c>
      <c r="S133" s="60" t="s">
        <v>3760</v>
      </c>
    </row>
    <row r="134" spans="1:19" ht="15" x14ac:dyDescent="0.25">
      <c r="A134" s="60" t="s">
        <v>3761</v>
      </c>
      <c r="B134" s="39" t="s">
        <v>2421</v>
      </c>
      <c r="C134" s="3" t="s">
        <v>2291</v>
      </c>
      <c r="D134" s="3" t="s">
        <v>2440</v>
      </c>
      <c r="E134" s="75" t="s">
        <v>3761</v>
      </c>
      <c r="F134" s="3" t="s">
        <v>1980</v>
      </c>
      <c r="G134" s="3" t="s">
        <v>2441</v>
      </c>
      <c r="H134" s="3" t="s">
        <v>1801</v>
      </c>
      <c r="I134" s="8">
        <v>0.42999999999735233</v>
      </c>
      <c r="J134" s="3" t="s">
        <v>606</v>
      </c>
      <c r="K134" s="3" t="s">
        <v>73</v>
      </c>
      <c r="L134" s="37">
        <v>0.04</v>
      </c>
      <c r="M134" s="37">
        <v>2.0999999999977478E-2</v>
      </c>
      <c r="N134" s="8">
        <v>169507.01890099997</v>
      </c>
      <c r="O134" s="8">
        <v>104.07</v>
      </c>
      <c r="P134" s="8">
        <v>176.40595439899997</v>
      </c>
      <c r="Q134" s="37">
        <v>4.998807844801336E-4</v>
      </c>
      <c r="R134" s="37">
        <v>4.5024001647647149E-5</v>
      </c>
      <c r="S134" s="60" t="s">
        <v>3760</v>
      </c>
    </row>
    <row r="135" spans="1:19" ht="15" x14ac:dyDescent="0.25">
      <c r="A135" s="60" t="s">
        <v>3761</v>
      </c>
      <c r="B135" s="39" t="s">
        <v>2421</v>
      </c>
      <c r="C135" s="3" t="s">
        <v>2291</v>
      </c>
      <c r="D135" s="3" t="s">
        <v>2442</v>
      </c>
      <c r="E135" s="75" t="s">
        <v>3761</v>
      </c>
      <c r="F135" s="3" t="s">
        <v>1980</v>
      </c>
      <c r="G135" s="3" t="s">
        <v>2443</v>
      </c>
      <c r="H135" s="3" t="s">
        <v>1801</v>
      </c>
      <c r="I135" s="8">
        <v>0.429999999996933</v>
      </c>
      <c r="J135" s="3" t="s">
        <v>606</v>
      </c>
      <c r="K135" s="3" t="s">
        <v>73</v>
      </c>
      <c r="L135" s="37">
        <v>0.04</v>
      </c>
      <c r="M135" s="37">
        <v>2.7599999999972074E-2</v>
      </c>
      <c r="N135" s="8">
        <v>87368.580689999988</v>
      </c>
      <c r="O135" s="8">
        <v>102.42</v>
      </c>
      <c r="P135" s="8">
        <v>89.482900186999998</v>
      </c>
      <c r="Q135" s="37">
        <v>2.5356730443384983E-4</v>
      </c>
      <c r="R135" s="37">
        <v>2.2838674914244121E-5</v>
      </c>
      <c r="S135" s="60" t="s">
        <v>3760</v>
      </c>
    </row>
    <row r="136" spans="1:19" ht="15" x14ac:dyDescent="0.25">
      <c r="A136" s="60" t="s">
        <v>3761</v>
      </c>
      <c r="B136" s="39" t="s">
        <v>2421</v>
      </c>
      <c r="C136" s="3" t="s">
        <v>2291</v>
      </c>
      <c r="D136" s="3" t="s">
        <v>2444</v>
      </c>
      <c r="E136" s="75" t="s">
        <v>3761</v>
      </c>
      <c r="F136" s="3" t="s">
        <v>1800</v>
      </c>
      <c r="G136" s="3" t="s">
        <v>2445</v>
      </c>
      <c r="H136" s="3" t="s">
        <v>1801</v>
      </c>
      <c r="I136" s="8">
        <v>1.5200000000002043</v>
      </c>
      <c r="J136" s="3" t="s">
        <v>606</v>
      </c>
      <c r="K136" s="3" t="s">
        <v>73</v>
      </c>
      <c r="L136" s="37">
        <v>0.04</v>
      </c>
      <c r="M136" s="37">
        <v>6.9999999999998064E-2</v>
      </c>
      <c r="N136" s="8">
        <v>1502625.3531919997</v>
      </c>
      <c r="O136" s="8">
        <v>101.91</v>
      </c>
      <c r="P136" s="8">
        <v>1531.3254972919999</v>
      </c>
      <c r="Q136" s="37">
        <v>4.339310390562956E-3</v>
      </c>
      <c r="R136" s="37">
        <v>3.908394245990936E-4</v>
      </c>
      <c r="S136" s="60" t="s">
        <v>3760</v>
      </c>
    </row>
    <row r="137" spans="1:19" ht="15" x14ac:dyDescent="0.25">
      <c r="A137" s="60" t="s">
        <v>3761</v>
      </c>
      <c r="B137" s="39" t="s">
        <v>2446</v>
      </c>
      <c r="C137" s="3" t="s">
        <v>2239</v>
      </c>
      <c r="D137" s="3" t="s">
        <v>2447</v>
      </c>
      <c r="E137" s="75" t="s">
        <v>3761</v>
      </c>
      <c r="F137" s="3" t="s">
        <v>1980</v>
      </c>
      <c r="G137" s="3" t="s">
        <v>2448</v>
      </c>
      <c r="H137" s="3" t="s">
        <v>1801</v>
      </c>
      <c r="I137" s="8">
        <v>5.2099999999999227</v>
      </c>
      <c r="J137" s="3" t="s">
        <v>873</v>
      </c>
      <c r="K137" s="3" t="s">
        <v>73</v>
      </c>
      <c r="L137" s="37">
        <v>2.0799999999999999E-2</v>
      </c>
      <c r="M137" s="37">
        <v>2.0700000000001526E-2</v>
      </c>
      <c r="N137" s="8">
        <v>1000107.8319669999</v>
      </c>
      <c r="O137" s="8">
        <v>111.62</v>
      </c>
      <c r="P137" s="8">
        <v>1116.3203618999996</v>
      </c>
      <c r="Q137" s="37">
        <v>3.1633121463437511E-3</v>
      </c>
      <c r="R137" s="37">
        <v>2.8491787584338239E-4</v>
      </c>
      <c r="S137" s="60" t="s">
        <v>3760</v>
      </c>
    </row>
    <row r="138" spans="1:19" ht="15" x14ac:dyDescent="0.25">
      <c r="A138" s="60" t="s">
        <v>3761</v>
      </c>
      <c r="B138" s="39" t="s">
        <v>2449</v>
      </c>
      <c r="C138" s="3" t="s">
        <v>2291</v>
      </c>
      <c r="D138" s="3" t="s">
        <v>2450</v>
      </c>
      <c r="E138" s="75" t="s">
        <v>3761</v>
      </c>
      <c r="F138" s="3" t="s">
        <v>1980</v>
      </c>
      <c r="G138" s="3" t="s">
        <v>2451</v>
      </c>
      <c r="H138" s="3" t="s">
        <v>1801</v>
      </c>
      <c r="I138" s="8">
        <v>3.3300000000000463</v>
      </c>
      <c r="J138" s="3" t="s">
        <v>308</v>
      </c>
      <c r="K138" s="3" t="s">
        <v>73</v>
      </c>
      <c r="L138" s="37">
        <v>1.8800000000000001E-2</v>
      </c>
      <c r="M138" s="37">
        <v>1.8499999999999704E-2</v>
      </c>
      <c r="N138" s="8">
        <v>3569269.0810269997</v>
      </c>
      <c r="O138" s="8">
        <v>112.47</v>
      </c>
      <c r="P138" s="8">
        <v>4014.3569354309993</v>
      </c>
      <c r="Q138" s="37">
        <v>1.1375465759663092E-2</v>
      </c>
      <c r="R138" s="37">
        <v>1.0245822704276794E-3</v>
      </c>
      <c r="S138" s="60" t="s">
        <v>3760</v>
      </c>
    </row>
    <row r="139" spans="1:19" ht="15" x14ac:dyDescent="0.25">
      <c r="A139" s="60" t="s">
        <v>3761</v>
      </c>
      <c r="B139" s="39" t="s">
        <v>2452</v>
      </c>
      <c r="C139" s="3" t="s">
        <v>2239</v>
      </c>
      <c r="D139" s="3" t="s">
        <v>2453</v>
      </c>
      <c r="E139" s="75" t="s">
        <v>3761</v>
      </c>
      <c r="F139" s="3" t="s">
        <v>1800</v>
      </c>
      <c r="G139" s="3" t="s">
        <v>2454</v>
      </c>
      <c r="H139" s="3" t="s">
        <v>1801</v>
      </c>
      <c r="I139" s="8">
        <v>0.2900000000407747</v>
      </c>
      <c r="J139" s="3" t="s">
        <v>2300</v>
      </c>
      <c r="K139" s="3" t="s">
        <v>73</v>
      </c>
      <c r="L139" s="37">
        <v>6.9000000000000006E-2</v>
      </c>
      <c r="M139" s="37">
        <v>4.3799999999860312E-2</v>
      </c>
      <c r="N139" s="8">
        <v>7165.5441879999989</v>
      </c>
      <c r="O139" s="8">
        <v>100.86</v>
      </c>
      <c r="P139" s="8">
        <v>7.2271675509999991</v>
      </c>
      <c r="Q139" s="37">
        <v>2.0479593204614219E-5</v>
      </c>
      <c r="R139" s="37">
        <v>1.8445862830007206E-6</v>
      </c>
      <c r="S139" s="60" t="s">
        <v>3760</v>
      </c>
    </row>
    <row r="140" spans="1:19" ht="15" x14ac:dyDescent="0.25">
      <c r="A140" s="60" t="s">
        <v>3761</v>
      </c>
      <c r="B140" s="39" t="s">
        <v>2452</v>
      </c>
      <c r="C140" s="3" t="s">
        <v>2239</v>
      </c>
      <c r="D140" s="3" t="s">
        <v>2455</v>
      </c>
      <c r="E140" s="75" t="s">
        <v>3761</v>
      </c>
      <c r="F140" s="3" t="s">
        <v>1800</v>
      </c>
      <c r="G140" s="3" t="s">
        <v>2456</v>
      </c>
      <c r="H140" s="3" t="s">
        <v>1801</v>
      </c>
      <c r="I140" s="8">
        <v>0.37000000002773353</v>
      </c>
      <c r="J140" s="3" t="s">
        <v>2300</v>
      </c>
      <c r="K140" s="3" t="s">
        <v>73</v>
      </c>
      <c r="L140" s="37">
        <v>2.9000000000000001E-2</v>
      </c>
      <c r="M140" s="37">
        <v>4.6100000000182079E-2</v>
      </c>
      <c r="N140" s="8">
        <v>7663.1429569999991</v>
      </c>
      <c r="O140" s="8">
        <v>101.28</v>
      </c>
      <c r="P140" s="8">
        <v>7.7612309969999984</v>
      </c>
      <c r="Q140" s="37">
        <v>2.1992966464934035E-5</v>
      </c>
      <c r="R140" s="37">
        <v>1.9808950235677478E-6</v>
      </c>
      <c r="S140" s="60" t="s">
        <v>3760</v>
      </c>
    </row>
    <row r="141" spans="1:19" ht="15" x14ac:dyDescent="0.25">
      <c r="A141" s="60" t="s">
        <v>3761</v>
      </c>
      <c r="B141" s="39" t="s">
        <v>2452</v>
      </c>
      <c r="C141" s="3" t="s">
        <v>2239</v>
      </c>
      <c r="D141" s="3" t="s">
        <v>2457</v>
      </c>
      <c r="E141" s="75" t="s">
        <v>3761</v>
      </c>
      <c r="F141" s="3" t="s">
        <v>1800</v>
      </c>
      <c r="G141" s="3" t="s">
        <v>2458</v>
      </c>
      <c r="H141" s="3" t="s">
        <v>1801</v>
      </c>
      <c r="I141" s="8">
        <v>0.17000000021597814</v>
      </c>
      <c r="J141" s="3" t="s">
        <v>2300</v>
      </c>
      <c r="K141" s="3" t="s">
        <v>73</v>
      </c>
      <c r="L141" s="37">
        <v>2.5000000000000001E-2</v>
      </c>
      <c r="M141" s="37">
        <v>1.920000000373694E-2</v>
      </c>
      <c r="N141" s="8">
        <v>736.9125489999999</v>
      </c>
      <c r="O141" s="8">
        <v>112.07</v>
      </c>
      <c r="P141" s="8">
        <v>0.82585769299999989</v>
      </c>
      <c r="Q141" s="37">
        <v>2.3402293468623054E-6</v>
      </c>
      <c r="R141" s="37">
        <v>2.1078323720440618E-7</v>
      </c>
      <c r="S141" s="60" t="s">
        <v>3760</v>
      </c>
    </row>
    <row r="142" spans="1:19" ht="15" x14ac:dyDescent="0.25">
      <c r="A142" s="60" t="s">
        <v>3761</v>
      </c>
      <c r="B142" s="39" t="s">
        <v>2452</v>
      </c>
      <c r="C142" s="3" t="s">
        <v>2239</v>
      </c>
      <c r="D142" s="3" t="s">
        <v>2459</v>
      </c>
      <c r="E142" s="75" t="s">
        <v>3761</v>
      </c>
      <c r="F142" s="3" t="s">
        <v>1800</v>
      </c>
      <c r="G142" s="3" t="s">
        <v>2460</v>
      </c>
      <c r="H142" s="3" t="s">
        <v>1801</v>
      </c>
      <c r="I142" s="8">
        <v>0.95000000004823137</v>
      </c>
      <c r="J142" s="3" t="s">
        <v>2300</v>
      </c>
      <c r="K142" s="3" t="s">
        <v>73</v>
      </c>
      <c r="L142" s="37">
        <v>2.5499999999999998E-2</v>
      </c>
      <c r="M142" s="37">
        <v>2.3400000000033769E-2</v>
      </c>
      <c r="N142" s="8">
        <v>8597.3082449999984</v>
      </c>
      <c r="O142" s="8">
        <v>112.44</v>
      </c>
      <c r="P142" s="8">
        <v>9.6668132249999985</v>
      </c>
      <c r="Q142" s="37">
        <v>2.7392806522880746E-5</v>
      </c>
      <c r="R142" s="37">
        <v>2.4672558024059787E-6</v>
      </c>
      <c r="S142" s="60" t="s">
        <v>3760</v>
      </c>
    </row>
    <row r="143" spans="1:19" ht="15" x14ac:dyDescent="0.25">
      <c r="A143" s="60" t="s">
        <v>3761</v>
      </c>
      <c r="B143" s="39" t="s">
        <v>2452</v>
      </c>
      <c r="C143" s="3" t="s">
        <v>2239</v>
      </c>
      <c r="D143" s="3" t="s">
        <v>2461</v>
      </c>
      <c r="E143" s="75" t="s">
        <v>3761</v>
      </c>
      <c r="F143" s="3" t="s">
        <v>1980</v>
      </c>
      <c r="G143" s="3" t="s">
        <v>2462</v>
      </c>
      <c r="H143" s="3" t="s">
        <v>1801</v>
      </c>
      <c r="I143" s="8">
        <v>1.7300000000055498</v>
      </c>
      <c r="J143" s="3" t="s">
        <v>2300</v>
      </c>
      <c r="K143" s="3" t="s">
        <v>73</v>
      </c>
      <c r="L143" s="37">
        <v>1.2E-2</v>
      </c>
      <c r="M143" s="37">
        <v>4.740000000002248E-2</v>
      </c>
      <c r="N143" s="8">
        <v>77626.820623999985</v>
      </c>
      <c r="O143" s="8">
        <v>100.56</v>
      </c>
      <c r="P143" s="8">
        <v>78.061530741999988</v>
      </c>
      <c r="Q143" s="37">
        <v>2.2120261959395759E-4</v>
      </c>
      <c r="R143" s="37">
        <v>1.9923604623890125E-5</v>
      </c>
      <c r="S143" s="60" t="s">
        <v>3760</v>
      </c>
    </row>
    <row r="144" spans="1:19" ht="15" x14ac:dyDescent="0.25">
      <c r="A144" s="60" t="s">
        <v>3761</v>
      </c>
      <c r="B144" s="39" t="s">
        <v>2452</v>
      </c>
      <c r="C144" s="3" t="s">
        <v>2239</v>
      </c>
      <c r="D144" s="3" t="s">
        <v>2463</v>
      </c>
      <c r="E144" s="75" t="s">
        <v>3761</v>
      </c>
      <c r="F144" s="3" t="s">
        <v>1980</v>
      </c>
      <c r="G144" s="3" t="s">
        <v>2464</v>
      </c>
      <c r="H144" s="3" t="s">
        <v>1801</v>
      </c>
      <c r="I144" s="8">
        <v>2.2799999999990099</v>
      </c>
      <c r="J144" s="3" t="s">
        <v>2300</v>
      </c>
      <c r="K144" s="3" t="s">
        <v>73</v>
      </c>
      <c r="L144" s="37">
        <v>5.96E-2</v>
      </c>
      <c r="M144" s="37">
        <v>4.7900000000039474E-2</v>
      </c>
      <c r="N144" s="8">
        <v>103502.43007899998</v>
      </c>
      <c r="O144" s="8">
        <v>100.55</v>
      </c>
      <c r="P144" s="8">
        <v>104.07169323599999</v>
      </c>
      <c r="Q144" s="37">
        <v>2.949075037417354E-4</v>
      </c>
      <c r="R144" s="37">
        <v>2.6562165113388346E-5</v>
      </c>
      <c r="S144" s="60" t="s">
        <v>3760</v>
      </c>
    </row>
    <row r="145" spans="1:19" ht="15" x14ac:dyDescent="0.25">
      <c r="A145" s="60" t="s">
        <v>3761</v>
      </c>
      <c r="B145" s="39" t="s">
        <v>2452</v>
      </c>
      <c r="C145" s="3" t="s">
        <v>2239</v>
      </c>
      <c r="D145" s="3" t="s">
        <v>2465</v>
      </c>
      <c r="E145" s="75" t="s">
        <v>3761</v>
      </c>
      <c r="F145" s="3" t="s">
        <v>1980</v>
      </c>
      <c r="G145" s="3" t="s">
        <v>2466</v>
      </c>
      <c r="H145" s="3" t="s">
        <v>1801</v>
      </c>
      <c r="I145" s="8">
        <v>2.8500000000151866</v>
      </c>
      <c r="J145" s="3" t="s">
        <v>2300</v>
      </c>
      <c r="K145" s="3" t="s">
        <v>73</v>
      </c>
      <c r="L145" s="37">
        <v>1.6799999999999999E-2</v>
      </c>
      <c r="M145" s="37">
        <v>2.2999999999971096E-2</v>
      </c>
      <c r="N145" s="8">
        <v>27511.388915999996</v>
      </c>
      <c r="O145" s="8">
        <v>109.47</v>
      </c>
      <c r="P145" s="8">
        <v>30.116717342999998</v>
      </c>
      <c r="Q145" s="37">
        <v>8.5341610733467551E-5</v>
      </c>
      <c r="R145" s="37">
        <v>7.6866743863190278E-6</v>
      </c>
      <c r="S145" s="60" t="s">
        <v>3760</v>
      </c>
    </row>
    <row r="146" spans="1:19" ht="15" x14ac:dyDescent="0.25">
      <c r="A146" s="60" t="s">
        <v>3761</v>
      </c>
      <c r="B146" s="39" t="s">
        <v>2467</v>
      </c>
      <c r="C146" s="3" t="s">
        <v>2239</v>
      </c>
      <c r="D146" s="3" t="s">
        <v>2468</v>
      </c>
      <c r="E146" s="75" t="s">
        <v>3761</v>
      </c>
      <c r="F146" s="3" t="s">
        <v>1980</v>
      </c>
      <c r="G146" s="3" t="s">
        <v>2469</v>
      </c>
      <c r="H146" s="3" t="s">
        <v>1801</v>
      </c>
      <c r="I146" s="8">
        <v>0.53000000001160741</v>
      </c>
      <c r="J146" s="3" t="s">
        <v>2300</v>
      </c>
      <c r="K146" s="3" t="s">
        <v>73</v>
      </c>
      <c r="L146" s="37">
        <v>1.2500000000000001E-2</v>
      </c>
      <c r="M146" s="37">
        <v>4.7499999999274657E-2</v>
      </c>
      <c r="N146" s="8">
        <v>5952.7729149999986</v>
      </c>
      <c r="O146" s="8">
        <v>100.53</v>
      </c>
      <c r="P146" s="8">
        <v>5.9843225469999988</v>
      </c>
      <c r="Q146" s="37">
        <v>1.695774873114753E-5</v>
      </c>
      <c r="R146" s="37">
        <v>1.527375587372505E-6</v>
      </c>
      <c r="S146" s="60" t="s">
        <v>3760</v>
      </c>
    </row>
    <row r="147" spans="1:19" ht="15" x14ac:dyDescent="0.25">
      <c r="A147" s="60" t="s">
        <v>3761</v>
      </c>
      <c r="B147" s="39" t="s">
        <v>2467</v>
      </c>
      <c r="C147" s="3" t="s">
        <v>2239</v>
      </c>
      <c r="D147" s="3" t="s">
        <v>2470</v>
      </c>
      <c r="E147" s="75" t="s">
        <v>3761</v>
      </c>
      <c r="F147" s="3" t="s">
        <v>1980</v>
      </c>
      <c r="G147" s="3" t="s">
        <v>2471</v>
      </c>
      <c r="H147" s="3" t="s">
        <v>1801</v>
      </c>
      <c r="I147" s="8">
        <v>9.0000000106135403E-2</v>
      </c>
      <c r="J147" s="3" t="s">
        <v>2300</v>
      </c>
      <c r="K147" s="3" t="s">
        <v>73</v>
      </c>
      <c r="L147" s="37">
        <v>1.2999999999999999E-2</v>
      </c>
      <c r="M147" s="37">
        <v>2.5300000000725728E-2</v>
      </c>
      <c r="N147" s="8">
        <v>835.37969999999984</v>
      </c>
      <c r="O147" s="8">
        <v>100.52</v>
      </c>
      <c r="P147" s="8">
        <v>0.83972354299999985</v>
      </c>
      <c r="Q147" s="37">
        <v>2.3795209456016906E-6</v>
      </c>
      <c r="R147" s="37">
        <v>2.1432221101837379E-7</v>
      </c>
      <c r="S147" s="60" t="s">
        <v>3760</v>
      </c>
    </row>
    <row r="148" spans="1:19" ht="15" x14ac:dyDescent="0.25">
      <c r="A148" s="60" t="s">
        <v>3761</v>
      </c>
      <c r="B148" s="39" t="s">
        <v>2467</v>
      </c>
      <c r="C148" s="3" t="s">
        <v>2239</v>
      </c>
      <c r="D148" s="3" t="s">
        <v>2472</v>
      </c>
      <c r="E148" s="75" t="s">
        <v>3761</v>
      </c>
      <c r="F148" s="3" t="s">
        <v>1980</v>
      </c>
      <c r="G148" s="3" t="s">
        <v>2473</v>
      </c>
      <c r="H148" s="3" t="s">
        <v>1801</v>
      </c>
      <c r="I148" s="8">
        <v>3.0699999999962926</v>
      </c>
      <c r="J148" s="3" t="s">
        <v>2300</v>
      </c>
      <c r="K148" s="3" t="s">
        <v>73</v>
      </c>
      <c r="L148" s="37">
        <v>1.2500000000000001E-2</v>
      </c>
      <c r="M148" s="37">
        <v>4.9000000000009251E-2</v>
      </c>
      <c r="N148" s="8">
        <v>57271.334614999992</v>
      </c>
      <c r="O148" s="8">
        <v>100.58</v>
      </c>
      <c r="P148" s="8">
        <v>57.603508349999991</v>
      </c>
      <c r="Q148" s="37">
        <v>1.6323081066570369E-4</v>
      </c>
      <c r="R148" s="37">
        <v>1.47021140170502E-5</v>
      </c>
      <c r="S148" s="60" t="s">
        <v>3760</v>
      </c>
    </row>
    <row r="149" spans="1:19" ht="15" x14ac:dyDescent="0.25">
      <c r="A149" s="60" t="s">
        <v>3761</v>
      </c>
      <c r="B149" s="39" t="s">
        <v>2467</v>
      </c>
      <c r="C149" s="3" t="s">
        <v>2239</v>
      </c>
      <c r="D149" s="3" t="s">
        <v>2474</v>
      </c>
      <c r="E149" s="75" t="s">
        <v>3761</v>
      </c>
      <c r="F149" s="3" t="s">
        <v>1980</v>
      </c>
      <c r="G149" s="3" t="s">
        <v>2475</v>
      </c>
      <c r="H149" s="3" t="s">
        <v>1801</v>
      </c>
      <c r="I149" s="8">
        <v>1.2299999999353142</v>
      </c>
      <c r="J149" s="3" t="s">
        <v>2300</v>
      </c>
      <c r="K149" s="3" t="s">
        <v>73</v>
      </c>
      <c r="L149" s="37">
        <v>1.37E-2</v>
      </c>
      <c r="M149" s="37">
        <v>2.3100000001107446E-2</v>
      </c>
      <c r="N149" s="8">
        <v>2538.2540419999996</v>
      </c>
      <c r="O149" s="8">
        <v>111.72</v>
      </c>
      <c r="P149" s="8">
        <v>2.8357373579999994</v>
      </c>
      <c r="Q149" s="37">
        <v>8.0356165976713589E-6</v>
      </c>
      <c r="R149" s="37">
        <v>7.2376379762162004E-7</v>
      </c>
      <c r="S149" s="60" t="s">
        <v>3760</v>
      </c>
    </row>
    <row r="150" spans="1:19" ht="15" x14ac:dyDescent="0.25">
      <c r="A150" s="60" t="s">
        <v>3761</v>
      </c>
      <c r="B150" s="39" t="s">
        <v>2476</v>
      </c>
      <c r="C150" s="3" t="s">
        <v>2239</v>
      </c>
      <c r="D150" s="3" t="s">
        <v>2477</v>
      </c>
      <c r="E150" s="75" t="s">
        <v>3761</v>
      </c>
      <c r="F150" s="3" t="s">
        <v>1980</v>
      </c>
      <c r="G150" s="3" t="s">
        <v>2478</v>
      </c>
      <c r="H150" s="3" t="s">
        <v>1801</v>
      </c>
      <c r="I150" s="8">
        <v>2.6500000000013255</v>
      </c>
      <c r="J150" s="3" t="s">
        <v>2300</v>
      </c>
      <c r="K150" s="3" t="s">
        <v>73</v>
      </c>
      <c r="L150" s="37">
        <v>6.5000000000000002E-2</v>
      </c>
      <c r="M150" s="37">
        <v>4.8499999999988753E-2</v>
      </c>
      <c r="N150" s="8">
        <v>364892.36427899991</v>
      </c>
      <c r="O150" s="8">
        <v>101.97</v>
      </c>
      <c r="P150" s="8">
        <v>372.08074364099997</v>
      </c>
      <c r="Q150" s="37">
        <v>1.054363582311533E-3</v>
      </c>
      <c r="R150" s="37">
        <v>9.4965978171341868E-5</v>
      </c>
      <c r="S150" s="60" t="s">
        <v>3760</v>
      </c>
    </row>
    <row r="151" spans="1:19" ht="15" x14ac:dyDescent="0.25">
      <c r="A151" s="60" t="s">
        <v>3761</v>
      </c>
      <c r="B151" s="39" t="s">
        <v>2476</v>
      </c>
      <c r="C151" s="3" t="s">
        <v>2239</v>
      </c>
      <c r="D151" s="3" t="s">
        <v>2479</v>
      </c>
      <c r="E151" s="75" t="s">
        <v>3761</v>
      </c>
      <c r="F151" s="3" t="s">
        <v>1800</v>
      </c>
      <c r="G151" s="3" t="s">
        <v>2480</v>
      </c>
      <c r="H151" s="3" t="s">
        <v>1801</v>
      </c>
      <c r="I151" s="8">
        <v>7.6300000000016643</v>
      </c>
      <c r="J151" s="3" t="s">
        <v>2300</v>
      </c>
      <c r="K151" s="3" t="s">
        <v>73</v>
      </c>
      <c r="L151" s="37">
        <v>1.6400000000000001E-2</v>
      </c>
      <c r="M151" s="37">
        <v>2.9300000000005034E-2</v>
      </c>
      <c r="N151" s="8">
        <v>220886.00373499998</v>
      </c>
      <c r="O151" s="8">
        <v>100.8</v>
      </c>
      <c r="P151" s="8">
        <v>222.653091577</v>
      </c>
      <c r="Q151" s="37">
        <v>6.3093109562898481E-4</v>
      </c>
      <c r="R151" s="37">
        <v>5.6827634850365396E-5</v>
      </c>
      <c r="S151" s="60" t="s">
        <v>3760</v>
      </c>
    </row>
    <row r="152" spans="1:19" ht="15" x14ac:dyDescent="0.25">
      <c r="A152" s="60" t="s">
        <v>3761</v>
      </c>
      <c r="B152" s="39" t="s">
        <v>2476</v>
      </c>
      <c r="C152" s="3" t="s">
        <v>2239</v>
      </c>
      <c r="D152" s="3" t="s">
        <v>2481</v>
      </c>
      <c r="E152" s="75" t="s">
        <v>3761</v>
      </c>
      <c r="F152" s="3" t="s">
        <v>1800</v>
      </c>
      <c r="G152" s="3" t="s">
        <v>2482</v>
      </c>
      <c r="H152" s="3" t="s">
        <v>1801</v>
      </c>
      <c r="I152" s="8">
        <v>7.599999999998543</v>
      </c>
      <c r="J152" s="3" t="s">
        <v>2300</v>
      </c>
      <c r="K152" s="3" t="s">
        <v>73</v>
      </c>
      <c r="L152" s="37">
        <v>1.52E-2</v>
      </c>
      <c r="M152" s="37">
        <v>3.1599999999990504E-2</v>
      </c>
      <c r="N152" s="8">
        <v>265063.21489199996</v>
      </c>
      <c r="O152" s="8">
        <v>98.15</v>
      </c>
      <c r="P152" s="8">
        <v>260.15954534899998</v>
      </c>
      <c r="Q152" s="37">
        <v>7.372129702884351E-4</v>
      </c>
      <c r="R152" s="37">
        <v>6.6400387891390314E-5</v>
      </c>
      <c r="S152" s="60" t="s">
        <v>3760</v>
      </c>
    </row>
    <row r="153" spans="1:19" ht="15" x14ac:dyDescent="0.25">
      <c r="A153" s="60" t="s">
        <v>3761</v>
      </c>
      <c r="B153" s="39" t="s">
        <v>2476</v>
      </c>
      <c r="C153" s="3" t="s">
        <v>2239</v>
      </c>
      <c r="D153" s="3" t="s">
        <v>2483</v>
      </c>
      <c r="E153" s="75" t="s">
        <v>3761</v>
      </c>
      <c r="F153" s="3" t="s">
        <v>1800</v>
      </c>
      <c r="G153" s="3" t="s">
        <v>1055</v>
      </c>
      <c r="H153" s="3" t="s">
        <v>1801</v>
      </c>
      <c r="I153" s="8">
        <v>7.6199999999998225</v>
      </c>
      <c r="J153" s="3" t="s">
        <v>2300</v>
      </c>
      <c r="K153" s="3" t="s">
        <v>73</v>
      </c>
      <c r="L153" s="37">
        <v>1.5599999999999999E-2</v>
      </c>
      <c r="M153" s="37">
        <v>3.0599999999990666E-2</v>
      </c>
      <c r="N153" s="8">
        <v>530126.42978299991</v>
      </c>
      <c r="O153" s="8">
        <v>99.88</v>
      </c>
      <c r="P153" s="8">
        <v>529.49027802099988</v>
      </c>
      <c r="Q153" s="37">
        <v>1.5004142941404132E-3</v>
      </c>
      <c r="R153" s="37">
        <v>1.3514153323934393E-4</v>
      </c>
      <c r="S153" s="60" t="s">
        <v>3760</v>
      </c>
    </row>
    <row r="154" spans="1:19" ht="15" x14ac:dyDescent="0.25">
      <c r="A154" s="60" t="s">
        <v>3761</v>
      </c>
      <c r="B154" s="39" t="s">
        <v>2476</v>
      </c>
      <c r="C154" s="3" t="s">
        <v>2239</v>
      </c>
      <c r="D154" s="3" t="s">
        <v>2484</v>
      </c>
      <c r="E154" s="75" t="s">
        <v>3761</v>
      </c>
      <c r="F154" s="3" t="s">
        <v>1800</v>
      </c>
      <c r="G154" s="3" t="s">
        <v>2485</v>
      </c>
      <c r="H154" s="3" t="s">
        <v>1801</v>
      </c>
      <c r="I154" s="8">
        <v>7.6100000000014374</v>
      </c>
      <c r="J154" s="3" t="s">
        <v>2300</v>
      </c>
      <c r="K154" s="3" t="s">
        <v>73</v>
      </c>
      <c r="L154" s="37">
        <v>1.4200000000000001E-2</v>
      </c>
      <c r="M154" s="37">
        <v>3.2100000000005673E-2</v>
      </c>
      <c r="N154" s="8">
        <v>353417.62046799995</v>
      </c>
      <c r="O154" s="8">
        <v>97.51</v>
      </c>
      <c r="P154" s="8">
        <v>344.6175216389999</v>
      </c>
      <c r="Q154" s="37">
        <v>9.7654116976608849E-4</v>
      </c>
      <c r="R154" s="37">
        <v>8.7956554045719713E-5</v>
      </c>
      <c r="S154" s="60" t="s">
        <v>3760</v>
      </c>
    </row>
    <row r="155" spans="1:19" ht="15" x14ac:dyDescent="0.25">
      <c r="A155" s="60" t="s">
        <v>3761</v>
      </c>
      <c r="B155" s="39" t="s">
        <v>2476</v>
      </c>
      <c r="C155" s="3" t="s">
        <v>2239</v>
      </c>
      <c r="D155" s="3" t="s">
        <v>2486</v>
      </c>
      <c r="E155" s="75" t="s">
        <v>3761</v>
      </c>
      <c r="F155" s="3" t="s">
        <v>1800</v>
      </c>
      <c r="G155" s="3" t="s">
        <v>2487</v>
      </c>
      <c r="H155" s="3" t="s">
        <v>1801</v>
      </c>
      <c r="I155" s="8">
        <v>7.5199999999992633</v>
      </c>
      <c r="J155" s="3" t="s">
        <v>2300</v>
      </c>
      <c r="K155" s="3" t="s">
        <v>73</v>
      </c>
      <c r="L155" s="37">
        <v>1.47E-2</v>
      </c>
      <c r="M155" s="37">
        <v>3.5300000000014722E-2</v>
      </c>
      <c r="N155" s="8">
        <v>353417.62046799995</v>
      </c>
      <c r="O155" s="8">
        <v>95.02</v>
      </c>
      <c r="P155" s="8">
        <v>335.81742280899994</v>
      </c>
      <c r="Q155" s="37">
        <v>9.5160436804853814E-4</v>
      </c>
      <c r="R155" s="37">
        <v>8.5710509315703386E-5</v>
      </c>
      <c r="S155" s="60" t="s">
        <v>3760</v>
      </c>
    </row>
    <row r="156" spans="1:19" ht="15" x14ac:dyDescent="0.25">
      <c r="A156" s="60" t="s">
        <v>3761</v>
      </c>
      <c r="B156" s="39" t="s">
        <v>2476</v>
      </c>
      <c r="C156" s="3" t="s">
        <v>2239</v>
      </c>
      <c r="D156" s="3" t="s">
        <v>2488</v>
      </c>
      <c r="E156" s="75" t="s">
        <v>3761</v>
      </c>
      <c r="F156" s="3" t="s">
        <v>1800</v>
      </c>
      <c r="G156" s="3" t="s">
        <v>2489</v>
      </c>
      <c r="H156" s="3" t="s">
        <v>1801</v>
      </c>
      <c r="I156" s="8">
        <v>7.6399999999994659</v>
      </c>
      <c r="J156" s="3" t="s">
        <v>2300</v>
      </c>
      <c r="K156" s="3" t="s">
        <v>73</v>
      </c>
      <c r="L156" s="37">
        <v>1.2699999999999999E-2</v>
      </c>
      <c r="M156" s="37">
        <v>3.2099999999991129E-2</v>
      </c>
      <c r="N156" s="8">
        <v>260292.07871799998</v>
      </c>
      <c r="O156" s="8">
        <v>94.8</v>
      </c>
      <c r="P156" s="8">
        <v>246.75689055299998</v>
      </c>
      <c r="Q156" s="37">
        <v>6.992339257807465E-4</v>
      </c>
      <c r="R156" s="37">
        <v>6.2979635152777698E-5</v>
      </c>
      <c r="S156" s="60" t="s">
        <v>3760</v>
      </c>
    </row>
    <row r="157" spans="1:19" ht="15" x14ac:dyDescent="0.25">
      <c r="A157" s="60" t="s">
        <v>3761</v>
      </c>
      <c r="B157" s="39" t="s">
        <v>2490</v>
      </c>
      <c r="C157" s="3" t="s">
        <v>2239</v>
      </c>
      <c r="D157" s="3" t="s">
        <v>2491</v>
      </c>
      <c r="E157" s="75" t="s">
        <v>3761</v>
      </c>
      <c r="F157" s="3" t="s">
        <v>1980</v>
      </c>
      <c r="G157" s="3" t="s">
        <v>2492</v>
      </c>
      <c r="H157" s="3" t="s">
        <v>1801</v>
      </c>
      <c r="I157" s="8">
        <v>2.6300000000023607</v>
      </c>
      <c r="J157" s="3" t="s">
        <v>2300</v>
      </c>
      <c r="K157" s="3" t="s">
        <v>73</v>
      </c>
      <c r="L157" s="37">
        <v>1.2200000000000001E-2</v>
      </c>
      <c r="M157" s="37">
        <v>4.8599999999946721E-2</v>
      </c>
      <c r="N157" s="8">
        <v>42175.472381999993</v>
      </c>
      <c r="O157" s="8">
        <v>100.48</v>
      </c>
      <c r="P157" s="8">
        <v>42.377914588999992</v>
      </c>
      <c r="Q157" s="37">
        <v>1.2008611195440183E-4</v>
      </c>
      <c r="R157" s="37">
        <v>1.081609349740749E-5</v>
      </c>
      <c r="S157" s="60" t="s">
        <v>3760</v>
      </c>
    </row>
    <row r="158" spans="1:19" ht="15" x14ac:dyDescent="0.25">
      <c r="A158" s="60" t="s">
        <v>3761</v>
      </c>
      <c r="B158" s="39" t="s">
        <v>2490</v>
      </c>
      <c r="C158" s="3" t="s">
        <v>2239</v>
      </c>
      <c r="D158" s="3" t="s">
        <v>2493</v>
      </c>
      <c r="E158" s="75" t="s">
        <v>3761</v>
      </c>
      <c r="F158" s="3" t="s">
        <v>1980</v>
      </c>
      <c r="G158" s="3" t="s">
        <v>2494</v>
      </c>
      <c r="H158" s="3" t="s">
        <v>1801</v>
      </c>
      <c r="I158" s="8">
        <v>2.8999999999979575</v>
      </c>
      <c r="J158" s="3" t="s">
        <v>2300</v>
      </c>
      <c r="K158" s="3" t="s">
        <v>73</v>
      </c>
      <c r="L158" s="37">
        <v>1.2E-2</v>
      </c>
      <c r="M158" s="37">
        <v>4.8800000000028154E-2</v>
      </c>
      <c r="N158" s="8">
        <v>138397.54346799996</v>
      </c>
      <c r="O158" s="8">
        <v>100.42</v>
      </c>
      <c r="P158" s="8">
        <v>138.97881283099997</v>
      </c>
      <c r="Q158" s="37">
        <v>3.9382365646763997E-4</v>
      </c>
      <c r="R158" s="37">
        <v>3.5471491419943021E-5</v>
      </c>
      <c r="S158" s="60" t="s">
        <v>3760</v>
      </c>
    </row>
    <row r="159" spans="1:19" ht="15" x14ac:dyDescent="0.25">
      <c r="A159" s="60" t="s">
        <v>3761</v>
      </c>
      <c r="B159" s="39" t="s">
        <v>2495</v>
      </c>
      <c r="C159" s="3" t="s">
        <v>2239</v>
      </c>
      <c r="D159" s="3" t="s">
        <v>2496</v>
      </c>
      <c r="E159" s="75" t="s">
        <v>3761</v>
      </c>
      <c r="F159" s="3" t="s">
        <v>1980</v>
      </c>
      <c r="G159" s="3" t="s">
        <v>2497</v>
      </c>
      <c r="H159" s="3" t="s">
        <v>1801</v>
      </c>
      <c r="I159" s="8">
        <v>2.2900000000015037</v>
      </c>
      <c r="J159" s="3" t="s">
        <v>2300</v>
      </c>
      <c r="K159" s="3" t="s">
        <v>73</v>
      </c>
      <c r="L159" s="37">
        <v>2.75E-2</v>
      </c>
      <c r="M159" s="37">
        <v>1.87999999999987E-2</v>
      </c>
      <c r="N159" s="8">
        <v>193913.23210099997</v>
      </c>
      <c r="O159" s="8">
        <v>113.87</v>
      </c>
      <c r="P159" s="8">
        <v>220.80899731899996</v>
      </c>
      <c r="Q159" s="37">
        <v>6.2570549376375888E-4</v>
      </c>
      <c r="R159" s="37">
        <v>5.6356967614707272E-5</v>
      </c>
      <c r="S159" s="60" t="s">
        <v>3760</v>
      </c>
    </row>
    <row r="160" spans="1:19" ht="15" x14ac:dyDescent="0.25">
      <c r="A160" s="60" t="s">
        <v>3761</v>
      </c>
      <c r="B160" s="39" t="s">
        <v>2495</v>
      </c>
      <c r="C160" s="3" t="s">
        <v>2239</v>
      </c>
      <c r="D160" s="3" t="s">
        <v>2498</v>
      </c>
      <c r="E160" s="75" t="s">
        <v>3761</v>
      </c>
      <c r="F160" s="3" t="s">
        <v>1980</v>
      </c>
      <c r="G160" s="3" t="s">
        <v>2499</v>
      </c>
      <c r="H160" s="3" t="s">
        <v>1801</v>
      </c>
      <c r="I160" s="8">
        <v>8.9999999845456702E-2</v>
      </c>
      <c r="J160" s="3" t="s">
        <v>462</v>
      </c>
      <c r="K160" s="3" t="s">
        <v>73</v>
      </c>
      <c r="L160" s="37">
        <v>6.7500000000000004E-2</v>
      </c>
      <c r="M160" s="37">
        <v>2.549999999781383E-2</v>
      </c>
      <c r="N160" s="8">
        <v>2070.0301659999996</v>
      </c>
      <c r="O160" s="8">
        <v>100.64</v>
      </c>
      <c r="P160" s="8">
        <v>2.0832781149999997</v>
      </c>
      <c r="Q160" s="37">
        <v>5.9033761188187955E-6</v>
      </c>
      <c r="R160" s="37">
        <v>5.3171400932484034E-7</v>
      </c>
      <c r="S160" s="60" t="s">
        <v>3760</v>
      </c>
    </row>
    <row r="161" spans="1:19" ht="15" x14ac:dyDescent="0.25">
      <c r="A161" s="60" t="s">
        <v>3761</v>
      </c>
      <c r="B161" s="39" t="s">
        <v>2495</v>
      </c>
      <c r="C161" s="3" t="s">
        <v>2239</v>
      </c>
      <c r="D161" s="3" t="s">
        <v>2500</v>
      </c>
      <c r="E161" s="75" t="s">
        <v>3761</v>
      </c>
      <c r="F161" s="3" t="s">
        <v>1980</v>
      </c>
      <c r="G161" s="3" t="s">
        <v>2501</v>
      </c>
      <c r="H161" s="3" t="s">
        <v>1801</v>
      </c>
      <c r="I161" s="8">
        <v>1.5399999999938134</v>
      </c>
      <c r="J161" s="3" t="s">
        <v>462</v>
      </c>
      <c r="K161" s="3" t="s">
        <v>73</v>
      </c>
      <c r="L161" s="37">
        <v>1.2999999999999999E-2</v>
      </c>
      <c r="M161" s="37">
        <v>4.7999999999970802E-2</v>
      </c>
      <c r="N161" s="8">
        <v>27600.631743999995</v>
      </c>
      <c r="O161" s="8">
        <v>100.64</v>
      </c>
      <c r="P161" s="8">
        <v>27.777275685999996</v>
      </c>
      <c r="Q161" s="37">
        <v>7.8712345101642061E-5</v>
      </c>
      <c r="R161" s="37">
        <v>7.0895798869967324E-6</v>
      </c>
      <c r="S161" s="60" t="s">
        <v>3760</v>
      </c>
    </row>
    <row r="162" spans="1:19" ht="15" x14ac:dyDescent="0.25">
      <c r="A162" s="60" t="s">
        <v>3761</v>
      </c>
      <c r="B162" s="39" t="s">
        <v>2495</v>
      </c>
      <c r="C162" s="3" t="s">
        <v>2239</v>
      </c>
      <c r="D162" s="3" t="s">
        <v>2502</v>
      </c>
      <c r="E162" s="75" t="s">
        <v>3761</v>
      </c>
      <c r="F162" s="3" t="s">
        <v>1980</v>
      </c>
      <c r="G162" s="3" t="s">
        <v>2503</v>
      </c>
      <c r="H162" s="3" t="s">
        <v>1801</v>
      </c>
      <c r="I162" s="8">
        <v>0.16999999979071861</v>
      </c>
      <c r="J162" s="3" t="s">
        <v>462</v>
      </c>
      <c r="K162" s="3" t="s">
        <v>73</v>
      </c>
      <c r="L162" s="37">
        <v>1.55E-2</v>
      </c>
      <c r="M162" s="37">
        <v>2.000000000200404E-2</v>
      </c>
      <c r="N162" s="8">
        <v>1442.6973299999997</v>
      </c>
      <c r="O162" s="8">
        <v>111.79</v>
      </c>
      <c r="P162" s="8">
        <v>1.6127912839999996</v>
      </c>
      <c r="Q162" s="37">
        <v>4.5701596354573623E-6</v>
      </c>
      <c r="R162" s="37">
        <v>4.1163189573457273E-7</v>
      </c>
      <c r="S162" s="60" t="s">
        <v>3760</v>
      </c>
    </row>
    <row r="163" spans="1:19" ht="15" x14ac:dyDescent="0.25">
      <c r="A163" s="60" t="s">
        <v>3761</v>
      </c>
      <c r="B163" s="39" t="s">
        <v>2495</v>
      </c>
      <c r="C163" s="3" t="s">
        <v>2239</v>
      </c>
      <c r="D163" s="3" t="s">
        <v>2504</v>
      </c>
      <c r="E163" s="75" t="s">
        <v>3761</v>
      </c>
      <c r="F163" s="3" t="s">
        <v>1980</v>
      </c>
      <c r="G163" s="3" t="s">
        <v>2505</v>
      </c>
      <c r="H163" s="3" t="s">
        <v>1801</v>
      </c>
      <c r="I163" s="8">
        <v>0.1300000000797483</v>
      </c>
      <c r="J163" s="3" t="s">
        <v>2300</v>
      </c>
      <c r="K163" s="3" t="s">
        <v>73</v>
      </c>
      <c r="L163" s="37">
        <v>6.5000000000000002E-2</v>
      </c>
      <c r="M163" s="37">
        <v>1.3199999999596437E-2</v>
      </c>
      <c r="N163" s="8">
        <v>5692.6354479999991</v>
      </c>
      <c r="O163" s="8">
        <v>101.73</v>
      </c>
      <c r="P163" s="8">
        <v>5.7911179429999997</v>
      </c>
      <c r="Q163" s="37">
        <v>1.6410265686475198E-5</v>
      </c>
      <c r="R163" s="37">
        <v>1.4780640749665595E-6</v>
      </c>
      <c r="S163" s="60" t="s">
        <v>3760</v>
      </c>
    </row>
    <row r="164" spans="1:19" ht="15" x14ac:dyDescent="0.25">
      <c r="A164" s="60" t="s">
        <v>3761</v>
      </c>
      <c r="B164" s="39" t="s">
        <v>2495</v>
      </c>
      <c r="C164" s="3" t="s">
        <v>2239</v>
      </c>
      <c r="D164" s="3" t="s">
        <v>2506</v>
      </c>
      <c r="E164" s="75" t="s">
        <v>3761</v>
      </c>
      <c r="F164" s="3" t="s">
        <v>1980</v>
      </c>
      <c r="G164" s="3" t="s">
        <v>2505</v>
      </c>
      <c r="H164" s="3" t="s">
        <v>1801</v>
      </c>
      <c r="I164" s="8">
        <v>0.12999999997667971</v>
      </c>
      <c r="J164" s="3" t="s">
        <v>2300</v>
      </c>
      <c r="K164" s="3" t="s">
        <v>73</v>
      </c>
      <c r="L164" s="37">
        <v>6.5000000000000002E-2</v>
      </c>
      <c r="M164" s="37">
        <v>1.3200000000104765E-2</v>
      </c>
      <c r="N164" s="8">
        <v>20182.974651999997</v>
      </c>
      <c r="O164" s="8">
        <v>101.73</v>
      </c>
      <c r="P164" s="8">
        <v>20.532139949999998</v>
      </c>
      <c r="Q164" s="37">
        <v>5.8181835529470505E-5</v>
      </c>
      <c r="R164" s="37">
        <v>5.2404075933151282E-6</v>
      </c>
      <c r="S164" s="60" t="s">
        <v>3760</v>
      </c>
    </row>
    <row r="165" spans="1:19" ht="15" x14ac:dyDescent="0.25">
      <c r="A165" s="60" t="s">
        <v>3761</v>
      </c>
      <c r="B165" s="39" t="s">
        <v>2495</v>
      </c>
      <c r="C165" s="3" t="s">
        <v>2239</v>
      </c>
      <c r="D165" s="3" t="s">
        <v>2507</v>
      </c>
      <c r="E165" s="75" t="s">
        <v>3761</v>
      </c>
      <c r="F165" s="3" t="s">
        <v>1980</v>
      </c>
      <c r="G165" s="3" t="s">
        <v>2508</v>
      </c>
      <c r="H165" s="3" t="s">
        <v>1801</v>
      </c>
      <c r="I165" s="8">
        <v>0.24999999995481334</v>
      </c>
      <c r="J165" s="3" t="s">
        <v>2300</v>
      </c>
      <c r="K165" s="3" t="s">
        <v>73</v>
      </c>
      <c r="L165" s="37">
        <v>6.4500000000000002E-2</v>
      </c>
      <c r="M165" s="37">
        <v>2.6800000000320498E-2</v>
      </c>
      <c r="N165" s="8">
        <v>7762.6807719999988</v>
      </c>
      <c r="O165" s="8">
        <v>101.77</v>
      </c>
      <c r="P165" s="8">
        <v>7.9000801449999987</v>
      </c>
      <c r="Q165" s="37">
        <v>2.2386422690734945E-5</v>
      </c>
      <c r="R165" s="37">
        <v>2.0163334206990967E-6</v>
      </c>
      <c r="S165" s="60" t="s">
        <v>3760</v>
      </c>
    </row>
    <row r="166" spans="1:19" ht="15" x14ac:dyDescent="0.25">
      <c r="A166" s="60" t="s">
        <v>3761</v>
      </c>
      <c r="B166" s="39" t="s">
        <v>2495</v>
      </c>
      <c r="C166" s="3" t="s">
        <v>2239</v>
      </c>
      <c r="D166" s="3" t="s">
        <v>2509</v>
      </c>
      <c r="E166" s="75" t="s">
        <v>3761</v>
      </c>
      <c r="F166" s="3" t="s">
        <v>1980</v>
      </c>
      <c r="G166" s="3" t="s">
        <v>2510</v>
      </c>
      <c r="H166" s="3" t="s">
        <v>1801</v>
      </c>
      <c r="I166" s="8">
        <v>0.61000000000488874</v>
      </c>
      <c r="J166" s="3" t="s">
        <v>2300</v>
      </c>
      <c r="K166" s="3" t="s">
        <v>73</v>
      </c>
      <c r="L166" s="37">
        <v>6.1499999999999999E-2</v>
      </c>
      <c r="M166" s="37">
        <v>3.8899999999802252E-2</v>
      </c>
      <c r="N166" s="8">
        <v>20878.934001999998</v>
      </c>
      <c r="O166" s="8">
        <v>101.71</v>
      </c>
      <c r="P166" s="8">
        <v>21.235963564999995</v>
      </c>
      <c r="Q166" s="37">
        <v>6.0176257441137203E-5</v>
      </c>
      <c r="R166" s="37">
        <v>5.4200441351165343E-6</v>
      </c>
      <c r="S166" s="60" t="s">
        <v>3760</v>
      </c>
    </row>
    <row r="167" spans="1:19" ht="15" x14ac:dyDescent="0.25">
      <c r="A167" s="60" t="s">
        <v>3761</v>
      </c>
      <c r="B167" s="39" t="s">
        <v>2495</v>
      </c>
      <c r="C167" s="3" t="s">
        <v>2239</v>
      </c>
      <c r="D167" s="3" t="s">
        <v>2511</v>
      </c>
      <c r="E167" s="75" t="s">
        <v>3761</v>
      </c>
      <c r="F167" s="3" t="s">
        <v>1980</v>
      </c>
      <c r="G167" s="3" t="s">
        <v>2510</v>
      </c>
      <c r="H167" s="3" t="s">
        <v>1801</v>
      </c>
      <c r="I167" s="8">
        <v>0.61000000000296117</v>
      </c>
      <c r="J167" s="3" t="s">
        <v>2300</v>
      </c>
      <c r="K167" s="3" t="s">
        <v>73</v>
      </c>
      <c r="L167" s="37">
        <v>6.1499999999999999E-2</v>
      </c>
      <c r="M167" s="37">
        <v>3.8899999999992579E-2</v>
      </c>
      <c r="N167" s="8">
        <v>72273.24494199999</v>
      </c>
      <c r="O167" s="8">
        <v>101.71</v>
      </c>
      <c r="P167" s="8">
        <v>73.509117153999995</v>
      </c>
      <c r="Q167" s="37">
        <v>2.0830246504191624E-4</v>
      </c>
      <c r="R167" s="37">
        <v>1.8761694428822214E-5</v>
      </c>
      <c r="S167" s="60" t="s">
        <v>3760</v>
      </c>
    </row>
    <row r="168" spans="1:19" ht="15" x14ac:dyDescent="0.25">
      <c r="A168" s="60" t="s">
        <v>3761</v>
      </c>
      <c r="B168" s="39" t="s">
        <v>2495</v>
      </c>
      <c r="C168" s="3" t="s">
        <v>2239</v>
      </c>
      <c r="D168" s="3" t="s">
        <v>2512</v>
      </c>
      <c r="E168" s="75" t="s">
        <v>3761</v>
      </c>
      <c r="F168" s="3" t="s">
        <v>1980</v>
      </c>
      <c r="G168" s="3" t="s">
        <v>2513</v>
      </c>
      <c r="H168" s="3" t="s">
        <v>1801</v>
      </c>
      <c r="I168" s="8">
        <v>0.61000000008536304</v>
      </c>
      <c r="J168" s="3" t="s">
        <v>2300</v>
      </c>
      <c r="K168" s="3" t="s">
        <v>73</v>
      </c>
      <c r="L168" s="37">
        <v>6.1499999999999999E-2</v>
      </c>
      <c r="M168" s="37">
        <v>3.8900000000074611E-2</v>
      </c>
      <c r="N168" s="8">
        <v>3212.1423779999996</v>
      </c>
      <c r="O168" s="8">
        <v>101.71</v>
      </c>
      <c r="P168" s="8">
        <v>3.2670700029999993</v>
      </c>
      <c r="Q168" s="37">
        <v>9.2578820347370895E-6</v>
      </c>
      <c r="R168" s="37">
        <v>8.3385260831583593E-7</v>
      </c>
      <c r="S168" s="60" t="s">
        <v>3760</v>
      </c>
    </row>
    <row r="169" spans="1:19" ht="15" x14ac:dyDescent="0.25">
      <c r="A169" s="60" t="s">
        <v>3761</v>
      </c>
      <c r="B169" s="39" t="s">
        <v>2495</v>
      </c>
      <c r="C169" s="3" t="s">
        <v>2239</v>
      </c>
      <c r="D169" s="3" t="s">
        <v>2514</v>
      </c>
      <c r="E169" s="75" t="s">
        <v>3761</v>
      </c>
      <c r="F169" s="3" t="s">
        <v>1980</v>
      </c>
      <c r="G169" s="3" t="s">
        <v>2515</v>
      </c>
      <c r="H169" s="3" t="s">
        <v>1801</v>
      </c>
      <c r="I169" s="8">
        <v>1.1000000000048056</v>
      </c>
      <c r="J169" s="3" t="s">
        <v>2300</v>
      </c>
      <c r="K169" s="3" t="s">
        <v>73</v>
      </c>
      <c r="L169" s="37">
        <v>3.8300000000000001E-2</v>
      </c>
      <c r="M169" s="37">
        <v>2.3199999999750504E-2</v>
      </c>
      <c r="N169" s="8">
        <v>13552.414804999999</v>
      </c>
      <c r="O169" s="8">
        <v>118.54</v>
      </c>
      <c r="P169" s="8">
        <v>16.065032495999997</v>
      </c>
      <c r="Q169" s="37">
        <v>4.5523412597714686E-5</v>
      </c>
      <c r="R169" s="37">
        <v>4.1002700392607004E-6</v>
      </c>
      <c r="S169" s="60" t="s">
        <v>3760</v>
      </c>
    </row>
    <row r="170" spans="1:19" ht="15" x14ac:dyDescent="0.25">
      <c r="A170" s="60" t="s">
        <v>3761</v>
      </c>
      <c r="B170" s="39" t="s">
        <v>2495</v>
      </c>
      <c r="C170" s="3" t="s">
        <v>2239</v>
      </c>
      <c r="D170" s="3" t="s">
        <v>2516</v>
      </c>
      <c r="E170" s="75" t="s">
        <v>3761</v>
      </c>
      <c r="F170" s="3" t="s">
        <v>1980</v>
      </c>
      <c r="G170" s="3" t="s">
        <v>2517</v>
      </c>
      <c r="H170" s="3" t="s">
        <v>1801</v>
      </c>
      <c r="I170" s="8">
        <v>1.0999999999995094</v>
      </c>
      <c r="J170" s="3" t="s">
        <v>2300</v>
      </c>
      <c r="K170" s="3" t="s">
        <v>73</v>
      </c>
      <c r="L170" s="37">
        <v>3.8300000000000001E-2</v>
      </c>
      <c r="M170" s="37">
        <v>2.3199999999959475E-2</v>
      </c>
      <c r="N170" s="8">
        <v>71150.156087999989</v>
      </c>
      <c r="O170" s="8">
        <v>118.54</v>
      </c>
      <c r="P170" s="8">
        <v>84.341394834999988</v>
      </c>
      <c r="Q170" s="37">
        <v>2.3899784311649905E-4</v>
      </c>
      <c r="R170" s="37">
        <v>2.1526411129109967E-5</v>
      </c>
      <c r="S170" s="60" t="s">
        <v>3760</v>
      </c>
    </row>
    <row r="171" spans="1:19" ht="15" x14ac:dyDescent="0.25">
      <c r="A171" s="60" t="s">
        <v>3761</v>
      </c>
      <c r="B171" s="39" t="s">
        <v>2495</v>
      </c>
      <c r="C171" s="3" t="s">
        <v>2239</v>
      </c>
      <c r="D171" s="3" t="s">
        <v>2518</v>
      </c>
      <c r="E171" s="75" t="s">
        <v>3761</v>
      </c>
      <c r="F171" s="3" t="s">
        <v>1980</v>
      </c>
      <c r="G171" s="3" t="s">
        <v>2519</v>
      </c>
      <c r="H171" s="3" t="s">
        <v>1801</v>
      </c>
      <c r="I171" s="8">
        <v>1.9300000000065529</v>
      </c>
      <c r="J171" s="3" t="s">
        <v>2300</v>
      </c>
      <c r="K171" s="3" t="s">
        <v>73</v>
      </c>
      <c r="L171" s="37">
        <v>2.9700000000000001E-2</v>
      </c>
      <c r="M171" s="37">
        <v>2.2200000000019187E-2</v>
      </c>
      <c r="N171" s="8">
        <v>55677.820825999996</v>
      </c>
      <c r="O171" s="8">
        <v>115.93</v>
      </c>
      <c r="P171" s="8">
        <v>64.547297524999991</v>
      </c>
      <c r="Q171" s="37">
        <v>1.8290739580076497E-4</v>
      </c>
      <c r="R171" s="37">
        <v>1.6474373781870739E-5</v>
      </c>
      <c r="S171" s="60" t="s">
        <v>3760</v>
      </c>
    </row>
    <row r="172" spans="1:19" ht="15" x14ac:dyDescent="0.25">
      <c r="A172" s="60" t="s">
        <v>3761</v>
      </c>
      <c r="B172" s="39" t="s">
        <v>2495</v>
      </c>
      <c r="C172" s="3" t="s">
        <v>2239</v>
      </c>
      <c r="D172" s="3" t="s">
        <v>2520</v>
      </c>
      <c r="E172" s="75" t="s">
        <v>3761</v>
      </c>
      <c r="F172" s="3" t="s">
        <v>1980</v>
      </c>
      <c r="G172" s="3" t="s">
        <v>2497</v>
      </c>
      <c r="H172" s="3" t="s">
        <v>1801</v>
      </c>
      <c r="I172" s="8">
        <v>2.2800000000011549</v>
      </c>
      <c r="J172" s="3" t="s">
        <v>2300</v>
      </c>
      <c r="K172" s="3" t="s">
        <v>73</v>
      </c>
      <c r="L172" s="37">
        <v>2.75E-2</v>
      </c>
      <c r="M172" s="37">
        <v>2.230000000005937E-2</v>
      </c>
      <c r="N172" s="8">
        <v>58952.985988999993</v>
      </c>
      <c r="O172" s="8">
        <v>112.97</v>
      </c>
      <c r="P172" s="8">
        <v>66.599188185999978</v>
      </c>
      <c r="Q172" s="37">
        <v>1.8872182942792119E-4</v>
      </c>
      <c r="R172" s="37">
        <v>1.6998076787341279E-5</v>
      </c>
      <c r="S172" s="60" t="s">
        <v>3760</v>
      </c>
    </row>
    <row r="173" spans="1:19" ht="15" x14ac:dyDescent="0.25">
      <c r="A173" s="60" t="s">
        <v>3761</v>
      </c>
      <c r="B173" s="39" t="s">
        <v>2495</v>
      </c>
      <c r="C173" s="3" t="s">
        <v>2239</v>
      </c>
      <c r="D173" s="3" t="s">
        <v>2521</v>
      </c>
      <c r="E173" s="75" t="s">
        <v>3761</v>
      </c>
      <c r="F173" s="3" t="s">
        <v>1980</v>
      </c>
      <c r="G173" s="3" t="s">
        <v>2522</v>
      </c>
      <c r="H173" s="3" t="s">
        <v>1801</v>
      </c>
      <c r="I173" s="8">
        <v>2.8399999999989527</v>
      </c>
      <c r="J173" s="3" t="s">
        <v>2300</v>
      </c>
      <c r="K173" s="3" t="s">
        <v>73</v>
      </c>
      <c r="L173" s="37">
        <v>0.02</v>
      </c>
      <c r="M173" s="37">
        <v>2.3999999999998928E-2</v>
      </c>
      <c r="N173" s="8">
        <v>98254.97916599999</v>
      </c>
      <c r="O173" s="8">
        <v>110.58</v>
      </c>
      <c r="P173" s="8">
        <v>108.65035585299998</v>
      </c>
      <c r="Q173" s="37">
        <v>3.0788204005290196E-4</v>
      </c>
      <c r="R173" s="37">
        <v>2.7730774834722087E-5</v>
      </c>
      <c r="S173" s="60" t="s">
        <v>3760</v>
      </c>
    </row>
    <row r="174" spans="1:19" ht="15" x14ac:dyDescent="0.25">
      <c r="A174" s="60" t="s">
        <v>3761</v>
      </c>
      <c r="B174" s="39" t="s">
        <v>2495</v>
      </c>
      <c r="C174" s="3" t="s">
        <v>2239</v>
      </c>
      <c r="D174" s="3" t="s">
        <v>2523</v>
      </c>
      <c r="E174" s="75" t="s">
        <v>3761</v>
      </c>
      <c r="F174" s="3" t="s">
        <v>1980</v>
      </c>
      <c r="G174" s="3" t="s">
        <v>417</v>
      </c>
      <c r="H174" s="3" t="s">
        <v>1801</v>
      </c>
      <c r="I174" s="8">
        <v>3.2400000000014568</v>
      </c>
      <c r="J174" s="3" t="s">
        <v>2300</v>
      </c>
      <c r="K174" s="3" t="s">
        <v>73</v>
      </c>
      <c r="L174" s="37">
        <v>1.2E-2</v>
      </c>
      <c r="M174" s="37">
        <v>4.710000000001098E-2</v>
      </c>
      <c r="N174" s="8">
        <v>232880.46380699996</v>
      </c>
      <c r="O174" s="8">
        <v>101.41</v>
      </c>
      <c r="P174" s="8">
        <v>236.16407834499995</v>
      </c>
      <c r="Q174" s="37">
        <v>6.6921711997378899E-4</v>
      </c>
      <c r="R174" s="37">
        <v>6.0276037102864519E-5</v>
      </c>
      <c r="S174" s="60" t="s">
        <v>3760</v>
      </c>
    </row>
    <row r="175" spans="1:19" ht="15" x14ac:dyDescent="0.25">
      <c r="A175" s="60" t="s">
        <v>3761</v>
      </c>
      <c r="B175" s="39" t="s">
        <v>2495</v>
      </c>
      <c r="C175" s="3" t="s">
        <v>2239</v>
      </c>
      <c r="D175" s="3" t="s">
        <v>2524</v>
      </c>
      <c r="E175" s="75" t="s">
        <v>3761</v>
      </c>
      <c r="F175" s="3" t="s">
        <v>1980</v>
      </c>
      <c r="G175" s="3" t="s">
        <v>2525</v>
      </c>
      <c r="H175" s="3" t="s">
        <v>1801</v>
      </c>
      <c r="I175" s="8">
        <v>4.0699999999998191</v>
      </c>
      <c r="J175" s="3" t="s">
        <v>2300</v>
      </c>
      <c r="K175" s="3" t="s">
        <v>73</v>
      </c>
      <c r="L175" s="37">
        <v>3.5299999999999998E-2</v>
      </c>
      <c r="M175" s="37">
        <v>5.2900000000004804E-2</v>
      </c>
      <c r="N175" s="8">
        <v>550560.75514099991</v>
      </c>
      <c r="O175" s="8">
        <v>93.51</v>
      </c>
      <c r="P175" s="8">
        <v>514.82936186899997</v>
      </c>
      <c r="Q175" s="37">
        <v>1.4588697199097559E-3</v>
      </c>
      <c r="R175" s="37">
        <v>1.3139963509745559E-4</v>
      </c>
      <c r="S175" s="60" t="s">
        <v>3760</v>
      </c>
    </row>
    <row r="176" spans="1:19" ht="15" x14ac:dyDescent="0.25">
      <c r="A176" s="60" t="s">
        <v>3761</v>
      </c>
      <c r="B176" s="39" t="s">
        <v>2495</v>
      </c>
      <c r="C176" s="3" t="s">
        <v>2239</v>
      </c>
      <c r="D176" s="3" t="s">
        <v>2526</v>
      </c>
      <c r="E176" s="75" t="s">
        <v>3761</v>
      </c>
      <c r="F176" s="3" t="s">
        <v>1980</v>
      </c>
      <c r="G176" s="3" t="s">
        <v>2525</v>
      </c>
      <c r="H176" s="3" t="s">
        <v>1801</v>
      </c>
      <c r="I176" s="8">
        <v>4.2900000000003233</v>
      </c>
      <c r="J176" s="3" t="s">
        <v>2300</v>
      </c>
      <c r="K176" s="3" t="s">
        <v>73</v>
      </c>
      <c r="L176" s="37">
        <v>2.3300000000000001E-2</v>
      </c>
      <c r="M176" s="37">
        <v>2.8300000000003565E-2</v>
      </c>
      <c r="N176" s="8">
        <v>310383.67970199994</v>
      </c>
      <c r="O176" s="8">
        <v>110.21</v>
      </c>
      <c r="P176" s="8">
        <v>342.07385333499991</v>
      </c>
      <c r="Q176" s="37">
        <v>9.6933318797435837E-4</v>
      </c>
      <c r="R176" s="37">
        <v>8.7307334883585742E-5</v>
      </c>
      <c r="S176" s="60" t="s">
        <v>3760</v>
      </c>
    </row>
    <row r="177" spans="1:19" ht="15" x14ac:dyDescent="0.25">
      <c r="A177" s="60" t="s">
        <v>3761</v>
      </c>
      <c r="B177" s="39" t="s">
        <v>2495</v>
      </c>
      <c r="C177" s="3" t="s">
        <v>2239</v>
      </c>
      <c r="D177" s="3" t="s">
        <v>2527</v>
      </c>
      <c r="E177" s="75" t="s">
        <v>3761</v>
      </c>
      <c r="F177" s="3" t="s">
        <v>1980</v>
      </c>
      <c r="G177" s="3" t="s">
        <v>2528</v>
      </c>
      <c r="H177" s="3" t="s">
        <v>1801</v>
      </c>
      <c r="I177" s="8">
        <v>4.7200000000010194</v>
      </c>
      <c r="J177" s="3" t="s">
        <v>2300</v>
      </c>
      <c r="K177" s="3" t="s">
        <v>73</v>
      </c>
      <c r="L177" s="37">
        <v>3.5299999999999998E-2</v>
      </c>
      <c r="M177" s="37">
        <v>5.9399999999995255E-2</v>
      </c>
      <c r="N177" s="8">
        <v>372000.47510099993</v>
      </c>
      <c r="O177" s="8">
        <v>90.07</v>
      </c>
      <c r="P177" s="8">
        <v>335.06082792099994</v>
      </c>
      <c r="Q177" s="37">
        <v>9.4946040841046566E-4</v>
      </c>
      <c r="R177" s="37">
        <v>8.5517403988845403E-5</v>
      </c>
      <c r="S177" s="60" t="s">
        <v>3760</v>
      </c>
    </row>
    <row r="178" spans="1:19" ht="15" x14ac:dyDescent="0.25">
      <c r="A178" s="60" t="s">
        <v>3761</v>
      </c>
      <c r="B178" s="39" t="s">
        <v>2495</v>
      </c>
      <c r="C178" s="3" t="s">
        <v>2239</v>
      </c>
      <c r="D178" s="3" t="s">
        <v>2529</v>
      </c>
      <c r="E178" s="75" t="s">
        <v>3761</v>
      </c>
      <c r="F178" s="3" t="s">
        <v>1980</v>
      </c>
      <c r="G178" s="3" t="s">
        <v>2528</v>
      </c>
      <c r="H178" s="3" t="s">
        <v>1801</v>
      </c>
      <c r="I178" s="8">
        <v>5.0500000000000815</v>
      </c>
      <c r="J178" s="3" t="s">
        <v>2300</v>
      </c>
      <c r="K178" s="3" t="s">
        <v>73</v>
      </c>
      <c r="L178" s="37">
        <v>2.3300000000000001E-2</v>
      </c>
      <c r="M178" s="37">
        <v>3.3899999999994011E-2</v>
      </c>
      <c r="N178" s="8">
        <v>450895.19881699997</v>
      </c>
      <c r="O178" s="8">
        <v>105.47</v>
      </c>
      <c r="P178" s="8">
        <v>475.55916618499992</v>
      </c>
      <c r="Q178" s="37">
        <v>1.3475899374778906E-3</v>
      </c>
      <c r="R178" s="37">
        <v>1.2137672310900477E-4</v>
      </c>
      <c r="S178" s="60" t="s">
        <v>3760</v>
      </c>
    </row>
    <row r="179" spans="1:19" ht="15" x14ac:dyDescent="0.25">
      <c r="A179" s="60" t="s">
        <v>3761</v>
      </c>
      <c r="B179" s="39" t="s">
        <v>2495</v>
      </c>
      <c r="C179" s="3" t="s">
        <v>2239</v>
      </c>
      <c r="D179" s="3" t="s">
        <v>2530</v>
      </c>
      <c r="E179" s="75" t="s">
        <v>3761</v>
      </c>
      <c r="F179" s="3" t="s">
        <v>1980</v>
      </c>
      <c r="G179" s="3" t="s">
        <v>2531</v>
      </c>
      <c r="H179" s="3" t="s">
        <v>1801</v>
      </c>
      <c r="I179" s="8">
        <v>4.9300000000004998</v>
      </c>
      <c r="J179" s="3" t="s">
        <v>2300</v>
      </c>
      <c r="K179" s="3" t="s">
        <v>73</v>
      </c>
      <c r="L179" s="37">
        <v>3.5299999999999998E-2</v>
      </c>
      <c r="M179" s="37">
        <v>6.0000000000001455E-2</v>
      </c>
      <c r="N179" s="8">
        <v>853121.07765199989</v>
      </c>
      <c r="O179" s="8">
        <v>89.5</v>
      </c>
      <c r="P179" s="8">
        <v>763.54336434699985</v>
      </c>
      <c r="Q179" s="37">
        <v>2.1636495052263522E-3</v>
      </c>
      <c r="R179" s="37">
        <v>1.9487878292731968E-4</v>
      </c>
      <c r="S179" s="60" t="s">
        <v>3760</v>
      </c>
    </row>
    <row r="180" spans="1:19" ht="15" x14ac:dyDescent="0.25">
      <c r="A180" s="60" t="s">
        <v>3761</v>
      </c>
      <c r="B180" s="39" t="s">
        <v>2495</v>
      </c>
      <c r="C180" s="3" t="s">
        <v>2239</v>
      </c>
      <c r="D180" s="3" t="s">
        <v>2532</v>
      </c>
      <c r="E180" s="75" t="s">
        <v>3761</v>
      </c>
      <c r="F180" s="3" t="s">
        <v>1980</v>
      </c>
      <c r="G180" s="3" t="s">
        <v>2531</v>
      </c>
      <c r="H180" s="3" t="s">
        <v>1801</v>
      </c>
      <c r="I180" s="8">
        <v>5.3199999999995757</v>
      </c>
      <c r="J180" s="3" t="s">
        <v>2300</v>
      </c>
      <c r="K180" s="3" t="s">
        <v>73</v>
      </c>
      <c r="L180" s="37">
        <v>2.3300000000000001E-2</v>
      </c>
      <c r="M180" s="37">
        <v>3.3799999999988117E-2</v>
      </c>
      <c r="N180" s="8">
        <v>223699.94054999997</v>
      </c>
      <c r="O180" s="8">
        <v>106.12</v>
      </c>
      <c r="P180" s="8">
        <v>237.39037687699997</v>
      </c>
      <c r="Q180" s="37">
        <v>6.7269207678163283E-4</v>
      </c>
      <c r="R180" s="37">
        <v>6.0589024650894748E-5</v>
      </c>
      <c r="S180" s="60" t="s">
        <v>3760</v>
      </c>
    </row>
    <row r="181" spans="1:19" ht="15" x14ac:dyDescent="0.25">
      <c r="A181" s="60" t="s">
        <v>3761</v>
      </c>
      <c r="B181" s="39" t="s">
        <v>2533</v>
      </c>
      <c r="C181" s="3" t="s">
        <v>2239</v>
      </c>
      <c r="D181" s="3" t="s">
        <v>2534</v>
      </c>
      <c r="E181" s="75" t="s">
        <v>3761</v>
      </c>
      <c r="F181" s="3" t="s">
        <v>1980</v>
      </c>
      <c r="G181" s="3" t="s">
        <v>2535</v>
      </c>
      <c r="H181" s="3" t="s">
        <v>1801</v>
      </c>
      <c r="I181" s="8">
        <v>0.13000000004135112</v>
      </c>
      <c r="J181" s="3" t="s">
        <v>462</v>
      </c>
      <c r="K181" s="3" t="s">
        <v>73</v>
      </c>
      <c r="L181" s="37">
        <v>4.4999999999999998E-2</v>
      </c>
      <c r="M181" s="37">
        <v>1.8700000000115322E-2</v>
      </c>
      <c r="N181" s="8">
        <v>8935.8025779999989</v>
      </c>
      <c r="O181" s="8">
        <v>131.35</v>
      </c>
      <c r="P181" s="8">
        <v>11.737176672999999</v>
      </c>
      <c r="Q181" s="37">
        <v>3.325958640608349E-5</v>
      </c>
      <c r="R181" s="37">
        <v>2.9956736078681559E-6</v>
      </c>
      <c r="S181" s="60" t="s">
        <v>3760</v>
      </c>
    </row>
    <row r="182" spans="1:19" ht="15" x14ac:dyDescent="0.25">
      <c r="A182" s="60" t="s">
        <v>3761</v>
      </c>
      <c r="B182" s="39" t="s">
        <v>2536</v>
      </c>
      <c r="C182" s="3" t="s">
        <v>2239</v>
      </c>
      <c r="D182" s="3" t="s">
        <v>2537</v>
      </c>
      <c r="E182" s="75" t="s">
        <v>3761</v>
      </c>
      <c r="F182" s="3" t="s">
        <v>1980</v>
      </c>
      <c r="G182" s="3" t="s">
        <v>2538</v>
      </c>
      <c r="H182" s="3" t="s">
        <v>1801</v>
      </c>
      <c r="I182" s="8">
        <v>1.419999999985152</v>
      </c>
      <c r="J182" s="3" t="s">
        <v>2300</v>
      </c>
      <c r="K182" s="3" t="s">
        <v>73</v>
      </c>
      <c r="L182" s="37">
        <v>1.2500000000000001E-2</v>
      </c>
      <c r="M182" s="37">
        <v>5.0700000000419576E-2</v>
      </c>
      <c r="N182" s="8">
        <v>9315.1439699999974</v>
      </c>
      <c r="O182" s="8">
        <v>100.3</v>
      </c>
      <c r="P182" s="8">
        <v>9.3430893209999972</v>
      </c>
      <c r="Q182" s="37">
        <v>2.6475471506396691E-5</v>
      </c>
      <c r="R182" s="37">
        <v>2.3846319157195243E-6</v>
      </c>
      <c r="S182" s="60" t="s">
        <v>3760</v>
      </c>
    </row>
    <row r="183" spans="1:19" ht="15" x14ac:dyDescent="0.25">
      <c r="A183" s="60" t="s">
        <v>3761</v>
      </c>
      <c r="B183" s="39" t="s">
        <v>2539</v>
      </c>
      <c r="C183" s="3" t="s">
        <v>2239</v>
      </c>
      <c r="D183" s="3" t="s">
        <v>2540</v>
      </c>
      <c r="E183" s="75" t="s">
        <v>3761</v>
      </c>
      <c r="F183" s="3" t="s">
        <v>1980</v>
      </c>
      <c r="G183" s="3" t="s">
        <v>2541</v>
      </c>
      <c r="H183" s="3" t="s">
        <v>1801</v>
      </c>
      <c r="I183" s="8">
        <v>2.5700000000000367</v>
      </c>
      <c r="J183" s="3" t="s">
        <v>2300</v>
      </c>
      <c r="K183" s="3" t="s">
        <v>73</v>
      </c>
      <c r="L183" s="37">
        <v>2.1999999999999999E-2</v>
      </c>
      <c r="M183" s="37">
        <v>2.2600000000060523E-2</v>
      </c>
      <c r="N183" s="8">
        <v>44503.767781999995</v>
      </c>
      <c r="O183" s="8">
        <v>111.82</v>
      </c>
      <c r="P183" s="8">
        <v>49.764112961999992</v>
      </c>
      <c r="Q183" s="37">
        <v>1.410163501065107E-4</v>
      </c>
      <c r="R183" s="37">
        <v>1.2701269135887446E-5</v>
      </c>
      <c r="S183" s="60" t="s">
        <v>3760</v>
      </c>
    </row>
    <row r="184" spans="1:19" ht="15" x14ac:dyDescent="0.25">
      <c r="A184" s="60" t="s">
        <v>3761</v>
      </c>
      <c r="B184" s="39" t="s">
        <v>2539</v>
      </c>
      <c r="C184" s="3" t="s">
        <v>2239</v>
      </c>
      <c r="D184" s="3" t="s">
        <v>2542</v>
      </c>
      <c r="E184" s="75" t="s">
        <v>3761</v>
      </c>
      <c r="F184" s="3" t="s">
        <v>1980</v>
      </c>
      <c r="G184" s="3" t="s">
        <v>2543</v>
      </c>
      <c r="H184" s="3" t="s">
        <v>1801</v>
      </c>
      <c r="I184" s="8">
        <v>1.9799999999981179</v>
      </c>
      <c r="J184" s="3" t="s">
        <v>2300</v>
      </c>
      <c r="K184" s="3" t="s">
        <v>73</v>
      </c>
      <c r="L184" s="37">
        <v>2.1499999999999998E-2</v>
      </c>
      <c r="M184" s="37">
        <v>2.2000000000010109E-2</v>
      </c>
      <c r="N184" s="8">
        <v>158982.02489199996</v>
      </c>
      <c r="O184" s="8">
        <v>112.65</v>
      </c>
      <c r="P184" s="8">
        <v>179.09325096999996</v>
      </c>
      <c r="Q184" s="37">
        <v>5.0749576506635505E-4</v>
      </c>
      <c r="R184" s="37">
        <v>4.5709878979014064E-5</v>
      </c>
      <c r="S184" s="60" t="s">
        <v>3760</v>
      </c>
    </row>
    <row r="185" spans="1:19" ht="15" x14ac:dyDescent="0.25">
      <c r="A185" s="60" t="s">
        <v>3761</v>
      </c>
      <c r="B185" s="39" t="s">
        <v>2544</v>
      </c>
      <c r="C185" s="3" t="s">
        <v>2291</v>
      </c>
      <c r="D185" s="3" t="s">
        <v>2545</v>
      </c>
      <c r="E185" s="75" t="s">
        <v>3761</v>
      </c>
      <c r="F185" s="3" t="s">
        <v>1980</v>
      </c>
      <c r="G185" s="3" t="s">
        <v>2546</v>
      </c>
      <c r="H185" s="3" t="s">
        <v>1801</v>
      </c>
      <c r="I185" s="8">
        <v>0</v>
      </c>
      <c r="J185" s="3" t="s">
        <v>1126</v>
      </c>
      <c r="K185" s="3" t="s">
        <v>73</v>
      </c>
      <c r="L185" s="37">
        <v>0</v>
      </c>
      <c r="M185" s="37">
        <v>0</v>
      </c>
      <c r="N185" s="8">
        <v>1455.9668470001779</v>
      </c>
      <c r="O185" s="8">
        <v>100</v>
      </c>
      <c r="P185" s="8">
        <v>1.455966847000127</v>
      </c>
      <c r="Q185" s="37">
        <v>4.1257669115256122E-6</v>
      </c>
      <c r="R185" s="37">
        <v>3.7160567477208107E-7</v>
      </c>
      <c r="S185" s="60" t="s">
        <v>3760</v>
      </c>
    </row>
    <row r="186" spans="1:19" ht="15" x14ac:dyDescent="0.25">
      <c r="A186" s="60" t="s">
        <v>3761</v>
      </c>
      <c r="B186" s="39" t="s">
        <v>2547</v>
      </c>
      <c r="C186" s="3" t="s">
        <v>2239</v>
      </c>
      <c r="D186" s="3" t="s">
        <v>2548</v>
      </c>
      <c r="E186" s="75" t="s">
        <v>3761</v>
      </c>
      <c r="F186" s="3" t="s">
        <v>2395</v>
      </c>
      <c r="G186" s="3" t="s">
        <v>2549</v>
      </c>
      <c r="H186" s="3" t="s">
        <v>1801</v>
      </c>
      <c r="I186" s="8">
        <v>4.4699999999997972</v>
      </c>
      <c r="J186" s="3" t="s">
        <v>308</v>
      </c>
      <c r="K186" s="3" t="s">
        <v>73</v>
      </c>
      <c r="L186" s="37">
        <v>2.2499999999999999E-2</v>
      </c>
      <c r="M186" s="37">
        <v>6.1200000000004452E-2</v>
      </c>
      <c r="N186" s="8">
        <v>1118068.8719969997</v>
      </c>
      <c r="O186" s="8">
        <v>100.31</v>
      </c>
      <c r="P186" s="8">
        <v>1121.5348853929997</v>
      </c>
      <c r="Q186" s="37">
        <v>3.1780885188491554E-3</v>
      </c>
      <c r="R186" s="37">
        <v>2.8624877601135236E-4</v>
      </c>
      <c r="S186" s="60" t="s">
        <v>3760</v>
      </c>
    </row>
    <row r="187" spans="1:19" ht="15" x14ac:dyDescent="0.25">
      <c r="A187" s="60" t="s">
        <v>3761</v>
      </c>
      <c r="B187" s="39" t="s">
        <v>2550</v>
      </c>
      <c r="C187" s="3" t="s">
        <v>2291</v>
      </c>
      <c r="D187" s="3" t="s">
        <v>2551</v>
      </c>
      <c r="E187" s="75" t="s">
        <v>3761</v>
      </c>
      <c r="F187" s="3" t="s">
        <v>2395</v>
      </c>
      <c r="G187" s="3" t="s">
        <v>2552</v>
      </c>
      <c r="H187" s="3" t="s">
        <v>1801</v>
      </c>
      <c r="I187" s="8">
        <v>0</v>
      </c>
      <c r="J187" s="3" t="s">
        <v>308</v>
      </c>
      <c r="K187" s="3" t="s">
        <v>73</v>
      </c>
      <c r="L187" s="37">
        <v>0</v>
      </c>
      <c r="M187" s="37">
        <v>0</v>
      </c>
      <c r="N187" s="8">
        <v>4759.7576159993187</v>
      </c>
      <c r="O187" s="8">
        <v>100</v>
      </c>
      <c r="P187" s="8">
        <v>4.7597576159996606</v>
      </c>
      <c r="Q187" s="37">
        <v>1.3487704420904111E-5</v>
      </c>
      <c r="R187" s="37">
        <v>1.21483050544004E-6</v>
      </c>
      <c r="S187" s="60" t="s">
        <v>3760</v>
      </c>
    </row>
    <row r="188" spans="1:19" ht="15" x14ac:dyDescent="0.25">
      <c r="A188" s="60" t="s">
        <v>3761</v>
      </c>
      <c r="B188" s="39" t="s">
        <v>2553</v>
      </c>
      <c r="C188" s="3" t="s">
        <v>2291</v>
      </c>
      <c r="D188" s="3" t="s">
        <v>2554</v>
      </c>
      <c r="E188" s="75" t="s">
        <v>3761</v>
      </c>
      <c r="F188" s="3" t="s">
        <v>2395</v>
      </c>
      <c r="G188" s="3" t="s">
        <v>2555</v>
      </c>
      <c r="H188" s="3" t="s">
        <v>1801</v>
      </c>
      <c r="I188" s="8">
        <v>5.7400000000065603</v>
      </c>
      <c r="J188" s="3" t="s">
        <v>308</v>
      </c>
      <c r="K188" s="3" t="s">
        <v>73</v>
      </c>
      <c r="L188" s="37">
        <v>1.89E-2</v>
      </c>
      <c r="M188" s="37">
        <v>2.9100000000059925E-2</v>
      </c>
      <c r="N188" s="8">
        <v>60057.930754999994</v>
      </c>
      <c r="O188" s="8">
        <v>100.06</v>
      </c>
      <c r="P188" s="8">
        <v>60.09396534599999</v>
      </c>
      <c r="Q188" s="37">
        <v>1.702880078057656E-4</v>
      </c>
      <c r="R188" s="37">
        <v>1.5337752084219286E-5</v>
      </c>
      <c r="S188" s="60" t="s">
        <v>3760</v>
      </c>
    </row>
    <row r="189" spans="1:19" ht="15" x14ac:dyDescent="0.25">
      <c r="A189" s="60" t="s">
        <v>3761</v>
      </c>
      <c r="B189" s="39" t="s">
        <v>2553</v>
      </c>
      <c r="C189" s="3" t="s">
        <v>2291</v>
      </c>
      <c r="D189" s="3" t="s">
        <v>2556</v>
      </c>
      <c r="E189" s="75" t="s">
        <v>3761</v>
      </c>
      <c r="F189" s="3" t="s">
        <v>2395</v>
      </c>
      <c r="G189" s="3" t="s">
        <v>2557</v>
      </c>
      <c r="H189" s="3" t="s">
        <v>1801</v>
      </c>
      <c r="I189" s="8">
        <v>5.7499999999984404</v>
      </c>
      <c r="J189" s="3" t="s">
        <v>308</v>
      </c>
      <c r="K189" s="3" t="s">
        <v>73</v>
      </c>
      <c r="L189" s="37">
        <v>1.77E-2</v>
      </c>
      <c r="M189" s="37">
        <v>2.9100000000021633E-2</v>
      </c>
      <c r="N189" s="8">
        <v>191747.34148099998</v>
      </c>
      <c r="O189" s="8">
        <v>98.92</v>
      </c>
      <c r="P189" s="8">
        <v>189.67647018399998</v>
      </c>
      <c r="Q189" s="37">
        <v>5.37485387248006E-4</v>
      </c>
      <c r="R189" s="37">
        <v>4.841102861396794E-5</v>
      </c>
      <c r="S189" s="60" t="s">
        <v>3760</v>
      </c>
    </row>
    <row r="190" spans="1:19" ht="15" x14ac:dyDescent="0.25">
      <c r="A190" s="60" t="s">
        <v>3761</v>
      </c>
      <c r="B190" s="39" t="s">
        <v>2558</v>
      </c>
      <c r="C190" s="3" t="s">
        <v>2291</v>
      </c>
      <c r="D190" s="3" t="s">
        <v>2559</v>
      </c>
      <c r="E190" s="75" t="s">
        <v>3761</v>
      </c>
      <c r="F190" s="3" t="s">
        <v>2395</v>
      </c>
      <c r="G190" s="3" t="s">
        <v>2560</v>
      </c>
      <c r="H190" s="3" t="s">
        <v>1801</v>
      </c>
      <c r="I190" s="8">
        <v>2.4199999999998898</v>
      </c>
      <c r="J190" s="3" t="s">
        <v>1126</v>
      </c>
      <c r="K190" s="3" t="s">
        <v>73</v>
      </c>
      <c r="L190" s="37">
        <v>2.1000000000000001E-2</v>
      </c>
      <c r="M190" s="37">
        <v>5.1000000000001745E-2</v>
      </c>
      <c r="N190" s="8">
        <v>827324.75172899989</v>
      </c>
      <c r="O190" s="8">
        <v>93.36</v>
      </c>
      <c r="P190" s="8">
        <v>772.39038820999986</v>
      </c>
      <c r="Q190" s="37">
        <v>2.1887192782054895E-3</v>
      </c>
      <c r="R190" s="37">
        <v>1.9713680430954317E-4</v>
      </c>
      <c r="S190" s="60" t="s">
        <v>3760</v>
      </c>
    </row>
    <row r="191" spans="1:19" ht="15" x14ac:dyDescent="0.25">
      <c r="A191" s="60" t="s">
        <v>3761</v>
      </c>
      <c r="B191" s="39" t="s">
        <v>2558</v>
      </c>
      <c r="C191" s="3" t="s">
        <v>2291</v>
      </c>
      <c r="D191" s="3" t="s">
        <v>2561</v>
      </c>
      <c r="E191" s="75" t="s">
        <v>3761</v>
      </c>
      <c r="F191" s="3" t="s">
        <v>2395</v>
      </c>
      <c r="G191" s="3" t="s">
        <v>2562</v>
      </c>
      <c r="H191" s="3" t="s">
        <v>1801</v>
      </c>
      <c r="I191" s="8">
        <v>2.5099999999998244</v>
      </c>
      <c r="J191" s="3" t="s">
        <v>1126</v>
      </c>
      <c r="K191" s="3" t="s">
        <v>73</v>
      </c>
      <c r="L191" s="37">
        <v>2.1000000000000001E-2</v>
      </c>
      <c r="M191" s="37">
        <v>5.0100000000001498E-2</v>
      </c>
      <c r="N191" s="8">
        <v>827660.73487399984</v>
      </c>
      <c r="O191" s="8">
        <v>93.16</v>
      </c>
      <c r="P191" s="8">
        <v>771.04874043899986</v>
      </c>
      <c r="Q191" s="37">
        <v>2.1849174567616023E-3</v>
      </c>
      <c r="R191" s="37">
        <v>1.9679437623415386E-4</v>
      </c>
      <c r="S191" s="60" t="s">
        <v>3760</v>
      </c>
    </row>
    <row r="192" spans="1:19" ht="15" x14ac:dyDescent="0.25">
      <c r="A192" s="60" t="s">
        <v>3761</v>
      </c>
      <c r="B192" s="39" t="s">
        <v>2563</v>
      </c>
      <c r="C192" s="3" t="s">
        <v>2239</v>
      </c>
      <c r="D192" s="3" t="s">
        <v>2564</v>
      </c>
      <c r="E192" s="75" t="s">
        <v>3761</v>
      </c>
      <c r="F192" s="3" t="s">
        <v>2395</v>
      </c>
      <c r="G192" s="3" t="s">
        <v>2565</v>
      </c>
      <c r="H192" s="3" t="s">
        <v>1801</v>
      </c>
      <c r="I192" s="8">
        <v>8.9999999915138518E-2</v>
      </c>
      <c r="J192" s="3" t="s">
        <v>2300</v>
      </c>
      <c r="K192" s="3" t="s">
        <v>73</v>
      </c>
      <c r="L192" s="37">
        <v>6.7500000000000004E-2</v>
      </c>
      <c r="M192" s="37">
        <v>2.5499999998996336E-2</v>
      </c>
      <c r="N192" s="8">
        <v>2587.5584299999996</v>
      </c>
      <c r="O192" s="8">
        <v>100.64</v>
      </c>
      <c r="P192" s="8">
        <v>2.6041187689999998</v>
      </c>
      <c r="Q192" s="37">
        <v>7.3792800110523892E-6</v>
      </c>
      <c r="R192" s="37">
        <v>6.6464790344281895E-7</v>
      </c>
      <c r="S192" s="60" t="s">
        <v>3760</v>
      </c>
    </row>
    <row r="193" spans="1:19" ht="15" x14ac:dyDescent="0.25">
      <c r="A193" s="60" t="s">
        <v>3761</v>
      </c>
      <c r="B193" s="39" t="s">
        <v>2563</v>
      </c>
      <c r="C193" s="3" t="s">
        <v>2239</v>
      </c>
      <c r="D193" s="3" t="s">
        <v>2566</v>
      </c>
      <c r="E193" s="75" t="s">
        <v>3761</v>
      </c>
      <c r="F193" s="3" t="s">
        <v>2395</v>
      </c>
      <c r="G193" s="3" t="s">
        <v>2567</v>
      </c>
      <c r="H193" s="3" t="s">
        <v>1801</v>
      </c>
      <c r="I193" s="8">
        <v>1.6100000000498091</v>
      </c>
      <c r="J193" s="3" t="s">
        <v>2300</v>
      </c>
      <c r="K193" s="3" t="s">
        <v>73</v>
      </c>
      <c r="L193" s="37">
        <v>6.5000000000000002E-2</v>
      </c>
      <c r="M193" s="37">
        <v>4.8000000000369213E-2</v>
      </c>
      <c r="N193" s="8">
        <v>9056.452084999999</v>
      </c>
      <c r="O193" s="8">
        <v>101.42</v>
      </c>
      <c r="P193" s="8">
        <v>9.1850534659999976</v>
      </c>
      <c r="Q193" s="37">
        <v>2.6027645992555438E-5</v>
      </c>
      <c r="R193" s="37">
        <v>2.3442965051595527E-6</v>
      </c>
      <c r="S193" s="60" t="s">
        <v>3760</v>
      </c>
    </row>
    <row r="194" spans="1:19" ht="15" x14ac:dyDescent="0.25">
      <c r="A194" s="60" t="s">
        <v>3761</v>
      </c>
      <c r="B194" s="39" t="s">
        <v>2563</v>
      </c>
      <c r="C194" s="3" t="s">
        <v>2239</v>
      </c>
      <c r="D194" s="3" t="s">
        <v>2568</v>
      </c>
      <c r="E194" s="75" t="s">
        <v>3761</v>
      </c>
      <c r="F194" s="3" t="s">
        <v>2395</v>
      </c>
      <c r="G194" s="3" t="s">
        <v>2569</v>
      </c>
      <c r="H194" s="3" t="s">
        <v>1801</v>
      </c>
      <c r="I194" s="8">
        <v>1.8000000000285192</v>
      </c>
      <c r="J194" s="3" t="s">
        <v>2300</v>
      </c>
      <c r="K194" s="3" t="s">
        <v>73</v>
      </c>
      <c r="L194" s="37">
        <v>6.5000000000000002E-2</v>
      </c>
      <c r="M194" s="37">
        <v>4.7999999999788559E-2</v>
      </c>
      <c r="N194" s="8">
        <v>10134.602586999998</v>
      </c>
      <c r="O194" s="8">
        <v>101.52</v>
      </c>
      <c r="P194" s="8">
        <v>10.288648414999997</v>
      </c>
      <c r="Q194" s="37">
        <v>2.9154898191801838E-5</v>
      </c>
      <c r="R194" s="37">
        <v>2.6259664803675592E-6</v>
      </c>
      <c r="S194" s="60" t="s">
        <v>3760</v>
      </c>
    </row>
    <row r="195" spans="1:19" ht="15" x14ac:dyDescent="0.25">
      <c r="A195" s="60" t="s">
        <v>3761</v>
      </c>
      <c r="B195" s="39" t="s">
        <v>2563</v>
      </c>
      <c r="C195" s="3" t="s">
        <v>2239</v>
      </c>
      <c r="D195" s="3" t="s">
        <v>2570</v>
      </c>
      <c r="E195" s="75" t="s">
        <v>3761</v>
      </c>
      <c r="F195" s="3" t="s">
        <v>2395</v>
      </c>
      <c r="G195" s="3" t="s">
        <v>2571</v>
      </c>
      <c r="H195" s="3" t="s">
        <v>1801</v>
      </c>
      <c r="I195" s="8">
        <v>2.1600000000080977</v>
      </c>
      <c r="J195" s="3" t="s">
        <v>2300</v>
      </c>
      <c r="K195" s="3" t="s">
        <v>73</v>
      </c>
      <c r="L195" s="37">
        <v>6.5000000000000002E-2</v>
      </c>
      <c r="M195" s="37">
        <v>4.8199999999717767E-2</v>
      </c>
      <c r="N195" s="8">
        <v>9832.738675999999</v>
      </c>
      <c r="O195" s="8">
        <v>101.71</v>
      </c>
      <c r="P195" s="8">
        <v>10.000878450999998</v>
      </c>
      <c r="Q195" s="37">
        <v>2.8339445698464942E-5</v>
      </c>
      <c r="R195" s="37">
        <v>2.5525190994249988E-6</v>
      </c>
      <c r="S195" s="60" t="s">
        <v>3760</v>
      </c>
    </row>
    <row r="196" spans="1:19" ht="15" x14ac:dyDescent="0.25">
      <c r="A196" s="60" t="s">
        <v>3761</v>
      </c>
      <c r="B196" s="39" t="s">
        <v>2563</v>
      </c>
      <c r="C196" s="3" t="s">
        <v>2239</v>
      </c>
      <c r="D196" s="3" t="s">
        <v>2572</v>
      </c>
      <c r="E196" s="75" t="s">
        <v>3761</v>
      </c>
      <c r="F196" s="3" t="s">
        <v>2395</v>
      </c>
      <c r="G196" s="3" t="s">
        <v>2573</v>
      </c>
      <c r="H196" s="3" t="s">
        <v>1801</v>
      </c>
      <c r="I196" s="8">
        <v>2.4100000000013364</v>
      </c>
      <c r="J196" s="3" t="s">
        <v>2300</v>
      </c>
      <c r="K196" s="3" t="s">
        <v>73</v>
      </c>
      <c r="L196" s="37">
        <v>6.4500000000000002E-2</v>
      </c>
      <c r="M196" s="37">
        <v>4.8399999999994323E-2</v>
      </c>
      <c r="N196" s="8">
        <v>55201.306061999996</v>
      </c>
      <c r="O196" s="8">
        <v>101.71</v>
      </c>
      <c r="P196" s="8">
        <v>56.145248308999996</v>
      </c>
      <c r="Q196" s="37">
        <v>1.5909854554033078E-4</v>
      </c>
      <c r="R196" s="37">
        <v>1.4329923051544707E-5</v>
      </c>
      <c r="S196" s="60" t="s">
        <v>3760</v>
      </c>
    </row>
    <row r="197" spans="1:19" ht="15" x14ac:dyDescent="0.25">
      <c r="A197" s="60" t="s">
        <v>3761</v>
      </c>
      <c r="B197" s="39" t="s">
        <v>2563</v>
      </c>
      <c r="C197" s="3" t="s">
        <v>2239</v>
      </c>
      <c r="D197" s="3" t="s">
        <v>2574</v>
      </c>
      <c r="E197" s="75" t="s">
        <v>3761</v>
      </c>
      <c r="F197" s="3" t="s">
        <v>2395</v>
      </c>
      <c r="G197" s="3" t="s">
        <v>2575</v>
      </c>
      <c r="H197" s="3" t="s">
        <v>1801</v>
      </c>
      <c r="I197" s="8">
        <v>2.6499999999943542</v>
      </c>
      <c r="J197" s="3" t="s">
        <v>2300</v>
      </c>
      <c r="K197" s="3" t="s">
        <v>73</v>
      </c>
      <c r="L197" s="37">
        <v>1.6500000000000001E-2</v>
      </c>
      <c r="M197" s="37">
        <v>4.8600000000270385E-2</v>
      </c>
      <c r="N197" s="8">
        <v>14391.153592999997</v>
      </c>
      <c r="O197" s="8">
        <v>101.68</v>
      </c>
      <c r="P197" s="8">
        <v>14.632924871999998</v>
      </c>
      <c r="Q197" s="37">
        <v>4.1465255462463483E-5</v>
      </c>
      <c r="R197" s="37">
        <v>3.7347539417896188E-6</v>
      </c>
      <c r="S197" s="60" t="s">
        <v>3760</v>
      </c>
    </row>
    <row r="198" spans="1:19" ht="15" x14ac:dyDescent="0.25">
      <c r="A198" s="60" t="s">
        <v>3761</v>
      </c>
      <c r="B198" s="39" t="s">
        <v>2576</v>
      </c>
      <c r="C198" s="3" t="s">
        <v>2239</v>
      </c>
      <c r="D198" s="3" t="s">
        <v>2577</v>
      </c>
      <c r="E198" s="75" t="s">
        <v>3761</v>
      </c>
      <c r="F198" s="3" t="s">
        <v>2395</v>
      </c>
      <c r="G198" s="3" t="s">
        <v>2489</v>
      </c>
      <c r="H198" s="3" t="s">
        <v>1801</v>
      </c>
      <c r="I198" s="8">
        <v>5.7399999999969049</v>
      </c>
      <c r="J198" s="3" t="s">
        <v>873</v>
      </c>
      <c r="K198" s="3" t="s">
        <v>73</v>
      </c>
      <c r="L198" s="37">
        <v>1.0500000000000001E-2</v>
      </c>
      <c r="M198" s="37">
        <v>3.2799999999940613E-2</v>
      </c>
      <c r="N198" s="8">
        <v>70876.54267499999</v>
      </c>
      <c r="O198" s="8">
        <v>96.65</v>
      </c>
      <c r="P198" s="8">
        <v>68.502178384999993</v>
      </c>
      <c r="Q198" s="37">
        <v>1.9411432446458262E-4</v>
      </c>
      <c r="R198" s="37">
        <v>1.7483776003941639E-5</v>
      </c>
      <c r="S198" s="60" t="s">
        <v>3760</v>
      </c>
    </row>
    <row r="199" spans="1:19" ht="15" x14ac:dyDescent="0.25">
      <c r="A199" s="60" t="s">
        <v>3761</v>
      </c>
      <c r="B199" s="39" t="s">
        <v>2576</v>
      </c>
      <c r="C199" s="3" t="s">
        <v>2239</v>
      </c>
      <c r="D199" s="3" t="s">
        <v>2578</v>
      </c>
      <c r="E199" s="75" t="s">
        <v>3761</v>
      </c>
      <c r="F199" s="3" t="s">
        <v>2395</v>
      </c>
      <c r="G199" s="3" t="s">
        <v>2489</v>
      </c>
      <c r="H199" s="3" t="s">
        <v>1801</v>
      </c>
      <c r="I199" s="8">
        <v>5.2299999999967275</v>
      </c>
      <c r="J199" s="3" t="s">
        <v>873</v>
      </c>
      <c r="K199" s="3" t="s">
        <v>73</v>
      </c>
      <c r="L199" s="37">
        <v>2.9399999999999999E-2</v>
      </c>
      <c r="M199" s="37">
        <v>5.8400000000021435E-2</v>
      </c>
      <c r="N199" s="8">
        <v>115635.95287199998</v>
      </c>
      <c r="O199" s="8">
        <v>86.42</v>
      </c>
      <c r="P199" s="8">
        <v>99.932590175999977</v>
      </c>
      <c r="Q199" s="37">
        <v>2.8317854543232895E-4</v>
      </c>
      <c r="R199" s="37">
        <v>2.5505743953296947E-5</v>
      </c>
      <c r="S199" s="60" t="s">
        <v>3760</v>
      </c>
    </row>
    <row r="200" spans="1:19" ht="15" x14ac:dyDescent="0.25">
      <c r="A200" s="60" t="s">
        <v>3761</v>
      </c>
      <c r="B200" s="39" t="s">
        <v>2576</v>
      </c>
      <c r="C200" s="3" t="s">
        <v>2239</v>
      </c>
      <c r="D200" s="3" t="s">
        <v>2579</v>
      </c>
      <c r="E200" s="75" t="s">
        <v>3761</v>
      </c>
      <c r="F200" s="3" t="s">
        <v>2395</v>
      </c>
      <c r="G200" s="3" t="s">
        <v>2580</v>
      </c>
      <c r="H200" s="3" t="s">
        <v>1801</v>
      </c>
      <c r="I200" s="8">
        <v>5.2599999999980147</v>
      </c>
      <c r="J200" s="3" t="s">
        <v>873</v>
      </c>
      <c r="K200" s="3" t="s">
        <v>73</v>
      </c>
      <c r="L200" s="37">
        <v>3.15E-2</v>
      </c>
      <c r="M200" s="37">
        <v>6.3399999999993017E-2</v>
      </c>
      <c r="N200" s="8">
        <v>118679.00691199998</v>
      </c>
      <c r="O200" s="8">
        <v>85.09</v>
      </c>
      <c r="P200" s="8">
        <v>100.98396675799998</v>
      </c>
      <c r="Q200" s="37">
        <v>2.8615782667249315E-4</v>
      </c>
      <c r="R200" s="37">
        <v>2.5774086261364379E-5</v>
      </c>
      <c r="S200" s="60" t="s">
        <v>3760</v>
      </c>
    </row>
    <row r="201" spans="1:19" ht="15" x14ac:dyDescent="0.25">
      <c r="A201" s="60" t="s">
        <v>3761</v>
      </c>
      <c r="B201" s="39" t="s">
        <v>2576</v>
      </c>
      <c r="C201" s="3" t="s">
        <v>2239</v>
      </c>
      <c r="D201" s="3" t="s">
        <v>2581</v>
      </c>
      <c r="E201" s="75" t="s">
        <v>3761</v>
      </c>
      <c r="F201" s="3" t="s">
        <v>2395</v>
      </c>
      <c r="G201" s="3" t="s">
        <v>2435</v>
      </c>
      <c r="H201" s="3" t="s">
        <v>1801</v>
      </c>
      <c r="I201" s="8">
        <v>5.399999999999709</v>
      </c>
      <c r="J201" s="3" t="s">
        <v>873</v>
      </c>
      <c r="K201" s="3" t="s">
        <v>73</v>
      </c>
      <c r="L201" s="37">
        <v>5.28E-2</v>
      </c>
      <c r="M201" s="37">
        <v>5.8799999999996834E-2</v>
      </c>
      <c r="N201" s="8">
        <v>189429.96269399996</v>
      </c>
      <c r="O201" s="8">
        <v>98</v>
      </c>
      <c r="P201" s="8">
        <v>185.64136343299995</v>
      </c>
      <c r="Q201" s="37">
        <v>5.2605112282636001E-4</v>
      </c>
      <c r="R201" s="37">
        <v>4.738115037870987E-5</v>
      </c>
      <c r="S201" s="60" t="s">
        <v>3760</v>
      </c>
    </row>
    <row r="202" spans="1:19" ht="15" x14ac:dyDescent="0.25">
      <c r="A202" s="60" t="s">
        <v>3761</v>
      </c>
      <c r="B202" s="39" t="s">
        <v>2576</v>
      </c>
      <c r="C202" s="3" t="s">
        <v>2239</v>
      </c>
      <c r="D202" s="3" t="s">
        <v>2582</v>
      </c>
      <c r="E202" s="75" t="s">
        <v>3761</v>
      </c>
      <c r="F202" s="3" t="s">
        <v>2395</v>
      </c>
      <c r="G202" s="3" t="s">
        <v>2435</v>
      </c>
      <c r="H202" s="3" t="s">
        <v>1801</v>
      </c>
      <c r="I202" s="8">
        <v>6.0699999999967797</v>
      </c>
      <c r="J202" s="3" t="s">
        <v>873</v>
      </c>
      <c r="K202" s="3" t="s">
        <v>73</v>
      </c>
      <c r="L202" s="37">
        <v>2.4799999999999999E-2</v>
      </c>
      <c r="M202" s="37">
        <v>3.0700000000028684E-2</v>
      </c>
      <c r="N202" s="8">
        <v>116106.97275299998</v>
      </c>
      <c r="O202" s="8">
        <v>100.97</v>
      </c>
      <c r="P202" s="8">
        <v>117.233210214</v>
      </c>
      <c r="Q202" s="37">
        <v>3.3220323706505762E-4</v>
      </c>
      <c r="R202" s="37">
        <v>2.992137236986612E-5</v>
      </c>
      <c r="S202" s="60" t="s">
        <v>3760</v>
      </c>
    </row>
    <row r="203" spans="1:19" ht="15" x14ac:dyDescent="0.25">
      <c r="A203" s="60" t="s">
        <v>3761</v>
      </c>
      <c r="B203" s="39" t="s">
        <v>2583</v>
      </c>
      <c r="C203" s="3" t="s">
        <v>2239</v>
      </c>
      <c r="D203" s="3" t="s">
        <v>2584</v>
      </c>
      <c r="E203" s="75" t="s">
        <v>3761</v>
      </c>
      <c r="F203" s="3" t="s">
        <v>2395</v>
      </c>
      <c r="G203" s="3" t="s">
        <v>2585</v>
      </c>
      <c r="H203" s="3" t="s">
        <v>1801</v>
      </c>
      <c r="I203" s="8">
        <v>1.8600000000028829</v>
      </c>
      <c r="J203" s="3" t="s">
        <v>2300</v>
      </c>
      <c r="K203" s="3" t="s">
        <v>73</v>
      </c>
      <c r="L203" s="37">
        <v>2.86E-2</v>
      </c>
      <c r="M203" s="37">
        <v>4.9999999999978326E-2</v>
      </c>
      <c r="N203" s="8">
        <v>122490.88676199998</v>
      </c>
      <c r="O203" s="8">
        <v>96.49</v>
      </c>
      <c r="P203" s="8">
        <v>118.19145658699998</v>
      </c>
      <c r="Q203" s="37">
        <v>3.3491861563769373E-4</v>
      </c>
      <c r="R203" s="37">
        <v>3.0165945102253704E-5</v>
      </c>
      <c r="S203" s="60" t="s">
        <v>3760</v>
      </c>
    </row>
    <row r="204" spans="1:19" ht="15" x14ac:dyDescent="0.25">
      <c r="A204" s="60" t="s">
        <v>3761</v>
      </c>
      <c r="B204" s="39" t="s">
        <v>2586</v>
      </c>
      <c r="C204" s="3" t="s">
        <v>2291</v>
      </c>
      <c r="D204" s="3" t="s">
        <v>2587</v>
      </c>
      <c r="E204" s="75" t="s">
        <v>3761</v>
      </c>
      <c r="F204" s="3" t="s">
        <v>473</v>
      </c>
      <c r="G204" s="3" t="s">
        <v>2588</v>
      </c>
      <c r="H204" s="3" t="s">
        <v>263</v>
      </c>
      <c r="I204" s="8">
        <v>2.5699999999995646</v>
      </c>
      <c r="J204" s="3" t="s">
        <v>873</v>
      </c>
      <c r="K204" s="3" t="s">
        <v>73</v>
      </c>
      <c r="L204" s="37">
        <v>6.3500000000000001E-2</v>
      </c>
      <c r="M204" s="37">
        <v>5.2799999999998716E-2</v>
      </c>
      <c r="N204" s="8">
        <v>1084835.0472149998</v>
      </c>
      <c r="O204" s="8">
        <v>100.26</v>
      </c>
      <c r="P204" s="8">
        <v>1087.6556182799998</v>
      </c>
      <c r="Q204" s="37">
        <v>3.0820849872237261E-3</v>
      </c>
      <c r="R204" s="37">
        <v>2.7760178796883627E-4</v>
      </c>
      <c r="S204" s="60" t="s">
        <v>3760</v>
      </c>
    </row>
    <row r="205" spans="1:19" ht="15" x14ac:dyDescent="0.25">
      <c r="A205" s="60" t="s">
        <v>3761</v>
      </c>
      <c r="B205" s="39" t="s">
        <v>2586</v>
      </c>
      <c r="C205" s="3" t="s">
        <v>2291</v>
      </c>
      <c r="D205" s="3" t="s">
        <v>2589</v>
      </c>
      <c r="E205" s="75" t="s">
        <v>3761</v>
      </c>
      <c r="F205" s="3" t="s">
        <v>473</v>
      </c>
      <c r="G205" s="3" t="s">
        <v>2590</v>
      </c>
      <c r="H205" s="3" t="s">
        <v>263</v>
      </c>
      <c r="I205" s="8">
        <v>2.5699999999955234</v>
      </c>
      <c r="J205" s="3" t="s">
        <v>873</v>
      </c>
      <c r="K205" s="3" t="s">
        <v>73</v>
      </c>
      <c r="L205" s="37">
        <v>6.3500000000000001E-2</v>
      </c>
      <c r="M205" s="37">
        <v>5.4199999999982609E-2</v>
      </c>
      <c r="N205" s="8">
        <v>75357.430032999982</v>
      </c>
      <c r="O205" s="8">
        <v>99.9</v>
      </c>
      <c r="P205" s="8">
        <v>75.282072343999985</v>
      </c>
      <c r="Q205" s="37">
        <v>2.1332648044006283E-4</v>
      </c>
      <c r="R205" s="37">
        <v>1.9214204876486652E-5</v>
      </c>
      <c r="S205" s="60" t="s">
        <v>3760</v>
      </c>
    </row>
    <row r="206" spans="1:19" ht="15" x14ac:dyDescent="0.25">
      <c r="A206" s="60" t="s">
        <v>3761</v>
      </c>
      <c r="B206" s="39" t="s">
        <v>2591</v>
      </c>
      <c r="C206" s="3" t="s">
        <v>2291</v>
      </c>
      <c r="D206" s="3" t="s">
        <v>2592</v>
      </c>
      <c r="E206" s="75" t="s">
        <v>3761</v>
      </c>
      <c r="F206" s="3" t="s">
        <v>473</v>
      </c>
      <c r="G206" s="3" t="s">
        <v>2593</v>
      </c>
      <c r="H206" s="3" t="s">
        <v>263</v>
      </c>
      <c r="I206" s="8">
        <v>2.5599999999999965</v>
      </c>
      <c r="J206" s="3" t="s">
        <v>478</v>
      </c>
      <c r="K206" s="3" t="s">
        <v>73</v>
      </c>
      <c r="L206" s="37">
        <v>3.2199999999999999E-2</v>
      </c>
      <c r="M206" s="37">
        <v>3.939999999999938E-2</v>
      </c>
      <c r="N206" s="8">
        <v>6455155.6110029994</v>
      </c>
      <c r="O206" s="8">
        <v>98.54</v>
      </c>
      <c r="P206" s="8">
        <v>6360.9103390339997</v>
      </c>
      <c r="Q206" s="37">
        <v>1.8024883916855666E-2</v>
      </c>
      <c r="R206" s="37">
        <v>1.623491897203364E-3</v>
      </c>
      <c r="S206" s="60" t="s">
        <v>3760</v>
      </c>
    </row>
    <row r="207" spans="1:19" ht="15" x14ac:dyDescent="0.25">
      <c r="A207" s="60" t="s">
        <v>3761</v>
      </c>
      <c r="B207" s="39" t="s">
        <v>2594</v>
      </c>
      <c r="C207" s="3" t="s">
        <v>2239</v>
      </c>
      <c r="D207" s="3" t="s">
        <v>2595</v>
      </c>
      <c r="E207" s="75" t="s">
        <v>3761</v>
      </c>
      <c r="F207" s="3" t="s">
        <v>2395</v>
      </c>
      <c r="G207" s="3" t="s">
        <v>2549</v>
      </c>
      <c r="H207" s="3" t="s">
        <v>1801</v>
      </c>
      <c r="I207" s="8">
        <v>4.4700000000000921</v>
      </c>
      <c r="J207" s="3" t="s">
        <v>308</v>
      </c>
      <c r="K207" s="3" t="s">
        <v>73</v>
      </c>
      <c r="L207" s="37">
        <v>2.2499999999999999E-2</v>
      </c>
      <c r="M207" s="37">
        <v>6.1199999999999692E-2</v>
      </c>
      <c r="N207" s="8">
        <v>2500408.5512129995</v>
      </c>
      <c r="O207" s="8">
        <v>100.31</v>
      </c>
      <c r="P207" s="8">
        <v>2508.1598176229995</v>
      </c>
      <c r="Q207" s="37">
        <v>7.1073615485739037E-3</v>
      </c>
      <c r="R207" s="37">
        <v>6.4015634929078381E-4</v>
      </c>
      <c r="S207" s="60" t="s">
        <v>3760</v>
      </c>
    </row>
    <row r="208" spans="1:19" ht="15" x14ac:dyDescent="0.25">
      <c r="A208" s="60" t="s">
        <v>3761</v>
      </c>
      <c r="B208" s="39" t="s">
        <v>2596</v>
      </c>
      <c r="C208" s="3" t="s">
        <v>2291</v>
      </c>
      <c r="D208" s="3" t="s">
        <v>2597</v>
      </c>
      <c r="E208" s="75" t="s">
        <v>3761</v>
      </c>
      <c r="F208" s="3" t="s">
        <v>2395</v>
      </c>
      <c r="G208" s="3" t="s">
        <v>2598</v>
      </c>
      <c r="H208" s="3" t="s">
        <v>1801</v>
      </c>
      <c r="I208" s="8">
        <v>0</v>
      </c>
      <c r="J208" s="3" t="s">
        <v>308</v>
      </c>
      <c r="K208" s="3" t="s">
        <v>73</v>
      </c>
      <c r="L208" s="37">
        <v>0</v>
      </c>
      <c r="M208" s="37">
        <v>0</v>
      </c>
      <c r="N208" s="8">
        <v>9622.6821640003473</v>
      </c>
      <c r="O208" s="8">
        <v>100</v>
      </c>
      <c r="P208" s="8">
        <v>9.6226821640011622</v>
      </c>
      <c r="Q208" s="37">
        <v>2.7267752527582249E-5</v>
      </c>
      <c r="R208" s="37">
        <v>2.4559922542457513E-6</v>
      </c>
      <c r="S208" s="60" t="s">
        <v>3760</v>
      </c>
    </row>
    <row r="209" spans="1:19" ht="15" x14ac:dyDescent="0.25">
      <c r="A209" s="60" t="s">
        <v>3761</v>
      </c>
      <c r="B209" s="39" t="s">
        <v>2599</v>
      </c>
      <c r="C209" s="3" t="s">
        <v>2239</v>
      </c>
      <c r="D209" s="3" t="s">
        <v>2394</v>
      </c>
      <c r="E209" s="75" t="s">
        <v>3761</v>
      </c>
      <c r="F209" s="3" t="s">
        <v>2395</v>
      </c>
      <c r="G209" s="3" t="s">
        <v>2396</v>
      </c>
      <c r="H209" s="3" t="s">
        <v>1801</v>
      </c>
      <c r="I209" s="8">
        <v>10.769999999999678</v>
      </c>
      <c r="J209" s="3" t="s">
        <v>308</v>
      </c>
      <c r="K209" s="3" t="s">
        <v>73</v>
      </c>
      <c r="L209" s="37">
        <v>1.286E-2</v>
      </c>
      <c r="M209" s="37">
        <v>3.0300000000000108E-2</v>
      </c>
      <c r="N209" s="8">
        <v>797330.83033999987</v>
      </c>
      <c r="O209" s="8">
        <v>92.78</v>
      </c>
      <c r="P209" s="8">
        <v>739.76354425299985</v>
      </c>
      <c r="Q209" s="37">
        <v>2.0962647326211226E-3</v>
      </c>
      <c r="R209" s="37">
        <v>1.8880947158949853E-4</v>
      </c>
      <c r="S209" s="60" t="s">
        <v>3760</v>
      </c>
    </row>
    <row r="210" spans="1:19" ht="15" x14ac:dyDescent="0.25">
      <c r="A210" s="60" t="s">
        <v>3761</v>
      </c>
      <c r="B210" s="39" t="s">
        <v>2599</v>
      </c>
      <c r="C210" s="3" t="s">
        <v>2239</v>
      </c>
      <c r="D210" s="3" t="s">
        <v>2397</v>
      </c>
      <c r="E210" s="75" t="s">
        <v>3761</v>
      </c>
      <c r="F210" s="3" t="s">
        <v>2395</v>
      </c>
      <c r="G210" s="3" t="s">
        <v>2396</v>
      </c>
      <c r="H210" s="3" t="s">
        <v>1801</v>
      </c>
      <c r="I210" s="8">
        <v>5.6000000000006924</v>
      </c>
      <c r="J210" s="3" t="s">
        <v>308</v>
      </c>
      <c r="K210" s="3" t="s">
        <v>73</v>
      </c>
      <c r="L210" s="37">
        <v>1.286E-2</v>
      </c>
      <c r="M210" s="37">
        <v>3.0699999999992452E-2</v>
      </c>
      <c r="N210" s="8">
        <v>647159.69442599989</v>
      </c>
      <c r="O210" s="8">
        <v>100.98</v>
      </c>
      <c r="P210" s="8">
        <v>653.50185930099985</v>
      </c>
      <c r="Q210" s="37">
        <v>1.8518253717656912E-3</v>
      </c>
      <c r="R210" s="37">
        <v>1.6679294579455246E-4</v>
      </c>
      <c r="S210" s="60" t="s">
        <v>3760</v>
      </c>
    </row>
    <row r="211" spans="1:19" ht="15" x14ac:dyDescent="0.25">
      <c r="A211" s="60" t="s">
        <v>3761</v>
      </c>
      <c r="B211" s="39" t="s">
        <v>2599</v>
      </c>
      <c r="C211" s="3" t="s">
        <v>2239</v>
      </c>
      <c r="D211" s="3" t="s">
        <v>2398</v>
      </c>
      <c r="E211" s="75" t="s">
        <v>3761</v>
      </c>
      <c r="F211" s="3" t="s">
        <v>2395</v>
      </c>
      <c r="G211" s="3" t="s">
        <v>2396</v>
      </c>
      <c r="H211" s="3" t="s">
        <v>1801</v>
      </c>
      <c r="I211" s="8">
        <v>6.9800000000028461</v>
      </c>
      <c r="J211" s="3" t="s">
        <v>308</v>
      </c>
      <c r="K211" s="3" t="s">
        <v>73</v>
      </c>
      <c r="L211" s="37">
        <v>6.5000000000000002E-2</v>
      </c>
      <c r="M211" s="37">
        <v>5.9700000000022797E-2</v>
      </c>
      <c r="N211" s="8">
        <v>148587.55392799998</v>
      </c>
      <c r="O211" s="8">
        <v>99.9</v>
      </c>
      <c r="P211" s="8">
        <v>148.43896628699997</v>
      </c>
      <c r="Q211" s="37">
        <v>4.2063085210340435E-4</v>
      </c>
      <c r="R211" s="37">
        <v>3.7886001555051894E-5</v>
      </c>
      <c r="S211" s="60" t="s">
        <v>3760</v>
      </c>
    </row>
    <row r="212" spans="1:19" ht="15" x14ac:dyDescent="0.25">
      <c r="A212" s="60" t="s">
        <v>3761</v>
      </c>
      <c r="B212" s="39" t="s">
        <v>2600</v>
      </c>
      <c r="C212" s="3" t="s">
        <v>2239</v>
      </c>
      <c r="D212" s="3" t="s">
        <v>2394</v>
      </c>
      <c r="E212" s="75" t="s">
        <v>3761</v>
      </c>
      <c r="F212" s="3" t="s">
        <v>2395</v>
      </c>
      <c r="G212" s="3" t="s">
        <v>2396</v>
      </c>
      <c r="H212" s="3" t="s">
        <v>1801</v>
      </c>
      <c r="I212" s="8">
        <v>10.769999999988366</v>
      </c>
      <c r="J212" s="3" t="s">
        <v>308</v>
      </c>
      <c r="K212" s="3" t="s">
        <v>73</v>
      </c>
      <c r="L212" s="37">
        <v>1.286E-2</v>
      </c>
      <c r="M212" s="37">
        <v>3.0299999999843515E-2</v>
      </c>
      <c r="N212" s="8">
        <v>24744.767746999998</v>
      </c>
      <c r="O212" s="8">
        <v>92.78</v>
      </c>
      <c r="P212" s="8">
        <v>22.958195502999995</v>
      </c>
      <c r="Q212" s="37">
        <v>6.5056538581063748E-5</v>
      </c>
      <c r="R212" s="37">
        <v>5.8596085130782689E-6</v>
      </c>
      <c r="S212" s="60" t="s">
        <v>3760</v>
      </c>
    </row>
    <row r="213" spans="1:19" ht="15" x14ac:dyDescent="0.25">
      <c r="A213" s="60" t="s">
        <v>3761</v>
      </c>
      <c r="B213" s="39" t="s">
        <v>2600</v>
      </c>
      <c r="C213" s="3" t="s">
        <v>2239</v>
      </c>
      <c r="D213" s="3" t="s">
        <v>2397</v>
      </c>
      <c r="E213" s="75" t="s">
        <v>3761</v>
      </c>
      <c r="F213" s="3" t="s">
        <v>2395</v>
      </c>
      <c r="G213" s="3" t="s">
        <v>2396</v>
      </c>
      <c r="H213" s="3" t="s">
        <v>1801</v>
      </c>
      <c r="I213" s="8">
        <v>5.600000000018369</v>
      </c>
      <c r="J213" s="3" t="s">
        <v>308</v>
      </c>
      <c r="K213" s="3" t="s">
        <v>73</v>
      </c>
      <c r="L213" s="37">
        <v>1.286E-2</v>
      </c>
      <c r="M213" s="37">
        <v>3.0699999999825988E-2</v>
      </c>
      <c r="N213" s="8">
        <v>20084.280710999996</v>
      </c>
      <c r="O213" s="8">
        <v>100.98</v>
      </c>
      <c r="P213" s="8">
        <v>20.281106523999995</v>
      </c>
      <c r="Q213" s="37">
        <v>5.7470483203824016E-5</v>
      </c>
      <c r="R213" s="37">
        <v>5.1763364602043141E-6</v>
      </c>
      <c r="S213" s="60" t="s">
        <v>3760</v>
      </c>
    </row>
    <row r="214" spans="1:19" ht="15" x14ac:dyDescent="0.25">
      <c r="A214" s="60" t="s">
        <v>3761</v>
      </c>
      <c r="B214" s="39" t="s">
        <v>2600</v>
      </c>
      <c r="C214" s="3" t="s">
        <v>2239</v>
      </c>
      <c r="D214" s="3" t="s">
        <v>2398</v>
      </c>
      <c r="E214" s="75" t="s">
        <v>3761</v>
      </c>
      <c r="F214" s="3" t="s">
        <v>2395</v>
      </c>
      <c r="G214" s="3" t="s">
        <v>2396</v>
      </c>
      <c r="H214" s="3" t="s">
        <v>1801</v>
      </c>
      <c r="I214" s="8">
        <v>6.9799999999756466</v>
      </c>
      <c r="J214" s="3" t="s">
        <v>308</v>
      </c>
      <c r="K214" s="3" t="s">
        <v>73</v>
      </c>
      <c r="L214" s="37">
        <v>6.5000000000000002E-2</v>
      </c>
      <c r="M214" s="37">
        <v>5.9700000000578506E-2</v>
      </c>
      <c r="N214" s="8">
        <v>4611.3409169999995</v>
      </c>
      <c r="O214" s="8">
        <v>99.9</v>
      </c>
      <c r="P214" s="8">
        <v>4.6067293729999994</v>
      </c>
      <c r="Q214" s="37">
        <v>1.3054068955372905E-5</v>
      </c>
      <c r="R214" s="37">
        <v>1.1757731851334395E-6</v>
      </c>
      <c r="S214" s="60" t="s">
        <v>3760</v>
      </c>
    </row>
    <row r="215" spans="1:19" ht="15" x14ac:dyDescent="0.25">
      <c r="A215" s="60" t="s">
        <v>3761</v>
      </c>
      <c r="B215" s="39" t="s">
        <v>2601</v>
      </c>
      <c r="C215" s="3" t="s">
        <v>2239</v>
      </c>
      <c r="D215" s="3" t="s">
        <v>2394</v>
      </c>
      <c r="E215" s="75" t="s">
        <v>3761</v>
      </c>
      <c r="F215" s="3" t="s">
        <v>2395</v>
      </c>
      <c r="G215" s="3" t="s">
        <v>2396</v>
      </c>
      <c r="H215" s="3" t="s">
        <v>1801</v>
      </c>
      <c r="I215" s="8">
        <v>10.769999999999678</v>
      </c>
      <c r="J215" s="3" t="s">
        <v>308</v>
      </c>
      <c r="K215" s="3" t="s">
        <v>73</v>
      </c>
      <c r="L215" s="37">
        <v>1.286E-2</v>
      </c>
      <c r="M215" s="37">
        <v>3.0300000000000108E-2</v>
      </c>
      <c r="N215" s="8">
        <v>797330.83033999987</v>
      </c>
      <c r="O215" s="8">
        <v>92.78</v>
      </c>
      <c r="P215" s="8">
        <v>739.76354425299985</v>
      </c>
      <c r="Q215" s="37">
        <v>2.0962647326211226E-3</v>
      </c>
      <c r="R215" s="37">
        <v>1.8880947158949853E-4</v>
      </c>
      <c r="S215" s="60" t="s">
        <v>3760</v>
      </c>
    </row>
    <row r="216" spans="1:19" ht="15" x14ac:dyDescent="0.25">
      <c r="A216" s="60" t="s">
        <v>3761</v>
      </c>
      <c r="B216" s="39" t="s">
        <v>2601</v>
      </c>
      <c r="C216" s="3" t="s">
        <v>2239</v>
      </c>
      <c r="D216" s="3" t="s">
        <v>2397</v>
      </c>
      <c r="E216" s="75" t="s">
        <v>3761</v>
      </c>
      <c r="F216" s="3" t="s">
        <v>2395</v>
      </c>
      <c r="G216" s="3" t="s">
        <v>2396</v>
      </c>
      <c r="H216" s="3" t="s">
        <v>1801</v>
      </c>
      <c r="I216" s="8">
        <v>5.6000000000006924</v>
      </c>
      <c r="J216" s="3" t="s">
        <v>308</v>
      </c>
      <c r="K216" s="3" t="s">
        <v>73</v>
      </c>
      <c r="L216" s="37">
        <v>1.286E-2</v>
      </c>
      <c r="M216" s="37">
        <v>3.0699999999992452E-2</v>
      </c>
      <c r="N216" s="8">
        <v>647159.69442599989</v>
      </c>
      <c r="O216" s="8">
        <v>100.98</v>
      </c>
      <c r="P216" s="8">
        <v>653.50185930099985</v>
      </c>
      <c r="Q216" s="37">
        <v>1.8518253717656912E-3</v>
      </c>
      <c r="R216" s="37">
        <v>1.6679294579455246E-4</v>
      </c>
      <c r="S216" s="60" t="s">
        <v>3760</v>
      </c>
    </row>
    <row r="217" spans="1:19" ht="15" x14ac:dyDescent="0.25">
      <c r="A217" s="60" t="s">
        <v>3761</v>
      </c>
      <c r="B217" s="39" t="s">
        <v>2601</v>
      </c>
      <c r="C217" s="3" t="s">
        <v>2239</v>
      </c>
      <c r="D217" s="3" t="s">
        <v>2398</v>
      </c>
      <c r="E217" s="75" t="s">
        <v>3761</v>
      </c>
      <c r="F217" s="3" t="s">
        <v>2395</v>
      </c>
      <c r="G217" s="3" t="s">
        <v>2396</v>
      </c>
      <c r="H217" s="3" t="s">
        <v>1801</v>
      </c>
      <c r="I217" s="8">
        <v>6.9800000000028461</v>
      </c>
      <c r="J217" s="3" t="s">
        <v>308</v>
      </c>
      <c r="K217" s="3" t="s">
        <v>73</v>
      </c>
      <c r="L217" s="37">
        <v>6.5000000000000002E-2</v>
      </c>
      <c r="M217" s="37">
        <v>5.9700000000022797E-2</v>
      </c>
      <c r="N217" s="8">
        <v>148587.55392799998</v>
      </c>
      <c r="O217" s="8">
        <v>99.9</v>
      </c>
      <c r="P217" s="8">
        <v>148.43896628699997</v>
      </c>
      <c r="Q217" s="37">
        <v>4.2063085210340435E-4</v>
      </c>
      <c r="R217" s="37">
        <v>3.7886001555051894E-5</v>
      </c>
      <c r="S217" s="60" t="s">
        <v>3760</v>
      </c>
    </row>
    <row r="218" spans="1:19" ht="15" x14ac:dyDescent="0.25">
      <c r="A218" s="60" t="s">
        <v>3761</v>
      </c>
      <c r="B218" s="39" t="s">
        <v>2602</v>
      </c>
      <c r="C218" s="3" t="s">
        <v>2239</v>
      </c>
      <c r="D218" s="3" t="s">
        <v>2394</v>
      </c>
      <c r="E218" s="75" t="s">
        <v>3761</v>
      </c>
      <c r="F218" s="3" t="s">
        <v>2395</v>
      </c>
      <c r="G218" s="3" t="s">
        <v>2396</v>
      </c>
      <c r="H218" s="3" t="s">
        <v>1801</v>
      </c>
      <c r="I218" s="8">
        <v>10.769999999281623</v>
      </c>
      <c r="J218" s="3" t="s">
        <v>308</v>
      </c>
      <c r="K218" s="3" t="s">
        <v>73</v>
      </c>
      <c r="L218" s="37">
        <v>1.286E-2</v>
      </c>
      <c r="M218" s="37">
        <v>3.0300000000357832E-2</v>
      </c>
      <c r="N218" s="8">
        <v>416.47725499999996</v>
      </c>
      <c r="O218" s="8">
        <v>92.78</v>
      </c>
      <c r="P218" s="8">
        <v>0.38640743499999997</v>
      </c>
      <c r="Q218" s="37">
        <v>1.0949610652022935E-6</v>
      </c>
      <c r="R218" s="37">
        <v>9.8622572290007304E-8</v>
      </c>
      <c r="S218" s="60" t="s">
        <v>3760</v>
      </c>
    </row>
    <row r="219" spans="1:19" ht="15" x14ac:dyDescent="0.25">
      <c r="A219" s="60" t="s">
        <v>3761</v>
      </c>
      <c r="B219" s="39" t="s">
        <v>2602</v>
      </c>
      <c r="C219" s="3" t="s">
        <v>2239</v>
      </c>
      <c r="D219" s="3" t="s">
        <v>2397</v>
      </c>
      <c r="E219" s="75" t="s">
        <v>3761</v>
      </c>
      <c r="F219" s="3" t="s">
        <v>2395</v>
      </c>
      <c r="G219" s="3" t="s">
        <v>2396</v>
      </c>
      <c r="H219" s="3" t="s">
        <v>1801</v>
      </c>
      <c r="I219" s="8">
        <v>5.5999999988425015</v>
      </c>
      <c r="J219" s="3" t="s">
        <v>308</v>
      </c>
      <c r="K219" s="3" t="s">
        <v>73</v>
      </c>
      <c r="L219" s="37">
        <v>1.286E-2</v>
      </c>
      <c r="M219" s="37">
        <v>3.070000001023776E-2</v>
      </c>
      <c r="N219" s="8">
        <v>338.03690099999994</v>
      </c>
      <c r="O219" s="8">
        <v>100.98</v>
      </c>
      <c r="P219" s="8">
        <v>0.34134955199999995</v>
      </c>
      <c r="Q219" s="37">
        <v>9.6728073843673743E-7</v>
      </c>
      <c r="R219" s="37">
        <v>8.7122471823767075E-8</v>
      </c>
      <c r="S219" s="60" t="s">
        <v>3760</v>
      </c>
    </row>
    <row r="220" spans="1:19" ht="15" x14ac:dyDescent="0.25">
      <c r="A220" s="60" t="s">
        <v>3761</v>
      </c>
      <c r="B220" s="39" t="s">
        <v>2602</v>
      </c>
      <c r="C220" s="3" t="s">
        <v>2239</v>
      </c>
      <c r="D220" s="3" t="s">
        <v>2398</v>
      </c>
      <c r="E220" s="75" t="s">
        <v>3761</v>
      </c>
      <c r="F220" s="3" t="s">
        <v>2395</v>
      </c>
      <c r="G220" s="3" t="s">
        <v>2396</v>
      </c>
      <c r="H220" s="3" t="s">
        <v>1801</v>
      </c>
      <c r="I220" s="8">
        <v>6.9799999979088883</v>
      </c>
      <c r="J220" s="3" t="s">
        <v>308</v>
      </c>
      <c r="K220" s="3" t="s">
        <v>73</v>
      </c>
      <c r="L220" s="37">
        <v>6.5000000000000002E-2</v>
      </c>
      <c r="M220" s="37">
        <v>5.9699999990244772E-2</v>
      </c>
      <c r="N220" s="8">
        <v>77.61378999999998</v>
      </c>
      <c r="O220" s="8">
        <v>99.9</v>
      </c>
      <c r="P220" s="8">
        <v>7.753605999999999E-2</v>
      </c>
      <c r="Q220" s="37">
        <v>2.1971359544152907E-7</v>
      </c>
      <c r="R220" s="37">
        <v>1.9789488994776573E-8</v>
      </c>
      <c r="S220" s="60" t="s">
        <v>3760</v>
      </c>
    </row>
    <row r="221" spans="1:19" ht="15" x14ac:dyDescent="0.25">
      <c r="A221" s="60" t="s">
        <v>3761</v>
      </c>
      <c r="B221" s="39" t="s">
        <v>2603</v>
      </c>
      <c r="C221" s="3" t="s">
        <v>2239</v>
      </c>
      <c r="D221" s="3" t="s">
        <v>2394</v>
      </c>
      <c r="E221" s="75" t="s">
        <v>3761</v>
      </c>
      <c r="F221" s="3" t="s">
        <v>2395</v>
      </c>
      <c r="G221" s="3" t="s">
        <v>2396</v>
      </c>
      <c r="H221" s="3" t="s">
        <v>1801</v>
      </c>
      <c r="I221" s="8">
        <v>10.769999999999754</v>
      </c>
      <c r="J221" s="3" t="s">
        <v>308</v>
      </c>
      <c r="K221" s="3" t="s">
        <v>73</v>
      </c>
      <c r="L221" s="37">
        <v>1.286E-2</v>
      </c>
      <c r="M221" s="37">
        <v>3.0299999999993998E-2</v>
      </c>
      <c r="N221" s="8">
        <v>265777.16362299991</v>
      </c>
      <c r="O221" s="8">
        <v>92.78</v>
      </c>
      <c r="P221" s="8">
        <v>246.58805233999996</v>
      </c>
      <c r="Q221" s="37">
        <v>6.987554896721003E-4</v>
      </c>
      <c r="R221" s="37">
        <v>6.2936542661902334E-5</v>
      </c>
      <c r="S221" s="60" t="s">
        <v>3760</v>
      </c>
    </row>
    <row r="222" spans="1:19" ht="15" x14ac:dyDescent="0.25">
      <c r="A222" s="60" t="s">
        <v>3761</v>
      </c>
      <c r="B222" s="39" t="s">
        <v>2603</v>
      </c>
      <c r="C222" s="3" t="s">
        <v>2239</v>
      </c>
      <c r="D222" s="3" t="s">
        <v>2397</v>
      </c>
      <c r="E222" s="75" t="s">
        <v>3761</v>
      </c>
      <c r="F222" s="3" t="s">
        <v>2395</v>
      </c>
      <c r="G222" s="3" t="s">
        <v>2396</v>
      </c>
      <c r="H222" s="3" t="s">
        <v>1801</v>
      </c>
      <c r="I222" s="8">
        <v>5.5999999999988521</v>
      </c>
      <c r="J222" s="3" t="s">
        <v>308</v>
      </c>
      <c r="K222" s="3" t="s">
        <v>73</v>
      </c>
      <c r="L222" s="37">
        <v>1.286E-2</v>
      </c>
      <c r="M222" s="37">
        <v>3.0699999999977964E-2</v>
      </c>
      <c r="N222" s="8">
        <v>215720.07715499998</v>
      </c>
      <c r="O222" s="8">
        <v>100.98</v>
      </c>
      <c r="P222" s="8">
        <v>217.83413374599996</v>
      </c>
      <c r="Q222" s="37">
        <v>6.1727563581673577E-4</v>
      </c>
      <c r="R222" s="37">
        <v>5.55976947042854E-5</v>
      </c>
      <c r="S222" s="60" t="s">
        <v>3760</v>
      </c>
    </row>
    <row r="223" spans="1:19" ht="15" x14ac:dyDescent="0.25">
      <c r="A223" s="60" t="s">
        <v>3761</v>
      </c>
      <c r="B223" s="39" t="s">
        <v>2603</v>
      </c>
      <c r="C223" s="3" t="s">
        <v>2239</v>
      </c>
      <c r="D223" s="3" t="s">
        <v>2398</v>
      </c>
      <c r="E223" s="75" t="s">
        <v>3761</v>
      </c>
      <c r="F223" s="3" t="s">
        <v>2395</v>
      </c>
      <c r="G223" s="3" t="s">
        <v>2396</v>
      </c>
      <c r="H223" s="3" t="s">
        <v>1801</v>
      </c>
      <c r="I223" s="8">
        <v>6.9800000000074984</v>
      </c>
      <c r="J223" s="3" t="s">
        <v>308</v>
      </c>
      <c r="K223" s="3" t="s">
        <v>73</v>
      </c>
      <c r="L223" s="37">
        <v>6.5000000000000002E-2</v>
      </c>
      <c r="M223" s="37">
        <v>5.9700000000040963E-2</v>
      </c>
      <c r="N223" s="8">
        <v>49529.226463999992</v>
      </c>
      <c r="O223" s="8">
        <v>99.9</v>
      </c>
      <c r="P223" s="8">
        <v>49.479697034999987</v>
      </c>
      <c r="Q223" s="37">
        <v>1.4021040193320906E-4</v>
      </c>
      <c r="R223" s="37">
        <v>1.2628677804095428E-5</v>
      </c>
      <c r="S223" s="60" t="s">
        <v>3760</v>
      </c>
    </row>
    <row r="224" spans="1:19" ht="15" x14ac:dyDescent="0.25">
      <c r="A224" s="60" t="s">
        <v>3761</v>
      </c>
      <c r="B224" s="39" t="s">
        <v>2604</v>
      </c>
      <c r="C224" s="3" t="s">
        <v>2291</v>
      </c>
      <c r="D224" s="3" t="s">
        <v>2605</v>
      </c>
      <c r="E224" s="75" t="s">
        <v>3761</v>
      </c>
      <c r="F224" s="3" t="s">
        <v>2395</v>
      </c>
      <c r="G224" s="3" t="s">
        <v>2606</v>
      </c>
      <c r="H224" s="3" t="s">
        <v>1801</v>
      </c>
      <c r="I224" s="8">
        <v>9.9999999996286861E-3</v>
      </c>
      <c r="J224" s="3" t="s">
        <v>308</v>
      </c>
      <c r="K224" s="3" t="s">
        <v>73</v>
      </c>
      <c r="L224" s="37">
        <v>1.4999999999999999E-2</v>
      </c>
      <c r="M224" s="37">
        <v>6.599999999994631E-3</v>
      </c>
      <c r="N224" s="8">
        <v>820844.50821799983</v>
      </c>
      <c r="O224" s="8">
        <v>101.65</v>
      </c>
      <c r="P224" s="8">
        <v>834.38844233099985</v>
      </c>
      <c r="Q224" s="37">
        <v>2.3644028940779417E-3</v>
      </c>
      <c r="R224" s="37">
        <v>2.1296053599935424E-4</v>
      </c>
      <c r="S224" s="60" t="s">
        <v>3760</v>
      </c>
    </row>
    <row r="225" spans="1:19" ht="15" x14ac:dyDescent="0.25">
      <c r="A225" s="60" t="s">
        <v>3761</v>
      </c>
      <c r="B225" s="39" t="s">
        <v>2604</v>
      </c>
      <c r="C225" s="3" t="s">
        <v>2291</v>
      </c>
      <c r="D225" s="3" t="s">
        <v>2607</v>
      </c>
      <c r="E225" s="75" t="s">
        <v>3761</v>
      </c>
      <c r="F225" s="3" t="s">
        <v>2395</v>
      </c>
      <c r="G225" s="3" t="s">
        <v>2608</v>
      </c>
      <c r="H225" s="3" t="s">
        <v>1801</v>
      </c>
      <c r="I225" s="8">
        <v>1.0000000040485062E-2</v>
      </c>
      <c r="J225" s="3" t="s">
        <v>308</v>
      </c>
      <c r="K225" s="3" t="s">
        <v>73</v>
      </c>
      <c r="L225" s="37">
        <v>1.4999999999999999E-2</v>
      </c>
      <c r="M225" s="37">
        <v>6.6000000012872229E-3</v>
      </c>
      <c r="N225" s="8">
        <v>1547.2356199999997</v>
      </c>
      <c r="O225" s="8">
        <v>101.65</v>
      </c>
      <c r="P225" s="8">
        <v>1.5727648939999996</v>
      </c>
      <c r="Q225" s="37">
        <v>4.4567370284865562E-6</v>
      </c>
      <c r="R225" s="37">
        <v>4.014159806570509E-7</v>
      </c>
      <c r="S225" s="60" t="s">
        <v>3760</v>
      </c>
    </row>
    <row r="226" spans="1:19" ht="15" x14ac:dyDescent="0.25">
      <c r="A226" s="60" t="s">
        <v>3761</v>
      </c>
      <c r="B226" s="39" t="s">
        <v>2604</v>
      </c>
      <c r="C226" s="3" t="s">
        <v>2291</v>
      </c>
      <c r="D226" s="3" t="s">
        <v>2609</v>
      </c>
      <c r="E226" s="75" t="s">
        <v>3761</v>
      </c>
      <c r="F226" s="3" t="s">
        <v>2395</v>
      </c>
      <c r="G226" s="3" t="s">
        <v>2610</v>
      </c>
      <c r="H226" s="3" t="s">
        <v>1801</v>
      </c>
      <c r="I226" s="8">
        <v>1.0000000009001376E-2</v>
      </c>
      <c r="J226" s="3" t="s">
        <v>308</v>
      </c>
      <c r="K226" s="3" t="s">
        <v>73</v>
      </c>
      <c r="L226" s="37">
        <v>1.4999999999999999E-2</v>
      </c>
      <c r="M226" s="37">
        <v>5.7000000002517658E-3</v>
      </c>
      <c r="N226" s="8">
        <v>14119.813987999998</v>
      </c>
      <c r="O226" s="8">
        <v>101.61</v>
      </c>
      <c r="P226" s="8">
        <v>14.347142986999998</v>
      </c>
      <c r="Q226" s="37">
        <v>4.0655436579927954E-5</v>
      </c>
      <c r="R226" s="37">
        <v>3.661813977234881E-6</v>
      </c>
      <c r="S226" s="60" t="s">
        <v>3760</v>
      </c>
    </row>
    <row r="227" spans="1:19" ht="15" x14ac:dyDescent="0.25">
      <c r="A227" s="60" t="s">
        <v>3761</v>
      </c>
      <c r="B227" s="39" t="s">
        <v>2604</v>
      </c>
      <c r="C227" s="3" t="s">
        <v>2291</v>
      </c>
      <c r="D227" s="3" t="s">
        <v>2611</v>
      </c>
      <c r="E227" s="75" t="s">
        <v>3761</v>
      </c>
      <c r="F227" s="3" t="s">
        <v>2395</v>
      </c>
      <c r="G227" s="3" t="s">
        <v>356</v>
      </c>
      <c r="H227" s="3" t="s">
        <v>1801</v>
      </c>
      <c r="I227" s="8">
        <v>9.9999999972966904E-3</v>
      </c>
      <c r="J227" s="3" t="s">
        <v>308</v>
      </c>
      <c r="K227" s="3" t="s">
        <v>73</v>
      </c>
      <c r="L227" s="37">
        <v>1.4999999999999999E-2</v>
      </c>
      <c r="M227" s="37">
        <v>5.7000000000991188E-3</v>
      </c>
      <c r="N227" s="8">
        <v>48007.374010999993</v>
      </c>
      <c r="O227" s="8">
        <v>101.61</v>
      </c>
      <c r="P227" s="8">
        <v>48.780292412999998</v>
      </c>
      <c r="Q227" s="37">
        <v>1.3822850210275546E-4</v>
      </c>
      <c r="R227" s="37">
        <v>1.2450169119620558E-5</v>
      </c>
      <c r="S227" s="60" t="s">
        <v>3760</v>
      </c>
    </row>
    <row r="228" spans="1:19" ht="15" x14ac:dyDescent="0.25">
      <c r="A228" s="60" t="s">
        <v>3761</v>
      </c>
      <c r="B228" s="39" t="s">
        <v>2604</v>
      </c>
      <c r="C228" s="3" t="s">
        <v>2291</v>
      </c>
      <c r="D228" s="3" t="s">
        <v>2612</v>
      </c>
      <c r="E228" s="75" t="s">
        <v>3761</v>
      </c>
      <c r="F228" s="3" t="s">
        <v>2395</v>
      </c>
      <c r="G228" s="3" t="s">
        <v>2613</v>
      </c>
      <c r="H228" s="3" t="s">
        <v>1801</v>
      </c>
      <c r="I228" s="8">
        <v>1.0000000029416633E-2</v>
      </c>
      <c r="J228" s="3" t="s">
        <v>308</v>
      </c>
      <c r="K228" s="3" t="s">
        <v>73</v>
      </c>
      <c r="L228" s="37">
        <v>1.4999999999999999E-2</v>
      </c>
      <c r="M228" s="37">
        <v>5.7000000002934747E-3</v>
      </c>
      <c r="N228" s="8">
        <v>15532.369491999998</v>
      </c>
      <c r="O228" s="8">
        <v>101.61</v>
      </c>
      <c r="P228" s="8">
        <v>15.782440453999998</v>
      </c>
      <c r="Q228" s="37">
        <v>4.4722632759391931E-5</v>
      </c>
      <c r="R228" s="37">
        <v>4.0281442167057444E-6</v>
      </c>
      <c r="S228" s="60" t="s">
        <v>3760</v>
      </c>
    </row>
    <row r="229" spans="1:19" ht="15" x14ac:dyDescent="0.25">
      <c r="A229" s="60" t="s">
        <v>3761</v>
      </c>
      <c r="B229" s="39" t="s">
        <v>2614</v>
      </c>
      <c r="C229" s="3" t="s">
        <v>2291</v>
      </c>
      <c r="D229" s="3" t="s">
        <v>2615</v>
      </c>
      <c r="E229" s="75" t="s">
        <v>3761</v>
      </c>
      <c r="F229" s="3" t="s">
        <v>2395</v>
      </c>
      <c r="G229" s="3" t="s">
        <v>2606</v>
      </c>
      <c r="H229" s="3" t="s">
        <v>1801</v>
      </c>
      <c r="I229" s="8">
        <v>1.0000000000366964E-2</v>
      </c>
      <c r="J229" s="3" t="s">
        <v>308</v>
      </c>
      <c r="K229" s="3" t="s">
        <v>73</v>
      </c>
      <c r="L229" s="37">
        <v>1.4999999999999999E-2</v>
      </c>
      <c r="M229" s="37">
        <v>6.5999999999955669E-3</v>
      </c>
      <c r="N229" s="8">
        <v>957329.70968799992</v>
      </c>
      <c r="O229" s="8">
        <v>101.65</v>
      </c>
      <c r="P229" s="8">
        <v>973.12564966399987</v>
      </c>
      <c r="Q229" s="37">
        <v>2.7575419140984368E-3</v>
      </c>
      <c r="R229" s="37">
        <v>2.4837036257143488E-4</v>
      </c>
      <c r="S229" s="60" t="s">
        <v>3760</v>
      </c>
    </row>
    <row r="230" spans="1:19" ht="15" x14ac:dyDescent="0.25">
      <c r="A230" s="60" t="s">
        <v>3761</v>
      </c>
      <c r="B230" s="39" t="s">
        <v>2614</v>
      </c>
      <c r="C230" s="3" t="s">
        <v>2291</v>
      </c>
      <c r="D230" s="3" t="s">
        <v>2616</v>
      </c>
      <c r="E230" s="75" t="s">
        <v>3761</v>
      </c>
      <c r="F230" s="3" t="s">
        <v>2395</v>
      </c>
      <c r="G230" s="3" t="s">
        <v>2608</v>
      </c>
      <c r="H230" s="3" t="s">
        <v>1801</v>
      </c>
      <c r="I230" s="8">
        <v>1.0000000261012078E-2</v>
      </c>
      <c r="J230" s="3" t="s">
        <v>308</v>
      </c>
      <c r="K230" s="3" t="s">
        <v>73</v>
      </c>
      <c r="L230" s="37">
        <v>1.4999999999999999E-2</v>
      </c>
      <c r="M230" s="37">
        <v>6.5999999978121294E-3</v>
      </c>
      <c r="N230" s="8">
        <v>1804.5009519999999</v>
      </c>
      <c r="O230" s="8">
        <v>101.65</v>
      </c>
      <c r="P230" s="8">
        <v>1.8342750519999997</v>
      </c>
      <c r="Q230" s="37">
        <v>5.1977772239602792E-6</v>
      </c>
      <c r="R230" s="37">
        <v>4.6816108472557445E-7</v>
      </c>
      <c r="S230" s="60" t="s">
        <v>3760</v>
      </c>
    </row>
    <row r="231" spans="1:19" ht="15" x14ac:dyDescent="0.25">
      <c r="A231" s="60" t="s">
        <v>3761</v>
      </c>
      <c r="B231" s="39" t="s">
        <v>2614</v>
      </c>
      <c r="C231" s="3" t="s">
        <v>2291</v>
      </c>
      <c r="D231" s="3" t="s">
        <v>2617</v>
      </c>
      <c r="E231" s="75" t="s">
        <v>3761</v>
      </c>
      <c r="F231" s="3" t="s">
        <v>2395</v>
      </c>
      <c r="G231" s="3" t="s">
        <v>2618</v>
      </c>
      <c r="H231" s="3" t="s">
        <v>1801</v>
      </c>
      <c r="I231" s="8">
        <v>1.0000000004231369E-2</v>
      </c>
      <c r="J231" s="3" t="s">
        <v>308</v>
      </c>
      <c r="K231" s="3" t="s">
        <v>73</v>
      </c>
      <c r="L231" s="37">
        <v>1.7899999999999999E-2</v>
      </c>
      <c r="M231" s="37">
        <v>-1.8999999999333918E-3</v>
      </c>
      <c r="N231" s="8">
        <v>56479.255952999993</v>
      </c>
      <c r="O231" s="8">
        <v>101.69</v>
      </c>
      <c r="P231" s="8">
        <v>57.433755275999999</v>
      </c>
      <c r="Q231" s="37">
        <v>1.6274978211942742E-4</v>
      </c>
      <c r="R231" s="37">
        <v>1.4658788026669049E-5</v>
      </c>
      <c r="S231" s="60" t="s">
        <v>3760</v>
      </c>
    </row>
    <row r="232" spans="1:19" ht="15" x14ac:dyDescent="0.25">
      <c r="A232" s="60" t="s">
        <v>3761</v>
      </c>
      <c r="B232" s="39" t="s">
        <v>2614</v>
      </c>
      <c r="C232" s="3" t="s">
        <v>2291</v>
      </c>
      <c r="D232" s="3" t="s">
        <v>2619</v>
      </c>
      <c r="E232" s="75" t="s">
        <v>3761</v>
      </c>
      <c r="F232" s="3" t="s">
        <v>2395</v>
      </c>
      <c r="G232" s="3" t="s">
        <v>2620</v>
      </c>
      <c r="H232" s="3" t="s">
        <v>1801</v>
      </c>
      <c r="I232" s="8">
        <v>1.0000000026593823E-2</v>
      </c>
      <c r="J232" s="3" t="s">
        <v>308</v>
      </c>
      <c r="K232" s="3" t="s">
        <v>73</v>
      </c>
      <c r="L232" s="37">
        <v>6.4399999999999999E-2</v>
      </c>
      <c r="M232" s="37">
        <v>9.2999999996524925E-3</v>
      </c>
      <c r="N232" s="8">
        <v>14119.813987999998</v>
      </c>
      <c r="O232" s="8">
        <v>101.66</v>
      </c>
      <c r="P232" s="8">
        <v>14.354202861999998</v>
      </c>
      <c r="Q232" s="37">
        <v>4.0675442116959599E-5</v>
      </c>
      <c r="R232" s="37">
        <v>3.6636158655255291E-6</v>
      </c>
      <c r="S232" s="60" t="s">
        <v>3760</v>
      </c>
    </row>
    <row r="233" spans="1:19" ht="15" x14ac:dyDescent="0.25">
      <c r="A233" s="60" t="s">
        <v>3761</v>
      </c>
      <c r="B233" s="39" t="s">
        <v>2614</v>
      </c>
      <c r="C233" s="3" t="s">
        <v>2291</v>
      </c>
      <c r="D233" s="3" t="s">
        <v>2621</v>
      </c>
      <c r="E233" s="75" t="s">
        <v>3761</v>
      </c>
      <c r="F233" s="3" t="s">
        <v>2395</v>
      </c>
      <c r="G233" s="3" t="s">
        <v>2622</v>
      </c>
      <c r="H233" s="3" t="s">
        <v>1801</v>
      </c>
      <c r="I233" s="8">
        <v>1.0000000005838302E-2</v>
      </c>
      <c r="J233" s="3" t="s">
        <v>308</v>
      </c>
      <c r="K233" s="3" t="s">
        <v>73</v>
      </c>
      <c r="L233" s="37">
        <v>1.7999999999999999E-2</v>
      </c>
      <c r="M233" s="37">
        <v>7.6999999999535947E-3</v>
      </c>
      <c r="N233" s="8">
        <v>47632.915854999992</v>
      </c>
      <c r="O233" s="8">
        <v>101.69</v>
      </c>
      <c r="P233" s="8">
        <v>48.437911871999987</v>
      </c>
      <c r="Q233" s="37">
        <v>1.3725829985528082E-4</v>
      </c>
      <c r="R233" s="37">
        <v>1.2362783509000861E-5</v>
      </c>
      <c r="S233" s="60" t="s">
        <v>3760</v>
      </c>
    </row>
    <row r="234" spans="1:19" ht="15" x14ac:dyDescent="0.25">
      <c r="A234" s="60" t="s">
        <v>3761</v>
      </c>
      <c r="B234" s="39" t="s">
        <v>2623</v>
      </c>
      <c r="C234" s="3" t="s">
        <v>2291</v>
      </c>
      <c r="D234" s="3" t="s">
        <v>2624</v>
      </c>
      <c r="E234" s="75" t="s">
        <v>3761</v>
      </c>
      <c r="F234" s="3" t="s">
        <v>2395</v>
      </c>
      <c r="G234" s="3" t="s">
        <v>2606</v>
      </c>
      <c r="H234" s="3" t="s">
        <v>1801</v>
      </c>
      <c r="I234" s="8">
        <v>9.9999999995181096E-3</v>
      </c>
      <c r="J234" s="3" t="s">
        <v>308</v>
      </c>
      <c r="K234" s="3" t="s">
        <v>73</v>
      </c>
      <c r="L234" s="37">
        <v>1.4999999999999999E-2</v>
      </c>
      <c r="M234" s="37">
        <v>6.5999999999940629E-3</v>
      </c>
      <c r="N234" s="8">
        <v>693434.87006799993</v>
      </c>
      <c r="O234" s="8">
        <v>101.65</v>
      </c>
      <c r="P234" s="8">
        <v>704.87654513399991</v>
      </c>
      <c r="Q234" s="37">
        <v>1.9974055952004057E-3</v>
      </c>
      <c r="R234" s="37">
        <v>1.7990528062175747E-4</v>
      </c>
      <c r="S234" s="60" t="s">
        <v>3760</v>
      </c>
    </row>
    <row r="235" spans="1:19" ht="15" x14ac:dyDescent="0.25">
      <c r="A235" s="60" t="s">
        <v>3761</v>
      </c>
      <c r="B235" s="39" t="s">
        <v>2623</v>
      </c>
      <c r="C235" s="3" t="s">
        <v>2291</v>
      </c>
      <c r="D235" s="3" t="s">
        <v>2625</v>
      </c>
      <c r="E235" s="75" t="s">
        <v>3761</v>
      </c>
      <c r="F235" s="3" t="s">
        <v>2395</v>
      </c>
      <c r="G235" s="3" t="s">
        <v>2608</v>
      </c>
      <c r="H235" s="3" t="s">
        <v>1801</v>
      </c>
      <c r="I235" s="8">
        <v>1.0000000162230091E-2</v>
      </c>
      <c r="J235" s="3" t="s">
        <v>308</v>
      </c>
      <c r="K235" s="3" t="s">
        <v>73</v>
      </c>
      <c r="L235" s="37">
        <v>1.4999999999999999E-2</v>
      </c>
      <c r="M235" s="37">
        <v>6.6000000017012693E-3</v>
      </c>
      <c r="N235" s="8">
        <v>1307.0773169999998</v>
      </c>
      <c r="O235" s="8">
        <v>101.65</v>
      </c>
      <c r="P235" s="8">
        <v>1.3286439779999999</v>
      </c>
      <c r="Q235" s="37">
        <v>3.7649726523132055E-6</v>
      </c>
      <c r="R235" s="37">
        <v>3.3910912394319709E-7</v>
      </c>
      <c r="S235" s="60" t="s">
        <v>3760</v>
      </c>
    </row>
    <row r="236" spans="1:19" ht="15" x14ac:dyDescent="0.25">
      <c r="A236" s="60" t="s">
        <v>3761</v>
      </c>
      <c r="B236" s="39" t="s">
        <v>2623</v>
      </c>
      <c r="C236" s="3" t="s">
        <v>2291</v>
      </c>
      <c r="D236" s="3" t="s">
        <v>2626</v>
      </c>
      <c r="E236" s="75" t="s">
        <v>3761</v>
      </c>
      <c r="F236" s="3" t="s">
        <v>2395</v>
      </c>
      <c r="G236" s="3" t="s">
        <v>2627</v>
      </c>
      <c r="H236" s="3" t="s">
        <v>1801</v>
      </c>
      <c r="I236" s="8">
        <v>1.0000000009001376E-2</v>
      </c>
      <c r="J236" s="3" t="s">
        <v>308</v>
      </c>
      <c r="K236" s="3" t="s">
        <v>73</v>
      </c>
      <c r="L236" s="37">
        <v>1.4999999999999999E-2</v>
      </c>
      <c r="M236" s="37">
        <v>5.6999999999032634E-3</v>
      </c>
      <c r="N236" s="8">
        <v>28239.627976999996</v>
      </c>
      <c r="O236" s="8">
        <v>101.61</v>
      </c>
      <c r="P236" s="8">
        <v>28.694285973999996</v>
      </c>
      <c r="Q236" s="37">
        <v>8.1310873159855907E-5</v>
      </c>
      <c r="R236" s="37">
        <v>7.323627954469762E-6</v>
      </c>
      <c r="S236" s="60" t="s">
        <v>3760</v>
      </c>
    </row>
    <row r="237" spans="1:19" ht="15" x14ac:dyDescent="0.25">
      <c r="A237" s="60" t="s">
        <v>3761</v>
      </c>
      <c r="B237" s="39" t="s">
        <v>2623</v>
      </c>
      <c r="C237" s="3" t="s">
        <v>2291</v>
      </c>
      <c r="D237" s="3" t="s">
        <v>2628</v>
      </c>
      <c r="E237" s="75" t="s">
        <v>3761</v>
      </c>
      <c r="F237" s="3" t="s">
        <v>2395</v>
      </c>
      <c r="G237" s="3" t="s">
        <v>2629</v>
      </c>
      <c r="H237" s="3" t="s">
        <v>1801</v>
      </c>
      <c r="I237" s="8">
        <v>1.0000000002239291E-2</v>
      </c>
      <c r="J237" s="3" t="s">
        <v>308</v>
      </c>
      <c r="K237" s="3" t="s">
        <v>73</v>
      </c>
      <c r="L237" s="37">
        <v>1.4999999999999999E-2</v>
      </c>
      <c r="M237" s="37">
        <v>5.6999999999487704E-3</v>
      </c>
      <c r="N237" s="8">
        <v>59303.205849999991</v>
      </c>
      <c r="O237" s="8">
        <v>101.61</v>
      </c>
      <c r="P237" s="8">
        <v>60.257987386999993</v>
      </c>
      <c r="Q237" s="37">
        <v>1.7075279634879667E-4</v>
      </c>
      <c r="R237" s="37">
        <v>1.537961534597479E-5</v>
      </c>
      <c r="S237" s="60" t="s">
        <v>3760</v>
      </c>
    </row>
    <row r="238" spans="1:19" ht="15" x14ac:dyDescent="0.25">
      <c r="A238" s="60" t="s">
        <v>3761</v>
      </c>
      <c r="B238" s="39" t="s">
        <v>2623</v>
      </c>
      <c r="C238" s="3" t="s">
        <v>2291</v>
      </c>
      <c r="D238" s="3" t="s">
        <v>2630</v>
      </c>
      <c r="E238" s="75" t="s">
        <v>3761</v>
      </c>
      <c r="F238" s="3" t="s">
        <v>2395</v>
      </c>
      <c r="G238" s="3" t="s">
        <v>2622</v>
      </c>
      <c r="H238" s="3" t="s">
        <v>1801</v>
      </c>
      <c r="I238" s="8">
        <v>1.0000000025526312E-2</v>
      </c>
      <c r="J238" s="3" t="s">
        <v>308</v>
      </c>
      <c r="K238" s="3" t="s">
        <v>73</v>
      </c>
      <c r="L238" s="37">
        <v>1.7999999999999999E-2</v>
      </c>
      <c r="M238" s="37">
        <v>7.6999999987430881E-3</v>
      </c>
      <c r="N238" s="8">
        <v>2351.2166329999995</v>
      </c>
      <c r="O238" s="8">
        <v>101.69</v>
      </c>
      <c r="P238" s="8">
        <v>2.3909520939999998</v>
      </c>
      <c r="Q238" s="37">
        <v>6.7752305327507322E-6</v>
      </c>
      <c r="R238" s="37">
        <v>6.1024148185052221E-7</v>
      </c>
      <c r="S238" s="60" t="s">
        <v>3760</v>
      </c>
    </row>
    <row r="239" spans="1:19" ht="15" x14ac:dyDescent="0.25">
      <c r="A239" s="60" t="s">
        <v>3761</v>
      </c>
      <c r="B239" s="39" t="s">
        <v>2631</v>
      </c>
      <c r="C239" s="3" t="s">
        <v>2291</v>
      </c>
      <c r="D239" s="3" t="s">
        <v>2632</v>
      </c>
      <c r="E239" s="75" t="s">
        <v>3761</v>
      </c>
      <c r="F239" s="3" t="s">
        <v>473</v>
      </c>
      <c r="G239" s="3" t="s">
        <v>405</v>
      </c>
      <c r="H239" s="3" t="s">
        <v>263</v>
      </c>
      <c r="I239" s="8">
        <v>0.60000000000042519</v>
      </c>
      <c r="J239" s="3" t="s">
        <v>600</v>
      </c>
      <c r="K239" s="3" t="s">
        <v>73</v>
      </c>
      <c r="L239" s="37">
        <v>6.4500000000000002E-2</v>
      </c>
      <c r="M239" s="37">
        <v>6.3500000000000126E-2</v>
      </c>
      <c r="N239" s="8">
        <v>1107306.5688479997</v>
      </c>
      <c r="O239" s="8">
        <v>100.62</v>
      </c>
      <c r="P239" s="8">
        <v>1114.1718695189998</v>
      </c>
      <c r="Q239" s="37">
        <v>3.1572239728434696E-3</v>
      </c>
      <c r="R239" s="37">
        <v>2.8436951723025247E-4</v>
      </c>
      <c r="S239" s="60" t="s">
        <v>3760</v>
      </c>
    </row>
    <row r="240" spans="1:19" ht="15" x14ac:dyDescent="0.25">
      <c r="A240" s="60" t="s">
        <v>3761</v>
      </c>
      <c r="B240" s="39" t="s">
        <v>2631</v>
      </c>
      <c r="C240" s="3" t="s">
        <v>2291</v>
      </c>
      <c r="D240" s="3" t="s">
        <v>2633</v>
      </c>
      <c r="E240" s="75" t="s">
        <v>3761</v>
      </c>
      <c r="F240" s="3" t="s">
        <v>473</v>
      </c>
      <c r="G240" s="3" t="s">
        <v>2634</v>
      </c>
      <c r="H240" s="3" t="s">
        <v>263</v>
      </c>
      <c r="I240" s="8">
        <v>2.0899999999999008</v>
      </c>
      <c r="J240" s="3" t="s">
        <v>600</v>
      </c>
      <c r="K240" s="3" t="s">
        <v>73</v>
      </c>
      <c r="L240" s="37">
        <v>2.5000000000000001E-2</v>
      </c>
      <c r="M240" s="37">
        <v>6.1300000000001284E-2</v>
      </c>
      <c r="N240" s="8">
        <v>2827734.7982049994</v>
      </c>
      <c r="O240" s="8">
        <v>101.67</v>
      </c>
      <c r="P240" s="8">
        <v>2874.9579691089998</v>
      </c>
      <c r="Q240" s="37">
        <v>8.1467558725090601E-3</v>
      </c>
      <c r="R240" s="37">
        <v>7.3377405416431743E-4</v>
      </c>
      <c r="S240" s="60" t="s">
        <v>3760</v>
      </c>
    </row>
    <row r="241" spans="1:19" ht="15" x14ac:dyDescent="0.25">
      <c r="A241" s="60" t="s">
        <v>3761</v>
      </c>
      <c r="B241" s="39" t="s">
        <v>2635</v>
      </c>
      <c r="C241" s="3" t="s">
        <v>2291</v>
      </c>
      <c r="D241" s="3" t="s">
        <v>2636</v>
      </c>
      <c r="E241" s="75" t="s">
        <v>3761</v>
      </c>
      <c r="F241" s="3" t="s">
        <v>2395</v>
      </c>
      <c r="G241" s="3" t="s">
        <v>2637</v>
      </c>
      <c r="H241" s="3" t="s">
        <v>1801</v>
      </c>
      <c r="I241" s="8">
        <v>3.8299999999999716</v>
      </c>
      <c r="J241" s="3" t="s">
        <v>629</v>
      </c>
      <c r="K241" s="3" t="s">
        <v>73</v>
      </c>
      <c r="L241" s="37">
        <v>3.533E-2</v>
      </c>
      <c r="M241" s="37">
        <v>3.470000000000012E-2</v>
      </c>
      <c r="N241" s="8">
        <v>6116765.8349019988</v>
      </c>
      <c r="O241" s="8">
        <v>101.91</v>
      </c>
      <c r="P241" s="8">
        <v>6233.5960621809991</v>
      </c>
      <c r="Q241" s="37">
        <v>1.7664114005173138E-2</v>
      </c>
      <c r="R241" s="37">
        <v>1.5909975393438032E-3</v>
      </c>
      <c r="S241" s="60" t="s">
        <v>3760</v>
      </c>
    </row>
    <row r="242" spans="1:19" ht="15" x14ac:dyDescent="0.25">
      <c r="A242" s="60" t="s">
        <v>3761</v>
      </c>
      <c r="B242" s="39" t="s">
        <v>2635</v>
      </c>
      <c r="C242" s="3" t="s">
        <v>2291</v>
      </c>
      <c r="D242" s="3" t="s">
        <v>2638</v>
      </c>
      <c r="E242" s="75" t="s">
        <v>3761</v>
      </c>
      <c r="F242" s="3" t="s">
        <v>2395</v>
      </c>
      <c r="G242" s="3" t="s">
        <v>2637</v>
      </c>
      <c r="H242" s="3" t="s">
        <v>1801</v>
      </c>
      <c r="I242" s="8">
        <v>3.790000000000298</v>
      </c>
      <c r="J242" s="3" t="s">
        <v>629</v>
      </c>
      <c r="K242" s="3" t="s">
        <v>73</v>
      </c>
      <c r="L242" s="37">
        <v>4.0219999999999999E-2</v>
      </c>
      <c r="M242" s="37">
        <v>3.9700000000002532E-2</v>
      </c>
      <c r="N242" s="8">
        <v>1357119.4797449997</v>
      </c>
      <c r="O242" s="8">
        <v>102</v>
      </c>
      <c r="P242" s="8">
        <v>1384.2618693279996</v>
      </c>
      <c r="Q242" s="37">
        <v>3.9225768286738705E-3</v>
      </c>
      <c r="R242" s="37">
        <v>3.5330444994181154E-4</v>
      </c>
      <c r="S242" s="60" t="s">
        <v>3760</v>
      </c>
    </row>
    <row r="243" spans="1:19" ht="15" x14ac:dyDescent="0.25">
      <c r="A243" s="60" t="s">
        <v>3761</v>
      </c>
      <c r="B243" s="39" t="s">
        <v>2639</v>
      </c>
      <c r="C243" s="3" t="s">
        <v>2239</v>
      </c>
      <c r="D243" s="3" t="s">
        <v>2640</v>
      </c>
      <c r="E243" s="75" t="s">
        <v>3761</v>
      </c>
      <c r="F243" s="3" t="s">
        <v>2395</v>
      </c>
      <c r="G243" s="3" t="s">
        <v>2549</v>
      </c>
      <c r="H243" s="3" t="s">
        <v>1801</v>
      </c>
      <c r="I243" s="8">
        <v>4.4700000000003701</v>
      </c>
      <c r="J243" s="3" t="s">
        <v>308</v>
      </c>
      <c r="K243" s="3" t="s">
        <v>73</v>
      </c>
      <c r="L243" s="37">
        <v>2.2499999999999999E-2</v>
      </c>
      <c r="M243" s="37">
        <v>6.1199999999985849E-2</v>
      </c>
      <c r="N243" s="8">
        <v>254106.54986899998</v>
      </c>
      <c r="O243" s="8">
        <v>100.31</v>
      </c>
      <c r="P243" s="8">
        <v>254.89428017199998</v>
      </c>
      <c r="Q243" s="37">
        <v>7.2229281129413303E-4</v>
      </c>
      <c r="R243" s="37">
        <v>6.5056536949327715E-5</v>
      </c>
      <c r="S243" s="60" t="s">
        <v>3760</v>
      </c>
    </row>
    <row r="244" spans="1:19" ht="15" x14ac:dyDescent="0.25">
      <c r="A244" s="60" t="s">
        <v>3761</v>
      </c>
      <c r="B244" s="39" t="s">
        <v>2641</v>
      </c>
      <c r="C244" s="3" t="s">
        <v>2239</v>
      </c>
      <c r="D244" s="3" t="s">
        <v>2642</v>
      </c>
      <c r="E244" s="75" t="s">
        <v>3761</v>
      </c>
      <c r="F244" s="3" t="s">
        <v>2395</v>
      </c>
      <c r="G244" s="3" t="s">
        <v>2549</v>
      </c>
      <c r="H244" s="3" t="s">
        <v>1801</v>
      </c>
      <c r="I244" s="8">
        <v>4.4700000000003524</v>
      </c>
      <c r="J244" s="3" t="s">
        <v>308</v>
      </c>
      <c r="K244" s="3" t="s">
        <v>73</v>
      </c>
      <c r="L244" s="37">
        <v>2.2499999999999999E-2</v>
      </c>
      <c r="M244" s="37">
        <v>6.1200000000001989E-2</v>
      </c>
      <c r="N244" s="8">
        <v>1250204.2594799998</v>
      </c>
      <c r="O244" s="8">
        <v>100.31</v>
      </c>
      <c r="P244" s="8">
        <v>1254.0798923629998</v>
      </c>
      <c r="Q244" s="37">
        <v>3.5536807276769088E-3</v>
      </c>
      <c r="R244" s="37">
        <v>3.2007817044724964E-4</v>
      </c>
      <c r="S244" s="60" t="s">
        <v>3760</v>
      </c>
    </row>
    <row r="245" spans="1:19" ht="15" x14ac:dyDescent="0.25">
      <c r="A245" s="60" t="s">
        <v>3761</v>
      </c>
      <c r="B245" s="39" t="s">
        <v>2643</v>
      </c>
      <c r="C245" s="3" t="s">
        <v>2239</v>
      </c>
      <c r="D245" s="3" t="s">
        <v>2644</v>
      </c>
      <c r="E245" s="75" t="s">
        <v>3761</v>
      </c>
      <c r="F245" s="3" t="s">
        <v>2395</v>
      </c>
      <c r="G245" s="3" t="s">
        <v>2549</v>
      </c>
      <c r="H245" s="3" t="s">
        <v>1801</v>
      </c>
      <c r="I245" s="8">
        <v>4.4699999999988389</v>
      </c>
      <c r="J245" s="3" t="s">
        <v>308</v>
      </c>
      <c r="K245" s="3" t="s">
        <v>73</v>
      </c>
      <c r="L245" s="37">
        <v>2.2499999999999999E-2</v>
      </c>
      <c r="M245" s="37">
        <v>6.1199999999994634E-2</v>
      </c>
      <c r="N245" s="8">
        <v>279517.20937099995</v>
      </c>
      <c r="O245" s="8">
        <v>100.31</v>
      </c>
      <c r="P245" s="8">
        <v>280.38371263999994</v>
      </c>
      <c r="Q245" s="37">
        <v>7.9452210503575872E-4</v>
      </c>
      <c r="R245" s="37">
        <v>7.1562191780235888E-5</v>
      </c>
      <c r="S245" s="60" t="s">
        <v>3760</v>
      </c>
    </row>
    <row r="246" spans="1:19" ht="15" x14ac:dyDescent="0.25">
      <c r="A246" s="60" t="s">
        <v>3761</v>
      </c>
      <c r="B246" s="39" t="s">
        <v>2645</v>
      </c>
      <c r="C246" s="3" t="s">
        <v>2291</v>
      </c>
      <c r="D246" s="3" t="s">
        <v>2646</v>
      </c>
      <c r="E246" s="75" t="s">
        <v>3761</v>
      </c>
      <c r="F246" s="3" t="s">
        <v>2395</v>
      </c>
      <c r="G246" s="3" t="s">
        <v>2647</v>
      </c>
      <c r="H246" s="3" t="s">
        <v>1801</v>
      </c>
      <c r="I246" s="8">
        <v>0.11000000002923149</v>
      </c>
      <c r="J246" s="3" t="s">
        <v>1126</v>
      </c>
      <c r="K246" s="3" t="s">
        <v>73</v>
      </c>
      <c r="L246" s="37">
        <v>2.8000000000000001E-2</v>
      </c>
      <c r="M246" s="37">
        <v>4.83000000001843E-2</v>
      </c>
      <c r="N246" s="8">
        <v>15278.526532999998</v>
      </c>
      <c r="O246" s="8">
        <v>100.18</v>
      </c>
      <c r="P246" s="8">
        <v>15.306027759999999</v>
      </c>
      <c r="Q246" s="37">
        <v>4.3372624183863014E-5</v>
      </c>
      <c r="R246" s="37">
        <v>3.9065496481284283E-6</v>
      </c>
      <c r="S246" s="60" t="s">
        <v>3760</v>
      </c>
    </row>
    <row r="247" spans="1:19" ht="15" x14ac:dyDescent="0.25">
      <c r="A247" s="60" t="s">
        <v>3761</v>
      </c>
      <c r="B247" s="39" t="s">
        <v>2648</v>
      </c>
      <c r="C247" s="3" t="s">
        <v>2239</v>
      </c>
      <c r="D247" s="3" t="s">
        <v>2649</v>
      </c>
      <c r="E247" s="75" t="s">
        <v>3761</v>
      </c>
      <c r="F247" s="3" t="s">
        <v>2395</v>
      </c>
      <c r="G247" s="3" t="s">
        <v>2650</v>
      </c>
      <c r="H247" s="3" t="s">
        <v>1801</v>
      </c>
      <c r="I247" s="8">
        <v>0.73000000000092569</v>
      </c>
      <c r="J247" s="3" t="s">
        <v>873</v>
      </c>
      <c r="K247" s="3" t="s">
        <v>73</v>
      </c>
      <c r="L247" s="37">
        <v>1.9E-2</v>
      </c>
      <c r="M247" s="37">
        <v>4.6899999999992829E-2</v>
      </c>
      <c r="N247" s="8">
        <v>97538.707567999983</v>
      </c>
      <c r="O247" s="8">
        <v>101.16</v>
      </c>
      <c r="P247" s="8">
        <v>98.670156269999993</v>
      </c>
      <c r="Q247" s="37">
        <v>2.7960119197260262E-4</v>
      </c>
      <c r="R247" s="37">
        <v>2.5183533592215669E-5</v>
      </c>
      <c r="S247" s="60" t="s">
        <v>3760</v>
      </c>
    </row>
    <row r="248" spans="1:19" ht="15" x14ac:dyDescent="0.25">
      <c r="A248" s="60" t="s">
        <v>3761</v>
      </c>
      <c r="B248" s="39" t="s">
        <v>2648</v>
      </c>
      <c r="C248" s="3" t="s">
        <v>2239</v>
      </c>
      <c r="D248" s="3" t="s">
        <v>2651</v>
      </c>
      <c r="E248" s="75" t="s">
        <v>3761</v>
      </c>
      <c r="F248" s="3" t="s">
        <v>2395</v>
      </c>
      <c r="G248" s="3" t="s">
        <v>2652</v>
      </c>
      <c r="H248" s="3" t="s">
        <v>1801</v>
      </c>
      <c r="I248" s="8">
        <v>2.7100000000007789</v>
      </c>
      <c r="J248" s="3" t="s">
        <v>873</v>
      </c>
      <c r="K248" s="3" t="s">
        <v>73</v>
      </c>
      <c r="L248" s="37">
        <v>2.2800000000000001E-2</v>
      </c>
      <c r="M248" s="37">
        <v>2.5100000000005979E-2</v>
      </c>
      <c r="N248" s="8">
        <v>159997.25559799996</v>
      </c>
      <c r="O248" s="8">
        <v>112.32</v>
      </c>
      <c r="P248" s="8">
        <v>179.70891732999996</v>
      </c>
      <c r="Q248" s="37">
        <v>5.0924037614857919E-4</v>
      </c>
      <c r="R248" s="37">
        <v>4.5867015189645277E-5</v>
      </c>
      <c r="S248" s="60" t="s">
        <v>3760</v>
      </c>
    </row>
    <row r="249" spans="1:19" ht="15" x14ac:dyDescent="0.25">
      <c r="A249" s="60" t="s">
        <v>3761</v>
      </c>
      <c r="B249" s="39" t="s">
        <v>2653</v>
      </c>
      <c r="C249" s="3" t="s">
        <v>2291</v>
      </c>
      <c r="D249" s="3" t="s">
        <v>2654</v>
      </c>
      <c r="E249" s="75" t="s">
        <v>3761</v>
      </c>
      <c r="F249" s="3" t="s">
        <v>2395</v>
      </c>
      <c r="G249" s="3" t="s">
        <v>2655</v>
      </c>
      <c r="H249" s="3" t="s">
        <v>1801</v>
      </c>
      <c r="I249" s="8">
        <v>1.8800000000000388</v>
      </c>
      <c r="J249" s="3" t="s">
        <v>1126</v>
      </c>
      <c r="K249" s="3" t="s">
        <v>73</v>
      </c>
      <c r="L249" s="37">
        <v>2.9600000000000001E-2</v>
      </c>
      <c r="M249" s="37">
        <v>4.6899999999999872E-2</v>
      </c>
      <c r="N249" s="8">
        <v>2666683.7996579995</v>
      </c>
      <c r="O249" s="8">
        <v>98.37</v>
      </c>
      <c r="P249" s="8">
        <v>2623.2168536709996</v>
      </c>
      <c r="Q249" s="37">
        <v>7.4333981703851191E-3</v>
      </c>
      <c r="R249" s="37">
        <v>6.6952229783967207E-4</v>
      </c>
      <c r="S249" s="60" t="s">
        <v>3760</v>
      </c>
    </row>
    <row r="250" spans="1:19" ht="15" x14ac:dyDescent="0.25">
      <c r="A250" s="60" t="s">
        <v>3761</v>
      </c>
      <c r="B250" s="39" t="s">
        <v>2653</v>
      </c>
      <c r="C250" s="3" t="s">
        <v>2291</v>
      </c>
      <c r="D250" s="3" t="s">
        <v>2656</v>
      </c>
      <c r="E250" s="75" t="s">
        <v>3761</v>
      </c>
      <c r="F250" s="3" t="s">
        <v>2395</v>
      </c>
      <c r="G250" s="3" t="s">
        <v>2657</v>
      </c>
      <c r="H250" s="3" t="s">
        <v>1801</v>
      </c>
      <c r="I250" s="8">
        <v>1.8799999999996313</v>
      </c>
      <c r="J250" s="3" t="s">
        <v>1126</v>
      </c>
      <c r="K250" s="3" t="s">
        <v>73</v>
      </c>
      <c r="L250" s="37">
        <v>2.5899999999999999E-2</v>
      </c>
      <c r="M250" s="37">
        <v>4.6800000000003353E-2</v>
      </c>
      <c r="N250" s="8">
        <v>888894.59988599992</v>
      </c>
      <c r="O250" s="8">
        <v>97.51</v>
      </c>
      <c r="P250" s="8">
        <v>866.76112430399996</v>
      </c>
      <c r="Q250" s="37">
        <v>2.4561372219554871E-3</v>
      </c>
      <c r="R250" s="37">
        <v>2.2122299908602756E-4</v>
      </c>
      <c r="S250" s="60" t="s">
        <v>3760</v>
      </c>
    </row>
    <row r="251" spans="1:19" ht="15" x14ac:dyDescent="0.25">
      <c r="A251" s="60" t="s">
        <v>3761</v>
      </c>
      <c r="B251" s="39" t="s">
        <v>2658</v>
      </c>
      <c r="C251" s="3" t="s">
        <v>2239</v>
      </c>
      <c r="D251" s="3" t="s">
        <v>2659</v>
      </c>
      <c r="E251" s="75" t="s">
        <v>3761</v>
      </c>
      <c r="F251" s="3" t="s">
        <v>2395</v>
      </c>
      <c r="G251" s="3" t="s">
        <v>2660</v>
      </c>
      <c r="H251" s="3" t="s">
        <v>1801</v>
      </c>
      <c r="I251" s="8">
        <v>0.12999999991919467</v>
      </c>
      <c r="J251" s="3" t="s">
        <v>2300</v>
      </c>
      <c r="K251" s="3" t="s">
        <v>73</v>
      </c>
      <c r="L251" s="37">
        <v>4.2999999999999997E-2</v>
      </c>
      <c r="M251" s="37">
        <v>1.899999999875264E-2</v>
      </c>
      <c r="N251" s="8">
        <v>2634.1392379999998</v>
      </c>
      <c r="O251" s="8">
        <v>129.94</v>
      </c>
      <c r="P251" s="8">
        <v>3.4228004939999996</v>
      </c>
      <c r="Q251" s="37">
        <v>9.699174848654701E-6</v>
      </c>
      <c r="R251" s="37">
        <v>8.7359962199947759E-7</v>
      </c>
      <c r="S251" s="60" t="s">
        <v>3760</v>
      </c>
    </row>
    <row r="252" spans="1:19" ht="15" x14ac:dyDescent="0.25">
      <c r="A252" s="60" t="s">
        <v>3761</v>
      </c>
      <c r="B252" s="39" t="s">
        <v>2658</v>
      </c>
      <c r="C252" s="3" t="s">
        <v>2239</v>
      </c>
      <c r="D252" s="3" t="s">
        <v>2661</v>
      </c>
      <c r="E252" s="75" t="s">
        <v>3761</v>
      </c>
      <c r="F252" s="3" t="s">
        <v>2395</v>
      </c>
      <c r="G252" s="3" t="s">
        <v>2662</v>
      </c>
      <c r="H252" s="3" t="s">
        <v>1801</v>
      </c>
      <c r="I252" s="8">
        <v>2.2300000000203557</v>
      </c>
      <c r="J252" s="3" t="s">
        <v>2300</v>
      </c>
      <c r="K252" s="3" t="s">
        <v>73</v>
      </c>
      <c r="L252" s="37">
        <v>1.6500000000000001E-2</v>
      </c>
      <c r="M252" s="37">
        <v>4.81999999999577E-2</v>
      </c>
      <c r="N252" s="8">
        <v>22899.913373999996</v>
      </c>
      <c r="O252" s="8">
        <v>101.51</v>
      </c>
      <c r="P252" s="8">
        <v>23.245701774999997</v>
      </c>
      <c r="Q252" s="37">
        <v>6.587124385152901E-5</v>
      </c>
      <c r="R252" s="37">
        <v>5.9329885920463428E-6</v>
      </c>
      <c r="S252" s="60" t="s">
        <v>3760</v>
      </c>
    </row>
    <row r="253" spans="1:19" ht="15" x14ac:dyDescent="0.25">
      <c r="A253" s="60" t="s">
        <v>3761</v>
      </c>
      <c r="B253" s="39" t="s">
        <v>2658</v>
      </c>
      <c r="C253" s="3" t="s">
        <v>2239</v>
      </c>
      <c r="D253" s="3" t="s">
        <v>2663</v>
      </c>
      <c r="E253" s="75" t="s">
        <v>3761</v>
      </c>
      <c r="F253" s="3" t="s">
        <v>2395</v>
      </c>
      <c r="G253" s="3" t="s">
        <v>2664</v>
      </c>
      <c r="H253" s="3" t="s">
        <v>1801</v>
      </c>
      <c r="I253" s="8">
        <v>2.3700000000070536</v>
      </c>
      <c r="J253" s="3" t="s">
        <v>2300</v>
      </c>
      <c r="K253" s="3" t="s">
        <v>73</v>
      </c>
      <c r="L253" s="37">
        <v>6.7500000000000004E-2</v>
      </c>
      <c r="M253" s="37">
        <v>4.8299999999709221E-2</v>
      </c>
      <c r="N253" s="8">
        <v>12226.224892999999</v>
      </c>
      <c r="O253" s="8">
        <v>102.45</v>
      </c>
      <c r="P253" s="8">
        <v>12.525767227999999</v>
      </c>
      <c r="Q253" s="37">
        <v>3.5494212026346901E-5</v>
      </c>
      <c r="R253" s="37">
        <v>3.1969451724738021E-6</v>
      </c>
      <c r="S253" s="60" t="s">
        <v>3760</v>
      </c>
    </row>
    <row r="254" spans="1:19" ht="15" x14ac:dyDescent="0.25">
      <c r="A254" s="60" t="s">
        <v>3761</v>
      </c>
      <c r="B254" s="39" t="s">
        <v>2658</v>
      </c>
      <c r="C254" s="3" t="s">
        <v>2239</v>
      </c>
      <c r="D254" s="3" t="s">
        <v>2665</v>
      </c>
      <c r="E254" s="75" t="s">
        <v>3761</v>
      </c>
      <c r="F254" s="3" t="s">
        <v>2395</v>
      </c>
      <c r="G254" s="3" t="s">
        <v>2666</v>
      </c>
      <c r="H254" s="3" t="s">
        <v>1801</v>
      </c>
      <c r="I254" s="8">
        <v>0.209999999788651</v>
      </c>
      <c r="J254" s="3" t="s">
        <v>2300</v>
      </c>
      <c r="K254" s="3" t="s">
        <v>73</v>
      </c>
      <c r="L254" s="37">
        <v>1.7999999999999999E-2</v>
      </c>
      <c r="M254" s="37">
        <v>4.0600000002433488E-2</v>
      </c>
      <c r="N254" s="8">
        <v>1606.0803809999998</v>
      </c>
      <c r="O254" s="8">
        <v>100.67</v>
      </c>
      <c r="P254" s="8">
        <v>1.616840973</v>
      </c>
      <c r="Q254" s="37">
        <v>4.5816352215344736E-6</v>
      </c>
      <c r="R254" s="37">
        <v>4.1266549578979572E-7</v>
      </c>
      <c r="S254" s="60" t="s">
        <v>3760</v>
      </c>
    </row>
    <row r="255" spans="1:19" ht="15" x14ac:dyDescent="0.25">
      <c r="A255" s="60" t="s">
        <v>3761</v>
      </c>
      <c r="B255" s="39" t="s">
        <v>2658</v>
      </c>
      <c r="C255" s="3" t="s">
        <v>2239</v>
      </c>
      <c r="D255" s="3" t="s">
        <v>2667</v>
      </c>
      <c r="E255" s="75" t="s">
        <v>3761</v>
      </c>
      <c r="F255" s="3" t="s">
        <v>2395</v>
      </c>
      <c r="G255" s="3" t="s">
        <v>2668</v>
      </c>
      <c r="H255" s="3" t="s">
        <v>1801</v>
      </c>
      <c r="I255" s="8">
        <v>0.33000000007721186</v>
      </c>
      <c r="J255" s="3" t="s">
        <v>2300</v>
      </c>
      <c r="K255" s="3" t="s">
        <v>73</v>
      </c>
      <c r="L255" s="37">
        <v>6.4500000000000002E-2</v>
      </c>
      <c r="M255" s="37">
        <v>4.5199999998041605E-2</v>
      </c>
      <c r="N255" s="8">
        <v>2328.8213899999996</v>
      </c>
      <c r="O255" s="8">
        <v>100.7</v>
      </c>
      <c r="P255" s="8">
        <v>2.3451230599999993</v>
      </c>
      <c r="Q255" s="37">
        <v>6.6453649987559416E-6</v>
      </c>
      <c r="R255" s="37">
        <v>5.9854456090839216E-7</v>
      </c>
      <c r="S255" s="60" t="s">
        <v>3760</v>
      </c>
    </row>
    <row r="256" spans="1:19" ht="15" x14ac:dyDescent="0.25">
      <c r="A256" s="60" t="s">
        <v>3761</v>
      </c>
      <c r="B256" s="39" t="s">
        <v>2658</v>
      </c>
      <c r="C256" s="3" t="s">
        <v>2239</v>
      </c>
      <c r="D256" s="3" t="s">
        <v>2669</v>
      </c>
      <c r="E256" s="75" t="s">
        <v>3761</v>
      </c>
      <c r="F256" s="3" t="s">
        <v>2395</v>
      </c>
      <c r="G256" s="3" t="s">
        <v>2344</v>
      </c>
      <c r="H256" s="3" t="s">
        <v>1801</v>
      </c>
      <c r="I256" s="8">
        <v>0.36999999992339055</v>
      </c>
      <c r="J256" s="3" t="s">
        <v>2300</v>
      </c>
      <c r="K256" s="3" t="s">
        <v>73</v>
      </c>
      <c r="L256" s="37">
        <v>6.4500000000000002E-2</v>
      </c>
      <c r="M256" s="37">
        <v>4.609999999812886E-2</v>
      </c>
      <c r="N256" s="8">
        <v>2587.5774589999996</v>
      </c>
      <c r="O256" s="8">
        <v>100.72</v>
      </c>
      <c r="P256" s="8">
        <v>2.6062078009999996</v>
      </c>
      <c r="Q256" s="37">
        <v>7.3851996919300649E-6</v>
      </c>
      <c r="R256" s="37">
        <v>6.6518108601327364E-7</v>
      </c>
      <c r="S256" s="60" t="s">
        <v>3760</v>
      </c>
    </row>
    <row r="257" spans="1:19" ht="15" x14ac:dyDescent="0.25">
      <c r="A257" s="60" t="s">
        <v>3761</v>
      </c>
      <c r="B257" s="39" t="s">
        <v>2658</v>
      </c>
      <c r="C257" s="3" t="s">
        <v>2239</v>
      </c>
      <c r="D257" s="3" t="s">
        <v>2670</v>
      </c>
      <c r="E257" s="75" t="s">
        <v>3761</v>
      </c>
      <c r="F257" s="3" t="s">
        <v>2395</v>
      </c>
      <c r="G257" s="3" t="s">
        <v>2671</v>
      </c>
      <c r="H257" s="3" t="s">
        <v>1801</v>
      </c>
      <c r="I257" s="8">
        <v>0.45000000003679197</v>
      </c>
      <c r="J257" s="3" t="s">
        <v>2300</v>
      </c>
      <c r="K257" s="3" t="s">
        <v>73</v>
      </c>
      <c r="L257" s="37">
        <v>1.6500000000000001E-2</v>
      </c>
      <c r="M257" s="37">
        <v>4.720000000020004E-2</v>
      </c>
      <c r="N257" s="8">
        <v>6210.1208149999993</v>
      </c>
      <c r="O257" s="8">
        <v>100.73</v>
      </c>
      <c r="P257" s="8">
        <v>6.2554544419999996</v>
      </c>
      <c r="Q257" s="37">
        <v>1.7726054000841724E-5</v>
      </c>
      <c r="R257" s="37">
        <v>1.5965764424615493E-6</v>
      </c>
      <c r="S257" s="60" t="s">
        <v>3760</v>
      </c>
    </row>
    <row r="258" spans="1:19" ht="15" x14ac:dyDescent="0.25">
      <c r="A258" s="60" t="s">
        <v>3761</v>
      </c>
      <c r="B258" s="39" t="s">
        <v>2658</v>
      </c>
      <c r="C258" s="3" t="s">
        <v>2239</v>
      </c>
      <c r="D258" s="3" t="s">
        <v>2672</v>
      </c>
      <c r="E258" s="75" t="s">
        <v>3761</v>
      </c>
      <c r="F258" s="3" t="s">
        <v>2395</v>
      </c>
      <c r="G258" s="3" t="s">
        <v>2673</v>
      </c>
      <c r="H258" s="3" t="s">
        <v>1801</v>
      </c>
      <c r="I258" s="8">
        <v>1.2800000000076839</v>
      </c>
      <c r="J258" s="3" t="s">
        <v>2300</v>
      </c>
      <c r="K258" s="3" t="s">
        <v>73</v>
      </c>
      <c r="L258" s="37">
        <v>6.25E-2</v>
      </c>
      <c r="M258" s="37">
        <v>4.8100000000045696E-2</v>
      </c>
      <c r="N258" s="8">
        <v>42694.744246999995</v>
      </c>
      <c r="O258" s="8">
        <v>100.89</v>
      </c>
      <c r="P258" s="8">
        <v>43.074727353999997</v>
      </c>
      <c r="Q258" s="37">
        <v>1.2206066725096583E-4</v>
      </c>
      <c r="R258" s="37">
        <v>1.0993940663543962E-5</v>
      </c>
      <c r="S258" s="60" t="s">
        <v>3760</v>
      </c>
    </row>
    <row r="259" spans="1:19" ht="15" x14ac:dyDescent="0.25">
      <c r="A259" s="60" t="s">
        <v>3761</v>
      </c>
      <c r="B259" s="39" t="s">
        <v>2658</v>
      </c>
      <c r="C259" s="3" t="s">
        <v>2239</v>
      </c>
      <c r="D259" s="3" t="s">
        <v>2674</v>
      </c>
      <c r="E259" s="75" t="s">
        <v>3761</v>
      </c>
      <c r="F259" s="3" t="s">
        <v>2395</v>
      </c>
      <c r="G259" s="3" t="s">
        <v>2675</v>
      </c>
      <c r="H259" s="3" t="s">
        <v>1801</v>
      </c>
      <c r="I259" s="8">
        <v>2.0600000000040235</v>
      </c>
      <c r="J259" s="3" t="s">
        <v>2300</v>
      </c>
      <c r="K259" s="3" t="s">
        <v>73</v>
      </c>
      <c r="L259" s="37">
        <v>1.4500000000000001E-2</v>
      </c>
      <c r="M259" s="37">
        <v>4.8100000000029092E-2</v>
      </c>
      <c r="N259" s="8">
        <v>97809.783987999981</v>
      </c>
      <c r="O259" s="8">
        <v>101</v>
      </c>
      <c r="P259" s="8">
        <v>98.787881591999991</v>
      </c>
      <c r="Q259" s="37">
        <v>2.799347897046918E-4</v>
      </c>
      <c r="R259" s="37">
        <v>2.5213580566025346E-5</v>
      </c>
      <c r="S259" s="60" t="s">
        <v>3760</v>
      </c>
    </row>
    <row r="260" spans="1:19" ht="15" x14ac:dyDescent="0.25">
      <c r="A260" s="60" t="s">
        <v>3761</v>
      </c>
      <c r="B260" s="39" t="s">
        <v>2658</v>
      </c>
      <c r="C260" s="3" t="s">
        <v>2239</v>
      </c>
      <c r="D260" s="3" t="s">
        <v>2676</v>
      </c>
      <c r="E260" s="75" t="s">
        <v>3761</v>
      </c>
      <c r="F260" s="3" t="s">
        <v>2395</v>
      </c>
      <c r="G260" s="3" t="s">
        <v>2677</v>
      </c>
      <c r="H260" s="3" t="s">
        <v>1801</v>
      </c>
      <c r="I260" s="8">
        <v>2.4900000000047653</v>
      </c>
      <c r="J260" s="3" t="s">
        <v>2300</v>
      </c>
      <c r="K260" s="3" t="s">
        <v>73</v>
      </c>
      <c r="L260" s="37">
        <v>6.0999999999999999E-2</v>
      </c>
      <c r="M260" s="37">
        <v>4.849999999999538E-2</v>
      </c>
      <c r="N260" s="8">
        <v>60913.213364999996</v>
      </c>
      <c r="O260" s="8">
        <v>100.82</v>
      </c>
      <c r="P260" s="8">
        <v>61.412701517999992</v>
      </c>
      <c r="Q260" s="37">
        <v>1.7402490475137928E-4</v>
      </c>
      <c r="R260" s="37">
        <v>1.5674332443897195E-5</v>
      </c>
      <c r="S260" s="60" t="s">
        <v>3760</v>
      </c>
    </row>
    <row r="261" spans="1:19" ht="15" x14ac:dyDescent="0.25">
      <c r="A261" s="60" t="s">
        <v>3761</v>
      </c>
      <c r="B261" s="39" t="s">
        <v>2658</v>
      </c>
      <c r="C261" s="3" t="s">
        <v>2239</v>
      </c>
      <c r="D261" s="3" t="s">
        <v>2678</v>
      </c>
      <c r="E261" s="75" t="s">
        <v>3761</v>
      </c>
      <c r="F261" s="3" t="s">
        <v>2395</v>
      </c>
      <c r="G261" s="3" t="s">
        <v>2679</v>
      </c>
      <c r="H261" s="3" t="s">
        <v>1801</v>
      </c>
      <c r="I261" s="8">
        <v>1.5399999999971157</v>
      </c>
      <c r="J261" s="3" t="s">
        <v>2300</v>
      </c>
      <c r="K261" s="3" t="s">
        <v>73</v>
      </c>
      <c r="L261" s="37">
        <v>1.4500000000000001E-2</v>
      </c>
      <c r="M261" s="37">
        <v>4.8000000000154468E-2</v>
      </c>
      <c r="N261" s="8">
        <v>19491.715865999995</v>
      </c>
      <c r="O261" s="8">
        <v>100.88</v>
      </c>
      <c r="P261" s="8">
        <v>19.663242857999997</v>
      </c>
      <c r="Q261" s="37">
        <v>5.5719645625160057E-5</v>
      </c>
      <c r="R261" s="37">
        <v>5.0186394322849271E-6</v>
      </c>
      <c r="S261" s="60" t="s">
        <v>3760</v>
      </c>
    </row>
    <row r="262" spans="1:19" ht="15" x14ac:dyDescent="0.25">
      <c r="A262" s="60" t="s">
        <v>3761</v>
      </c>
      <c r="B262" s="39" t="s">
        <v>2680</v>
      </c>
      <c r="C262" s="3" t="s">
        <v>2291</v>
      </c>
      <c r="D262" s="3" t="s">
        <v>2681</v>
      </c>
      <c r="E262" s="75" t="s">
        <v>3761</v>
      </c>
      <c r="F262" s="3" t="s">
        <v>2395</v>
      </c>
      <c r="G262" s="3" t="s">
        <v>2682</v>
      </c>
      <c r="H262" s="3" t="s">
        <v>1801</v>
      </c>
      <c r="I262" s="8">
        <v>2.6100000000000003</v>
      </c>
      <c r="J262" s="3" t="s">
        <v>2683</v>
      </c>
      <c r="K262" s="3" t="s">
        <v>73</v>
      </c>
      <c r="L262" s="37">
        <v>3.968E-2</v>
      </c>
      <c r="M262" s="37">
        <v>5.2000000000000692E-2</v>
      </c>
      <c r="N262" s="8">
        <v>5915822.921095999</v>
      </c>
      <c r="O262" s="8">
        <v>97.14</v>
      </c>
      <c r="P262" s="8">
        <v>5746.6303852699994</v>
      </c>
      <c r="Q262" s="37">
        <v>1.6284201487942657E-2</v>
      </c>
      <c r="R262" s="37">
        <v>1.466709538327706E-3</v>
      </c>
      <c r="S262" s="60" t="s">
        <v>3760</v>
      </c>
    </row>
    <row r="263" spans="1:19" ht="15" x14ac:dyDescent="0.25">
      <c r="A263" s="60" t="s">
        <v>3761</v>
      </c>
      <c r="B263" s="39" t="s">
        <v>2680</v>
      </c>
      <c r="C263" s="3" t="s">
        <v>2291</v>
      </c>
      <c r="D263" s="3" t="s">
        <v>2684</v>
      </c>
      <c r="E263" s="75" t="s">
        <v>3761</v>
      </c>
      <c r="F263" s="3" t="s">
        <v>2395</v>
      </c>
      <c r="G263" s="3" t="s">
        <v>2682</v>
      </c>
      <c r="H263" s="3" t="s">
        <v>1801</v>
      </c>
      <c r="I263" s="8">
        <v>0</v>
      </c>
      <c r="J263" s="3" t="s">
        <v>2683</v>
      </c>
      <c r="K263" s="3" t="s">
        <v>73</v>
      </c>
      <c r="L263" s="37">
        <v>0</v>
      </c>
      <c r="M263" s="37">
        <v>0</v>
      </c>
      <c r="N263" s="8">
        <v>117.35860399994999</v>
      </c>
      <c r="O263" s="8">
        <v>100</v>
      </c>
      <c r="P263" s="8">
        <v>0.1173586040004011</v>
      </c>
      <c r="Q263" s="37">
        <v>3.3255856489131306E-7</v>
      </c>
      <c r="R263" s="37">
        <v>2.9953376561928471E-8</v>
      </c>
      <c r="S263" s="60" t="s">
        <v>3760</v>
      </c>
    </row>
    <row r="264" spans="1:19" ht="15" x14ac:dyDescent="0.25">
      <c r="A264" s="60" t="s">
        <v>3761</v>
      </c>
      <c r="B264" s="39" t="s">
        <v>2680</v>
      </c>
      <c r="C264" s="3" t="s">
        <v>2291</v>
      </c>
      <c r="D264" s="3" t="s">
        <v>2685</v>
      </c>
      <c r="E264" s="75" t="s">
        <v>3761</v>
      </c>
      <c r="F264" s="3" t="s">
        <v>2395</v>
      </c>
      <c r="G264" s="3" t="s">
        <v>2682</v>
      </c>
      <c r="H264" s="3" t="s">
        <v>1801</v>
      </c>
      <c r="I264" s="8">
        <v>0</v>
      </c>
      <c r="J264" s="3" t="s">
        <v>2683</v>
      </c>
      <c r="K264" s="3" t="s">
        <v>73</v>
      </c>
      <c r="L264" s="37">
        <v>0</v>
      </c>
      <c r="M264" s="37">
        <v>0</v>
      </c>
      <c r="N264" s="8">
        <v>2977.1626280000055</v>
      </c>
      <c r="O264" s="8">
        <v>100</v>
      </c>
      <c r="P264" s="8">
        <v>2.9771626280000021</v>
      </c>
      <c r="Q264" s="37">
        <v>8.4363727691609812E-6</v>
      </c>
      <c r="R264" s="37">
        <v>7.5985969705535915E-7</v>
      </c>
      <c r="S264" s="60" t="s">
        <v>3760</v>
      </c>
    </row>
    <row r="265" spans="1:19" ht="15" x14ac:dyDescent="0.25">
      <c r="A265" s="60" t="s">
        <v>3761</v>
      </c>
      <c r="B265" s="39" t="s">
        <v>2686</v>
      </c>
      <c r="C265" s="3" t="s">
        <v>2239</v>
      </c>
      <c r="D265" s="3" t="s">
        <v>2687</v>
      </c>
      <c r="E265" s="75" t="s">
        <v>3761</v>
      </c>
      <c r="F265" s="3" t="s">
        <v>2395</v>
      </c>
      <c r="G265" s="3" t="s">
        <v>2688</v>
      </c>
      <c r="H265" s="3" t="s">
        <v>1801</v>
      </c>
      <c r="I265" s="8">
        <v>0</v>
      </c>
      <c r="J265" s="3" t="s">
        <v>308</v>
      </c>
      <c r="K265" s="3" t="s">
        <v>73</v>
      </c>
      <c r="L265" s="37">
        <v>0</v>
      </c>
      <c r="M265" s="37">
        <v>0</v>
      </c>
      <c r="N265" s="8">
        <v>189.29875800013542</v>
      </c>
      <c r="O265" s="8">
        <v>100</v>
      </c>
      <c r="P265" s="8">
        <v>0.18929875800040463</v>
      </c>
      <c r="Q265" s="37">
        <v>5.3641506587882874E-7</v>
      </c>
      <c r="R265" s="37">
        <v>4.8314625326253119E-8</v>
      </c>
      <c r="S265" s="60" t="s">
        <v>3760</v>
      </c>
    </row>
    <row r="266" spans="1:19" ht="15" x14ac:dyDescent="0.25">
      <c r="A266" s="60" t="s">
        <v>3761</v>
      </c>
      <c r="B266" s="39" t="s">
        <v>2686</v>
      </c>
      <c r="C266" s="3" t="s">
        <v>2239</v>
      </c>
      <c r="D266" s="3" t="s">
        <v>2689</v>
      </c>
      <c r="E266" s="75" t="s">
        <v>3761</v>
      </c>
      <c r="F266" s="3" t="s">
        <v>2395</v>
      </c>
      <c r="G266" s="3" t="s">
        <v>2690</v>
      </c>
      <c r="H266" s="3" t="s">
        <v>1801</v>
      </c>
      <c r="I266" s="8">
        <v>3.8200000000000518</v>
      </c>
      <c r="J266" s="3" t="s">
        <v>308</v>
      </c>
      <c r="K266" s="3" t="s">
        <v>73</v>
      </c>
      <c r="L266" s="37">
        <v>6.9000000000000006E-2</v>
      </c>
      <c r="M266" s="37">
        <v>5.8200000000001417E-2</v>
      </c>
      <c r="N266" s="8">
        <v>3123512.0024819993</v>
      </c>
      <c r="O266" s="8">
        <v>100.61</v>
      </c>
      <c r="P266" s="8">
        <v>3142.5654255589998</v>
      </c>
      <c r="Q266" s="37">
        <v>8.9050739560380902E-3</v>
      </c>
      <c r="R266" s="37">
        <v>8.0207536860223735E-4</v>
      </c>
      <c r="S266" s="60" t="s">
        <v>3760</v>
      </c>
    </row>
    <row r="267" spans="1:19" ht="15" x14ac:dyDescent="0.25">
      <c r="A267" s="60" t="s">
        <v>3761</v>
      </c>
      <c r="B267" s="39" t="s">
        <v>2691</v>
      </c>
      <c r="C267" s="3" t="s">
        <v>2239</v>
      </c>
      <c r="D267" s="3" t="s">
        <v>2692</v>
      </c>
      <c r="E267" s="75" t="s">
        <v>3761</v>
      </c>
      <c r="F267" s="3" t="s">
        <v>2395</v>
      </c>
      <c r="G267" s="3" t="s">
        <v>2693</v>
      </c>
      <c r="H267" s="3" t="s">
        <v>1801</v>
      </c>
      <c r="I267" s="8">
        <v>0.489999999962698</v>
      </c>
      <c r="J267" s="3" t="s">
        <v>873</v>
      </c>
      <c r="K267" s="3" t="s">
        <v>73</v>
      </c>
      <c r="L267" s="37">
        <v>1.7999999999999999E-2</v>
      </c>
      <c r="M267" s="37">
        <v>4.7300000000415919E-2</v>
      </c>
      <c r="N267" s="8">
        <v>10932.441001999998</v>
      </c>
      <c r="O267" s="8">
        <v>100.85</v>
      </c>
      <c r="P267" s="8">
        <v>11.025366614999999</v>
      </c>
      <c r="Q267" s="37">
        <v>3.124253334568007E-5</v>
      </c>
      <c r="R267" s="37">
        <v>2.8139986902986759E-6</v>
      </c>
      <c r="S267" s="60" t="s">
        <v>3760</v>
      </c>
    </row>
    <row r="268" spans="1:19" ht="15" x14ac:dyDescent="0.25">
      <c r="A268" s="60" t="s">
        <v>3761</v>
      </c>
      <c r="B268" s="39" t="s">
        <v>2694</v>
      </c>
      <c r="C268" s="3" t="s">
        <v>2239</v>
      </c>
      <c r="D268" s="3" t="s">
        <v>2695</v>
      </c>
      <c r="E268" s="75" t="s">
        <v>3761</v>
      </c>
      <c r="F268" s="3" t="s">
        <v>2395</v>
      </c>
      <c r="G268" s="3" t="s">
        <v>2610</v>
      </c>
      <c r="H268" s="3" t="s">
        <v>1801</v>
      </c>
      <c r="I268" s="8">
        <v>0</v>
      </c>
      <c r="J268" s="3" t="s">
        <v>308</v>
      </c>
      <c r="K268" s="3" t="s">
        <v>73</v>
      </c>
      <c r="L268" s="37">
        <v>0</v>
      </c>
      <c r="M268" s="37">
        <v>0</v>
      </c>
      <c r="N268" s="8">
        <v>28.739098999998532</v>
      </c>
      <c r="O268" s="8">
        <v>100</v>
      </c>
      <c r="P268" s="8">
        <v>2.873909899994942E-2</v>
      </c>
      <c r="Q268" s="37">
        <v>8.1437859636263948E-8</v>
      </c>
      <c r="R268" s="37">
        <v>7.3350655601960369E-9</v>
      </c>
      <c r="S268" s="60" t="s">
        <v>3760</v>
      </c>
    </row>
    <row r="269" spans="1:19" ht="15" x14ac:dyDescent="0.25">
      <c r="A269" s="60" t="s">
        <v>3761</v>
      </c>
      <c r="B269" s="39" t="s">
        <v>2694</v>
      </c>
      <c r="C269" s="3" t="s">
        <v>2239</v>
      </c>
      <c r="D269" s="3" t="s">
        <v>2696</v>
      </c>
      <c r="E269" s="75" t="s">
        <v>3761</v>
      </c>
      <c r="F269" s="3" t="s">
        <v>2395</v>
      </c>
      <c r="G269" s="3" t="s">
        <v>2610</v>
      </c>
      <c r="H269" s="3" t="s">
        <v>1801</v>
      </c>
      <c r="I269" s="8">
        <v>3.0500000000000509</v>
      </c>
      <c r="J269" s="3" t="s">
        <v>308</v>
      </c>
      <c r="K269" s="3" t="s">
        <v>73</v>
      </c>
      <c r="L269" s="37">
        <v>1.6500000000000001E-2</v>
      </c>
      <c r="M269" s="37">
        <v>5.5800000000000322E-2</v>
      </c>
      <c r="N269" s="8">
        <v>6881029.4348559994</v>
      </c>
      <c r="O269" s="8">
        <v>99.87</v>
      </c>
      <c r="P269" s="8">
        <v>6872.0840965359994</v>
      </c>
      <c r="Q269" s="37">
        <v>1.9473394766596038E-2</v>
      </c>
      <c r="R269" s="37">
        <v>1.7539585142652113E-3</v>
      </c>
      <c r="S269" s="60" t="s">
        <v>3760</v>
      </c>
    </row>
    <row r="270" spans="1:19" ht="15" x14ac:dyDescent="0.25">
      <c r="A270" s="60" t="s">
        <v>3761</v>
      </c>
      <c r="B270" s="39" t="s">
        <v>2694</v>
      </c>
      <c r="C270" s="3" t="s">
        <v>2239</v>
      </c>
      <c r="D270" s="3" t="s">
        <v>2697</v>
      </c>
      <c r="E270" s="75" t="s">
        <v>3761</v>
      </c>
      <c r="F270" s="3" t="s">
        <v>2395</v>
      </c>
      <c r="G270" s="3" t="s">
        <v>2698</v>
      </c>
      <c r="H270" s="3" t="s">
        <v>1801</v>
      </c>
      <c r="I270" s="8">
        <v>3.0500000000001273</v>
      </c>
      <c r="J270" s="3" t="s">
        <v>308</v>
      </c>
      <c r="K270" s="3" t="s">
        <v>73</v>
      </c>
      <c r="L270" s="37">
        <v>1.6500000000000001E-2</v>
      </c>
      <c r="M270" s="37">
        <v>5.5200000000000117E-2</v>
      </c>
      <c r="N270" s="8">
        <v>3238131.5004629996</v>
      </c>
      <c r="O270" s="8">
        <v>100.03</v>
      </c>
      <c r="P270" s="8">
        <v>3239.1029397429998</v>
      </c>
      <c r="Q270" s="37">
        <v>9.1786318894223028E-3</v>
      </c>
      <c r="R270" s="37">
        <v>8.267145890440209E-4</v>
      </c>
      <c r="S270" s="60" t="s">
        <v>3760</v>
      </c>
    </row>
    <row r="271" spans="1:19" ht="15" x14ac:dyDescent="0.25">
      <c r="A271" s="60" t="s">
        <v>3761</v>
      </c>
      <c r="B271" s="39" t="s">
        <v>2694</v>
      </c>
      <c r="C271" s="3" t="s">
        <v>2239</v>
      </c>
      <c r="D271" s="3" t="s">
        <v>2699</v>
      </c>
      <c r="E271" s="75" t="s">
        <v>3761</v>
      </c>
      <c r="F271" s="3" t="s">
        <v>2395</v>
      </c>
      <c r="G271" s="3" t="s">
        <v>2700</v>
      </c>
      <c r="H271" s="3" t="s">
        <v>1801</v>
      </c>
      <c r="I271" s="8">
        <v>5.5099999999999216</v>
      </c>
      <c r="J271" s="3" t="s">
        <v>308</v>
      </c>
      <c r="K271" s="3" t="s">
        <v>73</v>
      </c>
      <c r="L271" s="37">
        <v>1.6500000000000001E-2</v>
      </c>
      <c r="M271" s="37">
        <v>5.3899999999990865E-2</v>
      </c>
      <c r="N271" s="8">
        <v>457737.09404699993</v>
      </c>
      <c r="O271" s="8">
        <v>100.91</v>
      </c>
      <c r="P271" s="8">
        <v>461.90250142199994</v>
      </c>
      <c r="Q271" s="37">
        <v>1.308891106033291E-3</v>
      </c>
      <c r="R271" s="37">
        <v>1.178911395362421E-4</v>
      </c>
      <c r="S271" s="60" t="s">
        <v>3760</v>
      </c>
    </row>
    <row r="272" spans="1:19" ht="15" x14ac:dyDescent="0.25">
      <c r="A272" s="60" t="s">
        <v>3761</v>
      </c>
      <c r="B272" s="39" t="s">
        <v>2701</v>
      </c>
      <c r="C272" s="3" t="s">
        <v>2239</v>
      </c>
      <c r="D272" s="3" t="s">
        <v>2702</v>
      </c>
      <c r="E272" s="75" t="s">
        <v>3761</v>
      </c>
      <c r="F272" s="3" t="s">
        <v>2395</v>
      </c>
      <c r="G272" s="3" t="s">
        <v>2703</v>
      </c>
      <c r="H272" s="3" t="s">
        <v>1801</v>
      </c>
      <c r="I272" s="8">
        <v>2.8499999999994592</v>
      </c>
      <c r="J272" s="3" t="s">
        <v>873</v>
      </c>
      <c r="K272" s="3" t="s">
        <v>73</v>
      </c>
      <c r="L272" s="37">
        <v>2.2800000000000001E-2</v>
      </c>
      <c r="M272" s="37">
        <v>2.9000000000001983E-2</v>
      </c>
      <c r="N272" s="8">
        <v>211590.57620099996</v>
      </c>
      <c r="O272" s="8">
        <v>110.76</v>
      </c>
      <c r="P272" s="8">
        <v>234.35772205699999</v>
      </c>
      <c r="Q272" s="37">
        <v>6.6409845602974945E-4</v>
      </c>
      <c r="R272" s="37">
        <v>5.9815001710016069E-5</v>
      </c>
      <c r="S272" s="60" t="s">
        <v>3760</v>
      </c>
    </row>
    <row r="273" spans="1:19" ht="15" x14ac:dyDescent="0.25">
      <c r="A273" s="60" t="s">
        <v>3761</v>
      </c>
      <c r="B273" s="39" t="s">
        <v>2701</v>
      </c>
      <c r="C273" s="3" t="s">
        <v>2239</v>
      </c>
      <c r="D273" s="3" t="s">
        <v>2704</v>
      </c>
      <c r="E273" s="75" t="s">
        <v>3761</v>
      </c>
      <c r="F273" s="3" t="s">
        <v>2395</v>
      </c>
      <c r="G273" s="3" t="s">
        <v>2705</v>
      </c>
      <c r="H273" s="3" t="s">
        <v>1801</v>
      </c>
      <c r="I273" s="8">
        <v>3.4099999999990964</v>
      </c>
      <c r="J273" s="3" t="s">
        <v>873</v>
      </c>
      <c r="K273" s="3" t="s">
        <v>73</v>
      </c>
      <c r="L273" s="37">
        <v>2.2800000000000001E-2</v>
      </c>
      <c r="M273" s="37">
        <v>2.9099999999998478E-2</v>
      </c>
      <c r="N273" s="8">
        <v>459122.49060299993</v>
      </c>
      <c r="O273" s="8">
        <v>109.38</v>
      </c>
      <c r="P273" s="8">
        <v>502.18818006899994</v>
      </c>
      <c r="Q273" s="37">
        <v>1.4230484581135283E-3</v>
      </c>
      <c r="R273" s="37">
        <v>1.2817323272271445E-4</v>
      </c>
      <c r="S273" s="60" t="s">
        <v>3760</v>
      </c>
    </row>
    <row r="274" spans="1:19" ht="15" x14ac:dyDescent="0.25">
      <c r="A274" s="60" t="s">
        <v>3761</v>
      </c>
      <c r="B274" s="39" t="s">
        <v>2701</v>
      </c>
      <c r="C274" s="3" t="s">
        <v>2291</v>
      </c>
      <c r="D274" s="3" t="s">
        <v>2706</v>
      </c>
      <c r="E274" s="75" t="s">
        <v>3761</v>
      </c>
      <c r="F274" s="3" t="s">
        <v>2395</v>
      </c>
      <c r="G274" s="3" t="s">
        <v>2707</v>
      </c>
      <c r="H274" s="3" t="s">
        <v>1801</v>
      </c>
      <c r="I274" s="8">
        <v>0</v>
      </c>
      <c r="J274" s="3" t="s">
        <v>873</v>
      </c>
      <c r="K274" s="3" t="s">
        <v>73</v>
      </c>
      <c r="L274" s="37">
        <v>0</v>
      </c>
      <c r="M274" s="37">
        <v>0</v>
      </c>
      <c r="N274" s="8">
        <v>101.3372260001488</v>
      </c>
      <c r="O274" s="8">
        <v>100</v>
      </c>
      <c r="P274" s="8">
        <v>0.10133722599994144</v>
      </c>
      <c r="Q274" s="37">
        <v>2.8715885584743324E-7</v>
      </c>
      <c r="R274" s="37">
        <v>2.5864248437269416E-8</v>
      </c>
      <c r="S274" s="60" t="s">
        <v>3760</v>
      </c>
    </row>
    <row r="275" spans="1:19" ht="15" x14ac:dyDescent="0.25">
      <c r="A275" s="60" t="s">
        <v>3761</v>
      </c>
      <c r="B275" s="39" t="s">
        <v>2701</v>
      </c>
      <c r="C275" s="3" t="s">
        <v>2239</v>
      </c>
      <c r="D275" s="3" t="s">
        <v>2708</v>
      </c>
      <c r="E275" s="75" t="s">
        <v>3761</v>
      </c>
      <c r="F275" s="3" t="s">
        <v>2395</v>
      </c>
      <c r="G275" s="3" t="s">
        <v>2709</v>
      </c>
      <c r="H275" s="3" t="s">
        <v>1801</v>
      </c>
      <c r="I275" s="8">
        <v>7.5900000000002068</v>
      </c>
      <c r="J275" s="3" t="s">
        <v>873</v>
      </c>
      <c r="K275" s="3" t="s">
        <v>73</v>
      </c>
      <c r="L275" s="37">
        <v>2.564E-2</v>
      </c>
      <c r="M275" s="37">
        <v>3.0500000000001859E-2</v>
      </c>
      <c r="N275" s="8">
        <v>1002592.6616879998</v>
      </c>
      <c r="O275" s="8">
        <v>102.19</v>
      </c>
      <c r="P275" s="8">
        <v>1024.549440864</v>
      </c>
      <c r="Q275" s="37">
        <v>2.9032612871976952E-3</v>
      </c>
      <c r="R275" s="37">
        <v>2.6149523053638039E-4</v>
      </c>
      <c r="S275" s="60" t="s">
        <v>3760</v>
      </c>
    </row>
    <row r="276" spans="1:19" ht="15" x14ac:dyDescent="0.25">
      <c r="A276" s="60" t="s">
        <v>3761</v>
      </c>
      <c r="B276" s="39" t="s">
        <v>2701</v>
      </c>
      <c r="C276" s="3" t="s">
        <v>2291</v>
      </c>
      <c r="D276" s="3" t="s">
        <v>2710</v>
      </c>
      <c r="E276" s="75" t="s">
        <v>3761</v>
      </c>
      <c r="F276" s="3" t="s">
        <v>2395</v>
      </c>
      <c r="G276" s="3" t="s">
        <v>2711</v>
      </c>
      <c r="H276" s="3" t="s">
        <v>1801</v>
      </c>
      <c r="I276" s="8">
        <v>8.7899999999999601</v>
      </c>
      <c r="J276" s="3" t="s">
        <v>873</v>
      </c>
      <c r="K276" s="3" t="s">
        <v>73</v>
      </c>
      <c r="L276" s="37">
        <v>3.9649999999999998E-2</v>
      </c>
      <c r="M276" s="37">
        <v>2.7699999999988446E-2</v>
      </c>
      <c r="N276" s="8">
        <v>380361.36431099992</v>
      </c>
      <c r="O276" s="8">
        <v>111.22</v>
      </c>
      <c r="P276" s="8">
        <v>423.03790930699995</v>
      </c>
      <c r="Q276" s="37">
        <v>1.1987606806679171E-3</v>
      </c>
      <c r="R276" s="37">
        <v>1.0797174953955832E-4</v>
      </c>
      <c r="S276" s="60" t="s">
        <v>3760</v>
      </c>
    </row>
    <row r="277" spans="1:19" ht="15" x14ac:dyDescent="0.25">
      <c r="A277" s="60" t="s">
        <v>3761</v>
      </c>
      <c r="B277" s="39" t="s">
        <v>2701</v>
      </c>
      <c r="C277" s="3" t="s">
        <v>2291</v>
      </c>
      <c r="D277" s="3" t="s">
        <v>2712</v>
      </c>
      <c r="E277" s="75" t="s">
        <v>3761</v>
      </c>
      <c r="F277" s="3" t="s">
        <v>2395</v>
      </c>
      <c r="G277" s="3" t="s">
        <v>2707</v>
      </c>
      <c r="H277" s="3" t="s">
        <v>1801</v>
      </c>
      <c r="I277" s="8">
        <v>0</v>
      </c>
      <c r="J277" s="3" t="s">
        <v>873</v>
      </c>
      <c r="K277" s="3" t="s">
        <v>73</v>
      </c>
      <c r="L277" s="37">
        <v>0</v>
      </c>
      <c r="M277" s="37">
        <v>0</v>
      </c>
      <c r="N277" s="8">
        <v>244.65726800000266</v>
      </c>
      <c r="O277" s="8">
        <v>100</v>
      </c>
      <c r="P277" s="8">
        <v>0.24465726800000454</v>
      </c>
      <c r="Q277" s="37">
        <v>6.9328423449918339E-7</v>
      </c>
      <c r="R277" s="37">
        <v>6.2443749560890675E-8</v>
      </c>
      <c r="S277" s="60" t="s">
        <v>3760</v>
      </c>
    </row>
    <row r="278" spans="1:19" ht="15" x14ac:dyDescent="0.25">
      <c r="A278" s="60" t="s">
        <v>3761</v>
      </c>
      <c r="B278" s="39" t="s">
        <v>2713</v>
      </c>
      <c r="C278" s="3" t="s">
        <v>2239</v>
      </c>
      <c r="D278" s="3" t="s">
        <v>2714</v>
      </c>
      <c r="E278" s="75" t="s">
        <v>3761</v>
      </c>
      <c r="F278" s="3" t="s">
        <v>2395</v>
      </c>
      <c r="G278" s="3" t="s">
        <v>2715</v>
      </c>
      <c r="H278" s="3" t="s">
        <v>1801</v>
      </c>
      <c r="I278" s="8">
        <v>0.24999999998678046</v>
      </c>
      <c r="J278" s="3" t="s">
        <v>2300</v>
      </c>
      <c r="K278" s="3" t="s">
        <v>73</v>
      </c>
      <c r="L278" s="37">
        <v>1.2999999999999999E-2</v>
      </c>
      <c r="M278" s="37">
        <v>4.2400000000081615E-2</v>
      </c>
      <c r="N278" s="8">
        <v>20377.063958999996</v>
      </c>
      <c r="O278" s="8">
        <v>100.53</v>
      </c>
      <c r="P278" s="8">
        <v>20.485062076999995</v>
      </c>
      <c r="Q278" s="37">
        <v>5.8048431165841885E-5</v>
      </c>
      <c r="R278" s="37">
        <v>5.2283919318328319E-6</v>
      </c>
      <c r="S278" s="60" t="s">
        <v>3760</v>
      </c>
    </row>
    <row r="279" spans="1:19" ht="15" x14ac:dyDescent="0.25">
      <c r="A279" s="60" t="s">
        <v>3761</v>
      </c>
      <c r="B279" s="39" t="s">
        <v>2713</v>
      </c>
      <c r="C279" s="3" t="s">
        <v>2239</v>
      </c>
      <c r="D279" s="3" t="s">
        <v>2716</v>
      </c>
      <c r="E279" s="75" t="s">
        <v>3761</v>
      </c>
      <c r="F279" s="3" t="s">
        <v>2395</v>
      </c>
      <c r="G279" s="3" t="s">
        <v>2717</v>
      </c>
      <c r="H279" s="3" t="s">
        <v>1801</v>
      </c>
      <c r="I279" s="8">
        <v>2.5999999999915167</v>
      </c>
      <c r="J279" s="3" t="s">
        <v>2300</v>
      </c>
      <c r="K279" s="3" t="s">
        <v>73</v>
      </c>
      <c r="L279" s="37">
        <v>2.3199999999999998E-2</v>
      </c>
      <c r="M279" s="37">
        <v>2.2600000000001012E-2</v>
      </c>
      <c r="N279" s="8">
        <v>46834.884521999993</v>
      </c>
      <c r="O279" s="8">
        <v>112.06</v>
      </c>
      <c r="P279" s="8">
        <v>52.483171500999987</v>
      </c>
      <c r="Q279" s="37">
        <v>1.4872133444308492E-4</v>
      </c>
      <c r="R279" s="37">
        <v>1.339525305812561E-5</v>
      </c>
      <c r="S279" s="60" t="s">
        <v>3760</v>
      </c>
    </row>
    <row r="280" spans="1:19" ht="15" x14ac:dyDescent="0.25">
      <c r="A280" s="60" t="s">
        <v>3761</v>
      </c>
      <c r="B280" s="39" t="s">
        <v>2713</v>
      </c>
      <c r="C280" s="3" t="s">
        <v>2239</v>
      </c>
      <c r="D280" s="3" t="s">
        <v>2718</v>
      </c>
      <c r="E280" s="75" t="s">
        <v>3761</v>
      </c>
      <c r="F280" s="3" t="s">
        <v>2395</v>
      </c>
      <c r="G280" s="3" t="s">
        <v>2719</v>
      </c>
      <c r="H280" s="3" t="s">
        <v>1801</v>
      </c>
      <c r="I280" s="8">
        <v>2.679999999986872</v>
      </c>
      <c r="J280" s="3" t="s">
        <v>2300</v>
      </c>
      <c r="K280" s="3" t="s">
        <v>73</v>
      </c>
      <c r="L280" s="37">
        <v>2.3E-2</v>
      </c>
      <c r="M280" s="37">
        <v>2.2700000000228995E-2</v>
      </c>
      <c r="N280" s="8">
        <v>14847.430058999998</v>
      </c>
      <c r="O280" s="8">
        <v>111.55</v>
      </c>
      <c r="P280" s="8">
        <v>16.562308088999995</v>
      </c>
      <c r="Q280" s="37">
        <v>4.6932540279252127E-5</v>
      </c>
      <c r="R280" s="37">
        <v>4.2271894348947374E-6</v>
      </c>
      <c r="S280" s="60" t="s">
        <v>3760</v>
      </c>
    </row>
    <row r="281" spans="1:19" ht="15" x14ac:dyDescent="0.25">
      <c r="A281" s="60" t="s">
        <v>3761</v>
      </c>
      <c r="B281" s="39" t="s">
        <v>2720</v>
      </c>
      <c r="C281" s="3" t="s">
        <v>2291</v>
      </c>
      <c r="D281" s="3" t="s">
        <v>2721</v>
      </c>
      <c r="E281" s="75" t="s">
        <v>3761</v>
      </c>
      <c r="F281" s="3" t="s">
        <v>468</v>
      </c>
      <c r="G281" s="3" t="s">
        <v>2722</v>
      </c>
      <c r="H281" s="3" t="s">
        <v>268</v>
      </c>
      <c r="I281" s="8">
        <v>6.0800000000000693</v>
      </c>
      <c r="J281" s="3" t="s">
        <v>308</v>
      </c>
      <c r="K281" s="3" t="s">
        <v>73</v>
      </c>
      <c r="L281" s="37">
        <v>1.9699999999999999E-2</v>
      </c>
      <c r="M281" s="37">
        <v>3.219999999999943E-2</v>
      </c>
      <c r="N281" s="8">
        <v>2855538.2466369993</v>
      </c>
      <c r="O281" s="8">
        <v>96.73</v>
      </c>
      <c r="P281" s="8">
        <v>2762.1621459209991</v>
      </c>
      <c r="Q281" s="37">
        <v>7.8271268397284086E-3</v>
      </c>
      <c r="R281" s="37">
        <v>7.0498523381884589E-4</v>
      </c>
      <c r="S281" s="60" t="s">
        <v>3760</v>
      </c>
    </row>
    <row r="282" spans="1:19" ht="15" x14ac:dyDescent="0.25">
      <c r="A282" s="60" t="s">
        <v>3761</v>
      </c>
      <c r="B282" s="39" t="s">
        <v>2723</v>
      </c>
      <c r="C282" s="3" t="s">
        <v>2291</v>
      </c>
      <c r="D282" s="3" t="s">
        <v>2724</v>
      </c>
      <c r="E282" s="75" t="s">
        <v>3761</v>
      </c>
      <c r="F282" s="3" t="s">
        <v>473</v>
      </c>
      <c r="G282" s="3" t="s">
        <v>2725</v>
      </c>
      <c r="H282" s="3" t="s">
        <v>263</v>
      </c>
      <c r="I282" s="8">
        <v>0.52999999999910219</v>
      </c>
      <c r="J282" s="3" t="s">
        <v>734</v>
      </c>
      <c r="K282" s="3" t="s">
        <v>73</v>
      </c>
      <c r="L282" s="37">
        <v>2.58E-2</v>
      </c>
      <c r="M282" s="37">
        <v>5.1700000000009155E-2</v>
      </c>
      <c r="N282" s="8">
        <v>494788.88773499994</v>
      </c>
      <c r="O282" s="8">
        <v>98.94</v>
      </c>
      <c r="P282" s="8">
        <v>489.54412520599993</v>
      </c>
      <c r="Q282" s="37">
        <v>1.3872190549311938E-3</v>
      </c>
      <c r="R282" s="37">
        <v>1.2494609705757117E-4</v>
      </c>
      <c r="S282" s="60" t="s">
        <v>3760</v>
      </c>
    </row>
    <row r="283" spans="1:19" ht="15" x14ac:dyDescent="0.25">
      <c r="A283" s="60" t="s">
        <v>3761</v>
      </c>
      <c r="B283" s="39" t="s">
        <v>2723</v>
      </c>
      <c r="C283" s="3" t="s">
        <v>2291</v>
      </c>
      <c r="D283" s="3" t="s">
        <v>2726</v>
      </c>
      <c r="E283" s="75" t="s">
        <v>3761</v>
      </c>
      <c r="F283" s="3" t="s">
        <v>473</v>
      </c>
      <c r="G283" s="3" t="s">
        <v>2727</v>
      </c>
      <c r="H283" s="3" t="s">
        <v>263</v>
      </c>
      <c r="I283" s="8">
        <v>0.96999999999990105</v>
      </c>
      <c r="J283" s="3" t="s">
        <v>734</v>
      </c>
      <c r="K283" s="3" t="s">
        <v>73</v>
      </c>
      <c r="L283" s="37">
        <v>2.1000000000000001E-2</v>
      </c>
      <c r="M283" s="37">
        <v>5.4600000000000752E-2</v>
      </c>
      <c r="N283" s="8">
        <v>1071354.4839359997</v>
      </c>
      <c r="O283" s="8">
        <v>97.4</v>
      </c>
      <c r="P283" s="8">
        <v>1043.4992670909999</v>
      </c>
      <c r="Q283" s="37">
        <v>2.9569593272235403E-3</v>
      </c>
      <c r="R283" s="37">
        <v>2.6633178500628949E-4</v>
      </c>
      <c r="S283" s="60" t="s">
        <v>3760</v>
      </c>
    </row>
    <row r="284" spans="1:19" ht="15" x14ac:dyDescent="0.25">
      <c r="A284" s="60" t="s">
        <v>3761</v>
      </c>
      <c r="B284" s="39" t="s">
        <v>2728</v>
      </c>
      <c r="C284" s="3" t="s">
        <v>2239</v>
      </c>
      <c r="D284" s="3" t="s">
        <v>2729</v>
      </c>
      <c r="E284" s="75" t="s">
        <v>3761</v>
      </c>
      <c r="F284" s="3" t="s">
        <v>2395</v>
      </c>
      <c r="G284" s="3" t="s">
        <v>2730</v>
      </c>
      <c r="H284" s="3" t="s">
        <v>1801</v>
      </c>
      <c r="I284" s="8">
        <v>0.28999999974814822</v>
      </c>
      <c r="J284" s="3" t="s">
        <v>2300</v>
      </c>
      <c r="K284" s="3" t="s">
        <v>73</v>
      </c>
      <c r="L284" s="37">
        <v>1.9E-2</v>
      </c>
      <c r="M284" s="37">
        <v>4.4000000003201194E-2</v>
      </c>
      <c r="N284" s="8">
        <v>1380.0398919999998</v>
      </c>
      <c r="O284" s="8">
        <v>100.76</v>
      </c>
      <c r="P284" s="8">
        <v>1.3905279459999997</v>
      </c>
      <c r="Q284" s="37">
        <v>3.940332982841588E-6</v>
      </c>
      <c r="R284" s="37">
        <v>3.549037374906111E-7</v>
      </c>
      <c r="S284" s="60" t="s">
        <v>3760</v>
      </c>
    </row>
    <row r="285" spans="1:19" ht="15" x14ac:dyDescent="0.25">
      <c r="A285" s="60" t="s">
        <v>3761</v>
      </c>
      <c r="B285" s="39" t="s">
        <v>2728</v>
      </c>
      <c r="C285" s="3" t="s">
        <v>2239</v>
      </c>
      <c r="D285" s="3" t="s">
        <v>2731</v>
      </c>
      <c r="E285" s="75" t="s">
        <v>3761</v>
      </c>
      <c r="F285" s="3" t="s">
        <v>2395</v>
      </c>
      <c r="G285" s="3" t="s">
        <v>2732</v>
      </c>
      <c r="H285" s="3" t="s">
        <v>1801</v>
      </c>
      <c r="I285" s="8">
        <v>0.33000000008891334</v>
      </c>
      <c r="J285" s="3" t="s">
        <v>2300</v>
      </c>
      <c r="K285" s="3" t="s">
        <v>73</v>
      </c>
      <c r="L285" s="37">
        <v>1.9E-2</v>
      </c>
      <c r="M285" s="37">
        <v>4.5399999999449873E-2</v>
      </c>
      <c r="N285" s="8">
        <v>3881.3413539999997</v>
      </c>
      <c r="O285" s="8">
        <v>100.78</v>
      </c>
      <c r="P285" s="8">
        <v>3.9116156989999995</v>
      </c>
      <c r="Q285" s="37">
        <v>1.1084328365573643E-5</v>
      </c>
      <c r="R285" s="37">
        <v>9.9835967712514361E-7</v>
      </c>
      <c r="S285" s="60" t="s">
        <v>3760</v>
      </c>
    </row>
    <row r="286" spans="1:19" ht="15" x14ac:dyDescent="0.25">
      <c r="A286" s="60" t="s">
        <v>3761</v>
      </c>
      <c r="B286" s="39" t="s">
        <v>2728</v>
      </c>
      <c r="C286" s="3" t="s">
        <v>2239</v>
      </c>
      <c r="D286" s="3" t="s">
        <v>2733</v>
      </c>
      <c r="E286" s="75" t="s">
        <v>3761</v>
      </c>
      <c r="F286" s="3" t="s">
        <v>2395</v>
      </c>
      <c r="G286" s="3" t="s">
        <v>2734</v>
      </c>
      <c r="H286" s="3" t="s">
        <v>1801</v>
      </c>
      <c r="I286" s="8">
        <v>0.49000000003452465</v>
      </c>
      <c r="J286" s="3" t="s">
        <v>2300</v>
      </c>
      <c r="K286" s="3" t="s">
        <v>73</v>
      </c>
      <c r="L286" s="37">
        <v>6.6000000000000003E-2</v>
      </c>
      <c r="M286" s="37">
        <v>4.7500000001001096E-2</v>
      </c>
      <c r="N286" s="8">
        <v>3363.8459879999996</v>
      </c>
      <c r="O286" s="8">
        <v>100.87</v>
      </c>
      <c r="P286" s="8">
        <v>3.3931111339999998</v>
      </c>
      <c r="Q286" s="37">
        <v>9.615044238562341E-6</v>
      </c>
      <c r="R286" s="37">
        <v>8.6602202180955364E-7</v>
      </c>
      <c r="S286" s="60" t="s">
        <v>3760</v>
      </c>
    </row>
    <row r="287" spans="1:19" ht="15" x14ac:dyDescent="0.25">
      <c r="A287" s="60" t="s">
        <v>3761</v>
      </c>
      <c r="B287" s="39" t="s">
        <v>2728</v>
      </c>
      <c r="C287" s="3" t="s">
        <v>2239</v>
      </c>
      <c r="D287" s="3" t="s">
        <v>2735</v>
      </c>
      <c r="E287" s="75" t="s">
        <v>3761</v>
      </c>
      <c r="F287" s="3" t="s">
        <v>2395</v>
      </c>
      <c r="G287" s="3" t="s">
        <v>2736</v>
      </c>
      <c r="H287" s="3" t="s">
        <v>1801</v>
      </c>
      <c r="I287" s="8">
        <v>0.96999999998330222</v>
      </c>
      <c r="J287" s="3" t="s">
        <v>2300</v>
      </c>
      <c r="K287" s="3" t="s">
        <v>73</v>
      </c>
      <c r="L287" s="37">
        <v>6.5000000000000002E-2</v>
      </c>
      <c r="M287" s="37">
        <v>4.8300000000504897E-2</v>
      </c>
      <c r="N287" s="8">
        <v>8625.2185259999987</v>
      </c>
      <c r="O287" s="8">
        <v>101.07</v>
      </c>
      <c r="P287" s="8">
        <v>8.7175081079999988</v>
      </c>
      <c r="Q287" s="37">
        <v>2.4702764748419784E-5</v>
      </c>
      <c r="R287" s="37">
        <v>2.2249651422208137E-6</v>
      </c>
      <c r="S287" s="60" t="s">
        <v>3760</v>
      </c>
    </row>
    <row r="288" spans="1:19" ht="15" x14ac:dyDescent="0.25">
      <c r="A288" s="60" t="s">
        <v>3761</v>
      </c>
      <c r="B288" s="39" t="s">
        <v>2728</v>
      </c>
      <c r="C288" s="3" t="s">
        <v>2239</v>
      </c>
      <c r="D288" s="3" t="s">
        <v>2737</v>
      </c>
      <c r="E288" s="75" t="s">
        <v>3761</v>
      </c>
      <c r="F288" s="3" t="s">
        <v>2395</v>
      </c>
      <c r="G288" s="3" t="s">
        <v>2738</v>
      </c>
      <c r="H288" s="3" t="s">
        <v>1801</v>
      </c>
      <c r="I288" s="8">
        <v>2.7200000000132678</v>
      </c>
      <c r="J288" s="3" t="s">
        <v>2300</v>
      </c>
      <c r="K288" s="3" t="s">
        <v>73</v>
      </c>
      <c r="L288" s="37">
        <v>6.4299999999999996E-2</v>
      </c>
      <c r="M288" s="37">
        <v>4.8600000000122344E-2</v>
      </c>
      <c r="N288" s="8">
        <v>31481.994061999998</v>
      </c>
      <c r="O288" s="8">
        <v>101.8</v>
      </c>
      <c r="P288" s="8">
        <v>32.048669878999995</v>
      </c>
      <c r="Q288" s="37">
        <v>9.0816176218313439E-5</v>
      </c>
      <c r="R288" s="37">
        <v>8.1797656454003203E-6</v>
      </c>
      <c r="S288" s="60" t="s">
        <v>3760</v>
      </c>
    </row>
    <row r="289" spans="1:19" ht="15" x14ac:dyDescent="0.25">
      <c r="A289" s="60" t="s">
        <v>3761</v>
      </c>
      <c r="B289" s="39" t="s">
        <v>2728</v>
      </c>
      <c r="C289" s="3" t="s">
        <v>2239</v>
      </c>
      <c r="D289" s="3" t="s">
        <v>2739</v>
      </c>
      <c r="E289" s="75" t="s">
        <v>3761</v>
      </c>
      <c r="F289" s="3" t="s">
        <v>2395</v>
      </c>
      <c r="G289" s="3" t="s">
        <v>2740</v>
      </c>
      <c r="H289" s="3" t="s">
        <v>1801</v>
      </c>
      <c r="I289" s="8">
        <v>3.2600000000103422</v>
      </c>
      <c r="J289" s="3" t="s">
        <v>2300</v>
      </c>
      <c r="K289" s="3" t="s">
        <v>73</v>
      </c>
      <c r="L289" s="37">
        <v>1.5800000000000002E-2</v>
      </c>
      <c r="M289" s="37">
        <v>4.9199999999945225E-2</v>
      </c>
      <c r="N289" s="8">
        <v>46058.579913999994</v>
      </c>
      <c r="O289" s="8">
        <v>101.7</v>
      </c>
      <c r="P289" s="8">
        <v>46.841575465999995</v>
      </c>
      <c r="Q289" s="37">
        <v>1.3273476833592754E-4</v>
      </c>
      <c r="R289" s="37">
        <v>1.1955351383374437E-5</v>
      </c>
      <c r="S289" s="60" t="s">
        <v>3760</v>
      </c>
    </row>
    <row r="290" spans="1:19" ht="15" x14ac:dyDescent="0.25">
      <c r="A290" s="60" t="s">
        <v>3761</v>
      </c>
      <c r="B290" s="39" t="s">
        <v>2728</v>
      </c>
      <c r="C290" s="3" t="s">
        <v>2239</v>
      </c>
      <c r="D290" s="3" t="s">
        <v>2741</v>
      </c>
      <c r="E290" s="75" t="s">
        <v>3761</v>
      </c>
      <c r="F290" s="3" t="s">
        <v>2395</v>
      </c>
      <c r="G290" s="3" t="s">
        <v>2742</v>
      </c>
      <c r="H290" s="3" t="s">
        <v>1801</v>
      </c>
      <c r="I290" s="8">
        <v>4.8099999999994596</v>
      </c>
      <c r="J290" s="3" t="s">
        <v>2300</v>
      </c>
      <c r="K290" s="3" t="s">
        <v>73</v>
      </c>
      <c r="L290" s="37">
        <v>3.1E-2</v>
      </c>
      <c r="M290" s="37">
        <v>2.5400000000020323E-2</v>
      </c>
      <c r="N290" s="8">
        <v>52266.73514099999</v>
      </c>
      <c r="O290" s="8">
        <v>116.71</v>
      </c>
      <c r="P290" s="8">
        <v>61.000506457999997</v>
      </c>
      <c r="Q290" s="37">
        <v>1.7285686940555651E-4</v>
      </c>
      <c r="R290" s="37">
        <v>1.5569128109248629E-5</v>
      </c>
      <c r="S290" s="60" t="s">
        <v>3760</v>
      </c>
    </row>
    <row r="291" spans="1:19" ht="15" x14ac:dyDescent="0.25">
      <c r="A291" s="60" t="s">
        <v>3761</v>
      </c>
      <c r="B291" s="39" t="s">
        <v>2743</v>
      </c>
      <c r="C291" s="3" t="s">
        <v>2291</v>
      </c>
      <c r="D291" s="3" t="s">
        <v>2744</v>
      </c>
      <c r="E291" s="75" t="s">
        <v>3761</v>
      </c>
      <c r="F291" s="3" t="s">
        <v>2395</v>
      </c>
      <c r="G291" s="3" t="s">
        <v>463</v>
      </c>
      <c r="H291" s="3" t="s">
        <v>1801</v>
      </c>
      <c r="I291" s="8">
        <v>9.9999999868200049E-3</v>
      </c>
      <c r="J291" s="3" t="s">
        <v>308</v>
      </c>
      <c r="K291" s="3" t="s">
        <v>73</v>
      </c>
      <c r="L291" s="37">
        <v>1.7999999999999999E-2</v>
      </c>
      <c r="M291" s="37">
        <v>7.699999999949996E-3</v>
      </c>
      <c r="N291" s="8">
        <v>28239.627976999996</v>
      </c>
      <c r="O291" s="8">
        <v>101.69</v>
      </c>
      <c r="P291" s="8">
        <v>28.716877638</v>
      </c>
      <c r="Q291" s="37">
        <v>8.137489105971371E-5</v>
      </c>
      <c r="R291" s="37">
        <v>7.3293940133345245E-6</v>
      </c>
      <c r="S291" s="60" t="s">
        <v>3760</v>
      </c>
    </row>
    <row r="292" spans="1:19" ht="15" x14ac:dyDescent="0.25">
      <c r="A292" s="60" t="s">
        <v>3761</v>
      </c>
      <c r="B292" s="39" t="s">
        <v>2743</v>
      </c>
      <c r="C292" s="3" t="s">
        <v>2291</v>
      </c>
      <c r="D292" s="3" t="s">
        <v>2745</v>
      </c>
      <c r="E292" s="75" t="s">
        <v>3761</v>
      </c>
      <c r="F292" s="3" t="s">
        <v>2395</v>
      </c>
      <c r="G292" s="3" t="s">
        <v>2746</v>
      </c>
      <c r="H292" s="3" t="s">
        <v>1801</v>
      </c>
      <c r="I292" s="8">
        <v>9.9999999868200049E-3</v>
      </c>
      <c r="J292" s="3" t="s">
        <v>308</v>
      </c>
      <c r="K292" s="3" t="s">
        <v>73</v>
      </c>
      <c r="L292" s="37">
        <v>1.7999999999999999E-2</v>
      </c>
      <c r="M292" s="37">
        <v>7.699999999949996E-3</v>
      </c>
      <c r="N292" s="8">
        <v>28239.627976999996</v>
      </c>
      <c r="O292" s="8">
        <v>101.69</v>
      </c>
      <c r="P292" s="8">
        <v>28.716877638</v>
      </c>
      <c r="Q292" s="37">
        <v>8.137489105971371E-5</v>
      </c>
      <c r="R292" s="37">
        <v>7.3293940133345245E-6</v>
      </c>
      <c r="S292" s="60" t="s">
        <v>3760</v>
      </c>
    </row>
    <row r="293" spans="1:19" ht="15" x14ac:dyDescent="0.25">
      <c r="A293" s="60" t="s">
        <v>3761</v>
      </c>
      <c r="B293" s="39" t="s">
        <v>2743</v>
      </c>
      <c r="C293" s="3" t="s">
        <v>2291</v>
      </c>
      <c r="D293" s="3" t="s">
        <v>2747</v>
      </c>
      <c r="E293" s="75" t="s">
        <v>3761</v>
      </c>
      <c r="F293" s="3" t="s">
        <v>2395</v>
      </c>
      <c r="G293" s="3" t="s">
        <v>2748</v>
      </c>
      <c r="H293" s="3" t="s">
        <v>1801</v>
      </c>
      <c r="I293" s="8">
        <v>1.0000000000243396E-2</v>
      </c>
      <c r="J293" s="3" t="s">
        <v>308</v>
      </c>
      <c r="K293" s="3" t="s">
        <v>73</v>
      </c>
      <c r="L293" s="37">
        <v>1.7999999999999999E-2</v>
      </c>
      <c r="M293" s="37">
        <v>7.7000000000041367E-3</v>
      </c>
      <c r="N293" s="8">
        <v>536552.93155599991</v>
      </c>
      <c r="O293" s="8">
        <v>101.69</v>
      </c>
      <c r="P293" s="8">
        <v>545.62067608699999</v>
      </c>
      <c r="Q293" s="37">
        <v>1.5461229328690767E-3</v>
      </c>
      <c r="R293" s="37">
        <v>1.3925848649965243E-4</v>
      </c>
      <c r="S293" s="60" t="s">
        <v>3760</v>
      </c>
    </row>
    <row r="294" spans="1:19" ht="15" x14ac:dyDescent="0.25">
      <c r="A294" s="60" t="s">
        <v>3761</v>
      </c>
      <c r="B294" s="39" t="s">
        <v>2743</v>
      </c>
      <c r="C294" s="3" t="s">
        <v>2291</v>
      </c>
      <c r="D294" s="3" t="s">
        <v>2749</v>
      </c>
      <c r="E294" s="75" t="s">
        <v>3761</v>
      </c>
      <c r="F294" s="3" t="s">
        <v>2395</v>
      </c>
      <c r="G294" s="3" t="s">
        <v>2750</v>
      </c>
      <c r="H294" s="3" t="s">
        <v>1801</v>
      </c>
      <c r="I294" s="8">
        <v>1.0000000004231369E-2</v>
      </c>
      <c r="J294" s="3" t="s">
        <v>308</v>
      </c>
      <c r="K294" s="3" t="s">
        <v>73</v>
      </c>
      <c r="L294" s="37">
        <v>1.7999999999999999E-2</v>
      </c>
      <c r="M294" s="37">
        <v>7.7000000000370531E-3</v>
      </c>
      <c r="N294" s="8">
        <v>112958.51190699998</v>
      </c>
      <c r="O294" s="8">
        <v>101.69</v>
      </c>
      <c r="P294" s="8">
        <v>114.86751055099998</v>
      </c>
      <c r="Q294" s="37">
        <v>3.2549956423602106E-4</v>
      </c>
      <c r="R294" s="37">
        <v>2.9317576053082867E-5</v>
      </c>
      <c r="S294" s="60" t="s">
        <v>3760</v>
      </c>
    </row>
    <row r="295" spans="1:19" ht="15" x14ac:dyDescent="0.25">
      <c r="A295" s="60" t="s">
        <v>3761</v>
      </c>
      <c r="B295" s="39" t="s">
        <v>2751</v>
      </c>
      <c r="C295" s="3" t="s">
        <v>2239</v>
      </c>
      <c r="D295" s="3" t="s">
        <v>2752</v>
      </c>
      <c r="E295" s="75" t="s">
        <v>3761</v>
      </c>
      <c r="F295" s="3" t="s">
        <v>473</v>
      </c>
      <c r="G295" s="3" t="s">
        <v>2753</v>
      </c>
      <c r="H295" s="3" t="s">
        <v>263</v>
      </c>
      <c r="I295" s="8">
        <v>7.4099999999997284</v>
      </c>
      <c r="J295" s="3" t="s">
        <v>873</v>
      </c>
      <c r="K295" s="3" t="s">
        <v>73</v>
      </c>
      <c r="L295" s="37">
        <v>4.2270000000000002E-2</v>
      </c>
      <c r="M295" s="37">
        <v>3.5100000000006008E-2</v>
      </c>
      <c r="N295" s="8">
        <v>450746.92479599995</v>
      </c>
      <c r="O295" s="8">
        <v>112.04</v>
      </c>
      <c r="P295" s="8">
        <v>505.01685449399997</v>
      </c>
      <c r="Q295" s="37">
        <v>1.4310640605087268E-3</v>
      </c>
      <c r="R295" s="37">
        <v>1.2889519385155364E-4</v>
      </c>
      <c r="S295" s="60" t="s">
        <v>3760</v>
      </c>
    </row>
    <row r="296" spans="1:19" ht="15" x14ac:dyDescent="0.25">
      <c r="A296" s="60" t="s">
        <v>3761</v>
      </c>
      <c r="B296" s="39" t="s">
        <v>2751</v>
      </c>
      <c r="C296" s="3" t="s">
        <v>2239</v>
      </c>
      <c r="D296" s="3" t="s">
        <v>2754</v>
      </c>
      <c r="E296" s="75" t="s">
        <v>3761</v>
      </c>
      <c r="F296" s="3" t="s">
        <v>473</v>
      </c>
      <c r="G296" s="3" t="s">
        <v>2755</v>
      </c>
      <c r="H296" s="3" t="s">
        <v>263</v>
      </c>
      <c r="I296" s="8">
        <v>7.6500000000035868</v>
      </c>
      <c r="J296" s="3" t="s">
        <v>873</v>
      </c>
      <c r="K296" s="3" t="s">
        <v>73</v>
      </c>
      <c r="L296" s="37">
        <v>2.3E-2</v>
      </c>
      <c r="M296" s="37">
        <v>3.4800000000032909E-2</v>
      </c>
      <c r="N296" s="8">
        <v>134951.20750999998</v>
      </c>
      <c r="O296" s="8">
        <v>101.66</v>
      </c>
      <c r="P296" s="8">
        <v>137.19139751699998</v>
      </c>
      <c r="Q296" s="37">
        <v>3.8875866547910911E-4</v>
      </c>
      <c r="R296" s="37">
        <v>3.5015290322215103E-5</v>
      </c>
      <c r="S296" s="60" t="s">
        <v>3760</v>
      </c>
    </row>
    <row r="297" spans="1:19" ht="15" x14ac:dyDescent="0.25">
      <c r="A297" s="60" t="s">
        <v>3761</v>
      </c>
      <c r="B297" s="39" t="s">
        <v>2751</v>
      </c>
      <c r="C297" s="3" t="s">
        <v>2239</v>
      </c>
      <c r="D297" s="3" t="s">
        <v>2756</v>
      </c>
      <c r="E297" s="75" t="s">
        <v>3761</v>
      </c>
      <c r="F297" s="3" t="s">
        <v>473</v>
      </c>
      <c r="G297" s="3" t="s">
        <v>2757</v>
      </c>
      <c r="H297" s="3" t="s">
        <v>263</v>
      </c>
      <c r="I297" s="8">
        <v>7.6199999999991999</v>
      </c>
      <c r="J297" s="3" t="s">
        <v>873</v>
      </c>
      <c r="K297" s="3" t="s">
        <v>73</v>
      </c>
      <c r="L297" s="37">
        <v>2.7900000000000001E-2</v>
      </c>
      <c r="M297" s="37">
        <v>3.7399999999981649E-2</v>
      </c>
      <c r="N297" s="8">
        <v>160806.05872399997</v>
      </c>
      <c r="O297" s="8">
        <v>98.43</v>
      </c>
      <c r="P297" s="8">
        <v>158.28140351099998</v>
      </c>
      <c r="Q297" s="37">
        <v>4.4852132358715768E-4</v>
      </c>
      <c r="R297" s="37">
        <v>4.0398081781028396E-5</v>
      </c>
      <c r="S297" s="60" t="s">
        <v>3760</v>
      </c>
    </row>
    <row r="298" spans="1:19" ht="15" x14ac:dyDescent="0.25">
      <c r="A298" s="60" t="s">
        <v>3761</v>
      </c>
      <c r="B298" s="39" t="s">
        <v>2751</v>
      </c>
      <c r="C298" s="3" t="s">
        <v>2239</v>
      </c>
      <c r="D298" s="3" t="s">
        <v>2758</v>
      </c>
      <c r="E298" s="75" t="s">
        <v>3761</v>
      </c>
      <c r="F298" s="3" t="s">
        <v>473</v>
      </c>
      <c r="G298" s="3" t="s">
        <v>2759</v>
      </c>
      <c r="H298" s="3" t="s">
        <v>263</v>
      </c>
      <c r="I298" s="8">
        <v>7.6899999999994266</v>
      </c>
      <c r="J298" s="3" t="s">
        <v>873</v>
      </c>
      <c r="K298" s="3" t="s">
        <v>73</v>
      </c>
      <c r="L298" s="37">
        <v>1.9099999999999999E-2</v>
      </c>
      <c r="M298" s="37">
        <v>3.640000000001041E-2</v>
      </c>
      <c r="N298" s="8">
        <v>141133.36273399997</v>
      </c>
      <c r="O298" s="8">
        <v>97.63</v>
      </c>
      <c r="P298" s="8">
        <v>137.78850188899997</v>
      </c>
      <c r="Q298" s="37">
        <v>3.9045067753680165E-4</v>
      </c>
      <c r="R298" s="37">
        <v>3.5167688966129004E-5</v>
      </c>
      <c r="S298" s="60" t="s">
        <v>3760</v>
      </c>
    </row>
    <row r="299" spans="1:19" ht="15" x14ac:dyDescent="0.25">
      <c r="A299" s="60" t="s">
        <v>3761</v>
      </c>
      <c r="B299" s="39" t="s">
        <v>2751</v>
      </c>
      <c r="C299" s="3" t="s">
        <v>2239</v>
      </c>
      <c r="D299" s="3" t="s">
        <v>2760</v>
      </c>
      <c r="E299" s="75" t="s">
        <v>3761</v>
      </c>
      <c r="F299" s="3" t="s">
        <v>473</v>
      </c>
      <c r="G299" s="3" t="s">
        <v>2761</v>
      </c>
      <c r="H299" s="3" t="s">
        <v>263</v>
      </c>
      <c r="I299" s="8">
        <v>7.7000000000035485</v>
      </c>
      <c r="J299" s="3" t="s">
        <v>873</v>
      </c>
      <c r="K299" s="3" t="s">
        <v>73</v>
      </c>
      <c r="L299" s="37">
        <v>2.1499999999999998E-2</v>
      </c>
      <c r="M299" s="37">
        <v>3.3699999999983167E-2</v>
      </c>
      <c r="N299" s="8">
        <v>113615.64653099999</v>
      </c>
      <c r="O299" s="8">
        <v>102.07</v>
      </c>
      <c r="P299" s="8">
        <v>115.96749034999998</v>
      </c>
      <c r="Q299" s="37">
        <v>3.286165722004616E-4</v>
      </c>
      <c r="R299" s="37">
        <v>2.9598323335402693E-5</v>
      </c>
      <c r="S299" s="60" t="s">
        <v>3760</v>
      </c>
    </row>
    <row r="300" spans="1:19" ht="15" x14ac:dyDescent="0.25">
      <c r="A300" s="60" t="s">
        <v>3761</v>
      </c>
      <c r="B300" s="39" t="s">
        <v>2751</v>
      </c>
      <c r="C300" s="3" t="s">
        <v>2239</v>
      </c>
      <c r="D300" s="3" t="s">
        <v>2762</v>
      </c>
      <c r="E300" s="75" t="s">
        <v>3761</v>
      </c>
      <c r="F300" s="3" t="s">
        <v>473</v>
      </c>
      <c r="G300" s="3" t="s">
        <v>2408</v>
      </c>
      <c r="H300" s="3" t="s">
        <v>263</v>
      </c>
      <c r="I300" s="8">
        <v>7.6600000000012933</v>
      </c>
      <c r="J300" s="3" t="s">
        <v>873</v>
      </c>
      <c r="K300" s="3" t="s">
        <v>73</v>
      </c>
      <c r="L300" s="37">
        <v>2.0899999999999998E-2</v>
      </c>
      <c r="M300" s="37">
        <v>3.6399999999988178E-2</v>
      </c>
      <c r="N300" s="8">
        <v>157972.31908099997</v>
      </c>
      <c r="O300" s="8">
        <v>99.36</v>
      </c>
      <c r="P300" s="8">
        <v>156.96129608799998</v>
      </c>
      <c r="Q300" s="37">
        <v>4.4478054093355905E-4</v>
      </c>
      <c r="R300" s="37">
        <v>4.0061151437658083E-5</v>
      </c>
      <c r="S300" s="60" t="s">
        <v>3760</v>
      </c>
    </row>
    <row r="301" spans="1:19" ht="15" x14ac:dyDescent="0.25">
      <c r="A301" s="60" t="s">
        <v>3761</v>
      </c>
      <c r="B301" s="39" t="s">
        <v>2751</v>
      </c>
      <c r="C301" s="3" t="s">
        <v>2239</v>
      </c>
      <c r="D301" s="3" t="s">
        <v>2763</v>
      </c>
      <c r="E301" s="75" t="s">
        <v>3761</v>
      </c>
      <c r="F301" s="3" t="s">
        <v>473</v>
      </c>
      <c r="G301" s="3" t="s">
        <v>2764</v>
      </c>
      <c r="H301" s="3" t="s">
        <v>263</v>
      </c>
      <c r="I301" s="8">
        <v>7.6100000000000394</v>
      </c>
      <c r="J301" s="3" t="s">
        <v>873</v>
      </c>
      <c r="K301" s="3" t="s">
        <v>73</v>
      </c>
      <c r="L301" s="37">
        <v>2.1499999999999998E-2</v>
      </c>
      <c r="M301" s="37">
        <v>3.8100000000001182E-2</v>
      </c>
      <c r="N301" s="8">
        <v>488481.70936299994</v>
      </c>
      <c r="O301" s="8">
        <v>98.4</v>
      </c>
      <c r="P301" s="8">
        <v>480.66600189099995</v>
      </c>
      <c r="Q301" s="37">
        <v>1.3620611555704072E-3</v>
      </c>
      <c r="R301" s="37">
        <v>1.2268013817809674E-4</v>
      </c>
      <c r="S301" s="60" t="s">
        <v>3760</v>
      </c>
    </row>
    <row r="302" spans="1:19" ht="15" x14ac:dyDescent="0.25">
      <c r="A302" s="60" t="s">
        <v>3761</v>
      </c>
      <c r="B302" s="39" t="s">
        <v>2751</v>
      </c>
      <c r="C302" s="3" t="s">
        <v>2239</v>
      </c>
      <c r="D302" s="3" t="s">
        <v>2765</v>
      </c>
      <c r="E302" s="75" t="s">
        <v>3761</v>
      </c>
      <c r="F302" s="3" t="s">
        <v>473</v>
      </c>
      <c r="G302" s="3" t="s">
        <v>2766</v>
      </c>
      <c r="H302" s="3" t="s">
        <v>263</v>
      </c>
      <c r="I302" s="8">
        <v>8.3699999999995836</v>
      </c>
      <c r="J302" s="3" t="s">
        <v>873</v>
      </c>
      <c r="K302" s="3" t="s">
        <v>73</v>
      </c>
      <c r="L302" s="37">
        <v>2.5899999999999999E-2</v>
      </c>
      <c r="M302" s="37">
        <v>3.5399999999956001E-2</v>
      </c>
      <c r="N302" s="8">
        <v>85263.073018999989</v>
      </c>
      <c r="O302" s="8">
        <v>91.57</v>
      </c>
      <c r="P302" s="8">
        <v>78.07539581399999</v>
      </c>
      <c r="Q302" s="37">
        <v>2.2124190898808178E-4</v>
      </c>
      <c r="R302" s="37">
        <v>1.992714339913555E-5</v>
      </c>
      <c r="S302" s="60" t="s">
        <v>3760</v>
      </c>
    </row>
    <row r="303" spans="1:19" ht="15" x14ac:dyDescent="0.25">
      <c r="A303" s="60" t="s">
        <v>3761</v>
      </c>
      <c r="B303" s="39" t="s">
        <v>2751</v>
      </c>
      <c r="C303" s="3" t="s">
        <v>2239</v>
      </c>
      <c r="D303" s="3" t="s">
        <v>2767</v>
      </c>
      <c r="E303" s="75" t="s">
        <v>3761</v>
      </c>
      <c r="F303" s="3" t="s">
        <v>473</v>
      </c>
      <c r="G303" s="3" t="s">
        <v>2766</v>
      </c>
      <c r="H303" s="3" t="s">
        <v>263</v>
      </c>
      <c r="I303" s="8">
        <v>7.6199999999985257</v>
      </c>
      <c r="J303" s="3" t="s">
        <v>873</v>
      </c>
      <c r="K303" s="3" t="s">
        <v>73</v>
      </c>
      <c r="L303" s="37">
        <v>1.8800000000000001E-2</v>
      </c>
      <c r="M303" s="37">
        <v>4.0299999999992786E-2</v>
      </c>
      <c r="N303" s="8">
        <v>211619.99365599998</v>
      </c>
      <c r="O303" s="8">
        <v>94.16</v>
      </c>
      <c r="P303" s="8">
        <v>199.26138588899997</v>
      </c>
      <c r="Q303" s="37">
        <v>5.6464612112524354E-4</v>
      </c>
      <c r="R303" s="37">
        <v>5.0857381754170808E-5</v>
      </c>
      <c r="S303" s="60" t="s">
        <v>3760</v>
      </c>
    </row>
    <row r="304" spans="1:19" ht="15" x14ac:dyDescent="0.25">
      <c r="A304" s="60" t="s">
        <v>3761</v>
      </c>
      <c r="B304" s="39" t="s">
        <v>2751</v>
      </c>
      <c r="C304" s="3" t="s">
        <v>2239</v>
      </c>
      <c r="D304" s="3" t="s">
        <v>2768</v>
      </c>
      <c r="E304" s="75" t="s">
        <v>3761</v>
      </c>
      <c r="F304" s="3" t="s">
        <v>473</v>
      </c>
      <c r="G304" s="3" t="s">
        <v>2629</v>
      </c>
      <c r="H304" s="3" t="s">
        <v>263</v>
      </c>
      <c r="I304" s="8">
        <v>7.5900000000048351</v>
      </c>
      <c r="J304" s="3" t="s">
        <v>873</v>
      </c>
      <c r="K304" s="3" t="s">
        <v>73</v>
      </c>
      <c r="L304" s="37">
        <v>2.9499999999999998E-2</v>
      </c>
      <c r="M304" s="37">
        <v>3.799999999998778E-2</v>
      </c>
      <c r="N304" s="8">
        <v>41677.277840999996</v>
      </c>
      <c r="O304" s="8">
        <v>95.46</v>
      </c>
      <c r="P304" s="8">
        <v>39.785129228999992</v>
      </c>
      <c r="Q304" s="37">
        <v>1.1273894737505954E-4</v>
      </c>
      <c r="R304" s="37">
        <v>1.0154338214155571E-5</v>
      </c>
      <c r="S304" s="60" t="s">
        <v>3760</v>
      </c>
    </row>
    <row r="305" spans="1:19" ht="15" x14ac:dyDescent="0.25">
      <c r="A305" s="60" t="s">
        <v>3761</v>
      </c>
      <c r="B305" s="39" t="s">
        <v>2751</v>
      </c>
      <c r="C305" s="3" t="s">
        <v>2239</v>
      </c>
      <c r="D305" s="3" t="s">
        <v>2769</v>
      </c>
      <c r="E305" s="75" t="s">
        <v>3761</v>
      </c>
      <c r="F305" s="3" t="s">
        <v>473</v>
      </c>
      <c r="G305" s="3" t="s">
        <v>2629</v>
      </c>
      <c r="H305" s="3" t="s">
        <v>263</v>
      </c>
      <c r="I305" s="8">
        <v>8.1099999999981627</v>
      </c>
      <c r="J305" s="3" t="s">
        <v>873</v>
      </c>
      <c r="K305" s="3" t="s">
        <v>73</v>
      </c>
      <c r="L305" s="37">
        <v>2.2499999999999999E-2</v>
      </c>
      <c r="M305" s="37">
        <v>3.6599999999995927E-2</v>
      </c>
      <c r="N305" s="8">
        <v>167290.69757199998</v>
      </c>
      <c r="O305" s="8">
        <v>96.13</v>
      </c>
      <c r="P305" s="8">
        <v>160.81654738899999</v>
      </c>
      <c r="Q305" s="37">
        <v>4.5570514975006769E-4</v>
      </c>
      <c r="R305" s="37">
        <v>4.1045125258267968E-5</v>
      </c>
      <c r="S305" s="60" t="s">
        <v>3760</v>
      </c>
    </row>
    <row r="306" spans="1:19" ht="15" x14ac:dyDescent="0.25">
      <c r="A306" s="60" t="s">
        <v>3761</v>
      </c>
      <c r="B306" s="39" t="s">
        <v>2751</v>
      </c>
      <c r="C306" s="3" t="s">
        <v>2239</v>
      </c>
      <c r="D306" s="3" t="s">
        <v>2770</v>
      </c>
      <c r="E306" s="75" t="s">
        <v>3761</v>
      </c>
      <c r="F306" s="3" t="s">
        <v>473</v>
      </c>
      <c r="G306" s="3" t="s">
        <v>2598</v>
      </c>
      <c r="H306" s="3" t="s">
        <v>263</v>
      </c>
      <c r="I306" s="8">
        <v>7.2999999999552738</v>
      </c>
      <c r="J306" s="3" t="s">
        <v>873</v>
      </c>
      <c r="K306" s="3" t="s">
        <v>73</v>
      </c>
      <c r="L306" s="37">
        <v>2.9600000000000001E-2</v>
      </c>
      <c r="M306" s="37">
        <v>4.5599999999627647E-2</v>
      </c>
      <c r="N306" s="8">
        <v>11256.419221999999</v>
      </c>
      <c r="O306" s="8">
        <v>94.25</v>
      </c>
      <c r="P306" s="8">
        <v>10.609175010999998</v>
      </c>
      <c r="Q306" s="37">
        <v>3.0063173010535142E-5</v>
      </c>
      <c r="R306" s="37">
        <v>2.7077743197660946E-6</v>
      </c>
      <c r="S306" s="60" t="s">
        <v>3760</v>
      </c>
    </row>
    <row r="307" spans="1:19" ht="15" x14ac:dyDescent="0.25">
      <c r="A307" s="60" t="s">
        <v>3761</v>
      </c>
      <c r="B307" s="39" t="s">
        <v>2751</v>
      </c>
      <c r="C307" s="3" t="s">
        <v>2239</v>
      </c>
      <c r="D307" s="3" t="s">
        <v>2771</v>
      </c>
      <c r="E307" s="75" t="s">
        <v>3761</v>
      </c>
      <c r="F307" s="3" t="s">
        <v>473</v>
      </c>
      <c r="G307" s="3" t="s">
        <v>2598</v>
      </c>
      <c r="H307" s="3" t="s">
        <v>263</v>
      </c>
      <c r="I307" s="8">
        <v>7.8100000000039165</v>
      </c>
      <c r="J307" s="3" t="s">
        <v>873</v>
      </c>
      <c r="K307" s="3" t="s">
        <v>73</v>
      </c>
      <c r="L307" s="37">
        <v>2.93E-2</v>
      </c>
      <c r="M307" s="37">
        <v>4.2900000000030296E-2</v>
      </c>
      <c r="N307" s="8">
        <v>117068.34048599999</v>
      </c>
      <c r="O307" s="8">
        <v>95.73</v>
      </c>
      <c r="P307" s="8">
        <v>112.06952220899998</v>
      </c>
      <c r="Q307" s="37">
        <v>3.1757091686053794E-4</v>
      </c>
      <c r="R307" s="37">
        <v>2.8603446917535843E-5</v>
      </c>
      <c r="S307" s="60" t="s">
        <v>3760</v>
      </c>
    </row>
    <row r="308" spans="1:19" ht="15" x14ac:dyDescent="0.25">
      <c r="A308" s="60" t="s">
        <v>3761</v>
      </c>
      <c r="B308" s="39" t="s">
        <v>2751</v>
      </c>
      <c r="C308" s="3" t="s">
        <v>2239</v>
      </c>
      <c r="D308" s="3" t="s">
        <v>2772</v>
      </c>
      <c r="E308" s="75" t="s">
        <v>3761</v>
      </c>
      <c r="F308" s="3" t="s">
        <v>473</v>
      </c>
      <c r="G308" s="3" t="s">
        <v>2773</v>
      </c>
      <c r="H308" s="3" t="s">
        <v>263</v>
      </c>
      <c r="I308" s="8">
        <v>7.7200000000004607</v>
      </c>
      <c r="J308" s="3" t="s">
        <v>873</v>
      </c>
      <c r="K308" s="3" t="s">
        <v>73</v>
      </c>
      <c r="L308" s="37">
        <v>2.8899999999999999E-2</v>
      </c>
      <c r="M308" s="37">
        <v>3.2099999999998928E-2</v>
      </c>
      <c r="N308" s="8">
        <v>305788.82045699994</v>
      </c>
      <c r="O308" s="8">
        <v>103.29</v>
      </c>
      <c r="P308" s="8">
        <v>315.84927244799991</v>
      </c>
      <c r="Q308" s="37">
        <v>8.9502070736043526E-4</v>
      </c>
      <c r="R308" s="37">
        <v>8.0614048497149355E-5</v>
      </c>
      <c r="S308" s="60" t="s">
        <v>3760</v>
      </c>
    </row>
    <row r="309" spans="1:19" ht="15" x14ac:dyDescent="0.25">
      <c r="A309" s="60" t="s">
        <v>3761</v>
      </c>
      <c r="B309" s="39" t="s">
        <v>2774</v>
      </c>
      <c r="C309" s="3" t="s">
        <v>2239</v>
      </c>
      <c r="D309" s="3" t="s">
        <v>2775</v>
      </c>
      <c r="E309" s="75" t="s">
        <v>3761</v>
      </c>
      <c r="F309" s="3" t="s">
        <v>2395</v>
      </c>
      <c r="G309" s="3" t="s">
        <v>2776</v>
      </c>
      <c r="H309" s="3" t="s">
        <v>1801</v>
      </c>
      <c r="I309" s="8">
        <v>2.2300000000012905</v>
      </c>
      <c r="J309" s="3" t="s">
        <v>462</v>
      </c>
      <c r="K309" s="3" t="s">
        <v>73</v>
      </c>
      <c r="L309" s="37">
        <v>6.4500000000000002E-2</v>
      </c>
      <c r="M309" s="37">
        <v>4.8200000000045234E-2</v>
      </c>
      <c r="N309" s="8">
        <v>61066.426095999996</v>
      </c>
      <c r="O309" s="8">
        <v>101.63</v>
      </c>
      <c r="P309" s="8">
        <v>62.061808765999992</v>
      </c>
      <c r="Q309" s="37">
        <v>1.7586427713224616E-4</v>
      </c>
      <c r="R309" s="37">
        <v>1.5840003755293796E-5</v>
      </c>
      <c r="S309" s="60" t="s">
        <v>3760</v>
      </c>
    </row>
    <row r="310" spans="1:19" ht="15" x14ac:dyDescent="0.25">
      <c r="A310" s="60" t="s">
        <v>3761</v>
      </c>
      <c r="B310" s="39" t="s">
        <v>2777</v>
      </c>
      <c r="C310" s="3" t="s">
        <v>2239</v>
      </c>
      <c r="D310" s="3" t="s">
        <v>2778</v>
      </c>
      <c r="E310" s="75" t="s">
        <v>3761</v>
      </c>
      <c r="F310" s="3" t="s">
        <v>2395</v>
      </c>
      <c r="G310" s="3" t="s">
        <v>2779</v>
      </c>
      <c r="H310" s="3" t="s">
        <v>1801</v>
      </c>
      <c r="I310" s="8">
        <v>2.0500000000024627</v>
      </c>
      <c r="J310" s="3" t="s">
        <v>2300</v>
      </c>
      <c r="K310" s="3" t="s">
        <v>73</v>
      </c>
      <c r="L310" s="37">
        <v>2.9499999999999998E-2</v>
      </c>
      <c r="M310" s="37">
        <v>2.2200000000141568E-2</v>
      </c>
      <c r="N310" s="8">
        <v>26113.996045999997</v>
      </c>
      <c r="O310" s="8">
        <v>115.43</v>
      </c>
      <c r="P310" s="8">
        <v>30.143385515999995</v>
      </c>
      <c r="Q310" s="37">
        <v>8.5417180219119602E-5</v>
      </c>
      <c r="R310" s="37">
        <v>7.6934808904939134E-6</v>
      </c>
      <c r="S310" s="60" t="s">
        <v>3760</v>
      </c>
    </row>
    <row r="311" spans="1:19" ht="15" x14ac:dyDescent="0.25">
      <c r="A311" s="60" t="s">
        <v>3761</v>
      </c>
      <c r="B311" s="39" t="s">
        <v>2780</v>
      </c>
      <c r="C311" s="3" t="s">
        <v>2239</v>
      </c>
      <c r="D311" s="3" t="s">
        <v>2781</v>
      </c>
      <c r="E311" s="75" t="s">
        <v>3761</v>
      </c>
      <c r="F311" s="3" t="s">
        <v>2395</v>
      </c>
      <c r="G311" s="3" t="s">
        <v>2323</v>
      </c>
      <c r="H311" s="3" t="s">
        <v>1801</v>
      </c>
      <c r="I311" s="8">
        <v>0.97000000001473907</v>
      </c>
      <c r="J311" s="3" t="s">
        <v>2300</v>
      </c>
      <c r="K311" s="3" t="s">
        <v>73</v>
      </c>
      <c r="L311" s="37">
        <v>1.2800000000000001E-2</v>
      </c>
      <c r="M311" s="37">
        <v>4.8199999999985345E-2</v>
      </c>
      <c r="N311" s="8">
        <v>30188.204042999998</v>
      </c>
      <c r="O311" s="8">
        <v>100.57</v>
      </c>
      <c r="P311" s="8">
        <v>30.360276756999998</v>
      </c>
      <c r="Q311" s="37">
        <v>8.6031783983869648E-5</v>
      </c>
      <c r="R311" s="37">
        <v>7.7488379311641904E-6</v>
      </c>
      <c r="S311" s="60" t="s">
        <v>3760</v>
      </c>
    </row>
    <row r="312" spans="1:19" ht="15" x14ac:dyDescent="0.25">
      <c r="A312" s="60" t="s">
        <v>3761</v>
      </c>
      <c r="B312" s="39" t="s">
        <v>2780</v>
      </c>
      <c r="C312" s="3" t="s">
        <v>2239</v>
      </c>
      <c r="D312" s="3" t="s">
        <v>2782</v>
      </c>
      <c r="E312" s="75" t="s">
        <v>3761</v>
      </c>
      <c r="F312" s="3" t="s">
        <v>2395</v>
      </c>
      <c r="G312" s="3" t="s">
        <v>2783</v>
      </c>
      <c r="H312" s="3" t="s">
        <v>1801</v>
      </c>
      <c r="I312" s="8">
        <v>2.4100000000067117</v>
      </c>
      <c r="J312" s="3" t="s">
        <v>2300</v>
      </c>
      <c r="K312" s="3" t="s">
        <v>73</v>
      </c>
      <c r="L312" s="37">
        <v>2.2499999999999999E-2</v>
      </c>
      <c r="M312" s="37">
        <v>2.2499999999992845E-2</v>
      </c>
      <c r="N312" s="8">
        <v>39957.02331099999</v>
      </c>
      <c r="O312" s="8">
        <v>111.56</v>
      </c>
      <c r="P312" s="8">
        <v>44.576055166999993</v>
      </c>
      <c r="Q312" s="37">
        <v>1.2631497333423337E-4</v>
      </c>
      <c r="R312" s="37">
        <v>1.1377123794501549E-5</v>
      </c>
      <c r="S312" s="60" t="s">
        <v>3760</v>
      </c>
    </row>
    <row r="313" spans="1:19" ht="15" x14ac:dyDescent="0.25">
      <c r="A313" s="60" t="s">
        <v>3761</v>
      </c>
      <c r="B313" s="39" t="s">
        <v>2780</v>
      </c>
      <c r="C313" s="3" t="s">
        <v>2239</v>
      </c>
      <c r="D313" s="3" t="s">
        <v>2784</v>
      </c>
      <c r="E313" s="75" t="s">
        <v>3761</v>
      </c>
      <c r="F313" s="3" t="s">
        <v>2395</v>
      </c>
      <c r="G313" s="3" t="s">
        <v>2785</v>
      </c>
      <c r="H313" s="3" t="s">
        <v>1801</v>
      </c>
      <c r="I313" s="8">
        <v>2.7600000000025138</v>
      </c>
      <c r="J313" s="3" t="s">
        <v>2300</v>
      </c>
      <c r="K313" s="3" t="s">
        <v>73</v>
      </c>
      <c r="L313" s="37">
        <v>3.3300000000000003E-2</v>
      </c>
      <c r="M313" s="37">
        <v>4.9399999999977601E-2</v>
      </c>
      <c r="N313" s="8">
        <v>202384.22777599999</v>
      </c>
      <c r="O313" s="8">
        <v>96.17</v>
      </c>
      <c r="P313" s="8">
        <v>194.63291169599998</v>
      </c>
      <c r="Q313" s="37">
        <v>5.5153043396816647E-4</v>
      </c>
      <c r="R313" s="37">
        <v>4.9676058649734236E-5</v>
      </c>
      <c r="S313" s="60" t="s">
        <v>3760</v>
      </c>
    </row>
    <row r="314" spans="1:19" ht="15" x14ac:dyDescent="0.25">
      <c r="A314" s="60" t="s">
        <v>3761</v>
      </c>
      <c r="B314" s="39" t="s">
        <v>2786</v>
      </c>
      <c r="C314" s="3" t="s">
        <v>2291</v>
      </c>
      <c r="D314" s="3" t="s">
        <v>2787</v>
      </c>
      <c r="E314" s="75" t="s">
        <v>3761</v>
      </c>
      <c r="F314" s="3" t="s">
        <v>2395</v>
      </c>
      <c r="G314" s="3" t="s">
        <v>2788</v>
      </c>
      <c r="H314" s="3" t="s">
        <v>1801</v>
      </c>
      <c r="I314" s="8">
        <v>0</v>
      </c>
      <c r="J314" s="3" t="s">
        <v>308</v>
      </c>
      <c r="K314" s="3" t="s">
        <v>73</v>
      </c>
      <c r="L314" s="37">
        <v>0</v>
      </c>
      <c r="M314" s="37">
        <v>0</v>
      </c>
      <c r="N314" s="8">
        <v>2582.1853910000063</v>
      </c>
      <c r="O314" s="8">
        <v>100</v>
      </c>
      <c r="P314" s="8">
        <v>2.5821853910001664</v>
      </c>
      <c r="Q314" s="37">
        <v>7.3171274933655018E-6</v>
      </c>
      <c r="R314" s="37">
        <v>6.5904985857768163E-7</v>
      </c>
      <c r="S314" s="60" t="s">
        <v>3760</v>
      </c>
    </row>
    <row r="315" spans="1:19" ht="15" x14ac:dyDescent="0.25">
      <c r="A315" s="60" t="s">
        <v>3761</v>
      </c>
      <c r="B315" s="39" t="s">
        <v>2789</v>
      </c>
      <c r="C315" s="3" t="s">
        <v>2291</v>
      </c>
      <c r="D315" s="3" t="s">
        <v>2790</v>
      </c>
      <c r="E315" s="75" t="s">
        <v>3761</v>
      </c>
      <c r="F315" s="3" t="s">
        <v>2395</v>
      </c>
      <c r="G315" s="3" t="s">
        <v>2791</v>
      </c>
      <c r="H315" s="3" t="s">
        <v>1801</v>
      </c>
      <c r="I315" s="8">
        <v>2.3399999999998293</v>
      </c>
      <c r="J315" s="3" t="s">
        <v>1126</v>
      </c>
      <c r="K315" s="3" t="s">
        <v>73</v>
      </c>
      <c r="L315" s="37">
        <v>4.0239999999999998E-2</v>
      </c>
      <c r="M315" s="37">
        <v>5.3299999999999736E-2</v>
      </c>
      <c r="N315" s="8">
        <v>2521491.2501189997</v>
      </c>
      <c r="O315" s="8">
        <v>97.2</v>
      </c>
      <c r="P315" s="8">
        <v>2450.8894951099996</v>
      </c>
      <c r="Q315" s="37">
        <v>6.9450748851630061E-3</v>
      </c>
      <c r="R315" s="37">
        <v>6.2553927412474725E-4</v>
      </c>
      <c r="S315" s="60" t="s">
        <v>3760</v>
      </c>
    </row>
    <row r="316" spans="1:19" ht="15" x14ac:dyDescent="0.25">
      <c r="A316" s="60" t="s">
        <v>3761</v>
      </c>
      <c r="B316" s="39" t="s">
        <v>2789</v>
      </c>
      <c r="C316" s="3" t="s">
        <v>2291</v>
      </c>
      <c r="D316" s="3" t="s">
        <v>2792</v>
      </c>
      <c r="E316" s="75" t="s">
        <v>3761</v>
      </c>
      <c r="F316" s="3" t="s">
        <v>2395</v>
      </c>
      <c r="G316" s="3" t="s">
        <v>2793</v>
      </c>
      <c r="H316" s="3" t="s">
        <v>1801</v>
      </c>
      <c r="I316" s="8">
        <v>2.9199999999999271</v>
      </c>
      <c r="J316" s="3" t="s">
        <v>1126</v>
      </c>
      <c r="K316" s="3" t="s">
        <v>73</v>
      </c>
      <c r="L316" s="37">
        <v>5.2490000000000002E-2</v>
      </c>
      <c r="M316" s="37">
        <v>4.9599999999999304E-2</v>
      </c>
      <c r="N316" s="8">
        <v>3225307.1136599993</v>
      </c>
      <c r="O316" s="8">
        <v>101.02</v>
      </c>
      <c r="P316" s="8">
        <v>3258.2052462199995</v>
      </c>
      <c r="Q316" s="37">
        <v>9.2327620120683032E-3</v>
      </c>
      <c r="R316" s="37">
        <v>8.3159006097026312E-4</v>
      </c>
      <c r="S316" s="60" t="s">
        <v>3760</v>
      </c>
    </row>
    <row r="317" spans="1:19" ht="15" x14ac:dyDescent="0.25">
      <c r="A317" s="60" t="s">
        <v>3761</v>
      </c>
      <c r="B317" s="39" t="s">
        <v>2794</v>
      </c>
      <c r="C317" s="3" t="s">
        <v>2291</v>
      </c>
      <c r="D317" s="3" t="s">
        <v>2795</v>
      </c>
      <c r="E317" s="75" t="s">
        <v>3761</v>
      </c>
      <c r="F317" s="3" t="s">
        <v>2395</v>
      </c>
      <c r="G317" s="3" t="s">
        <v>2796</v>
      </c>
      <c r="H317" s="3" t="s">
        <v>1801</v>
      </c>
      <c r="I317" s="8">
        <v>2.9700000000006259</v>
      </c>
      <c r="J317" s="3" t="s">
        <v>308</v>
      </c>
      <c r="K317" s="3" t="s">
        <v>73</v>
      </c>
      <c r="L317" s="37">
        <v>2.1899999999999999E-2</v>
      </c>
      <c r="M317" s="37">
        <v>2.4399999999996261E-2</v>
      </c>
      <c r="N317" s="8">
        <v>369989.17311599996</v>
      </c>
      <c r="O317" s="8">
        <v>111.67</v>
      </c>
      <c r="P317" s="8">
        <v>413.16690952799991</v>
      </c>
      <c r="Q317" s="37">
        <v>1.1707892715964909E-3</v>
      </c>
      <c r="R317" s="37">
        <v>1.0545237930725656E-4</v>
      </c>
      <c r="S317" s="60" t="s">
        <v>3760</v>
      </c>
    </row>
    <row r="318" spans="1:19" ht="15" x14ac:dyDescent="0.25">
      <c r="A318" s="60" t="s">
        <v>3761</v>
      </c>
      <c r="B318" s="39" t="s">
        <v>2794</v>
      </c>
      <c r="C318" s="3" t="s">
        <v>2291</v>
      </c>
      <c r="D318" s="3" t="s">
        <v>2797</v>
      </c>
      <c r="E318" s="75" t="s">
        <v>3761</v>
      </c>
      <c r="F318" s="3" t="s">
        <v>2395</v>
      </c>
      <c r="G318" s="3" t="s">
        <v>2796</v>
      </c>
      <c r="H318" s="3" t="s">
        <v>1801</v>
      </c>
      <c r="I318" s="8">
        <v>2.8699999999995303</v>
      </c>
      <c r="J318" s="3" t="s">
        <v>308</v>
      </c>
      <c r="K318" s="3" t="s">
        <v>73</v>
      </c>
      <c r="L318" s="37">
        <v>3.5000000000000003E-2</v>
      </c>
      <c r="M318" s="37">
        <v>5.0099999999997757E-2</v>
      </c>
      <c r="N318" s="8">
        <v>584115.58506299986</v>
      </c>
      <c r="O318" s="8">
        <v>96.05</v>
      </c>
      <c r="P318" s="8">
        <v>561.04301938699984</v>
      </c>
      <c r="Q318" s="37">
        <v>1.5898251598919168E-3</v>
      </c>
      <c r="R318" s="37">
        <v>1.4319472330365064E-4</v>
      </c>
      <c r="S318" s="60" t="s">
        <v>3760</v>
      </c>
    </row>
    <row r="319" spans="1:19" ht="15" x14ac:dyDescent="0.25">
      <c r="A319" s="60" t="s">
        <v>3761</v>
      </c>
      <c r="B319" s="39" t="s">
        <v>2794</v>
      </c>
      <c r="C319" s="3" t="s">
        <v>2291</v>
      </c>
      <c r="D319" s="3" t="s">
        <v>2798</v>
      </c>
      <c r="E319" s="75" t="s">
        <v>3761</v>
      </c>
      <c r="F319" s="3" t="s">
        <v>2395</v>
      </c>
      <c r="G319" s="3" t="s">
        <v>2799</v>
      </c>
      <c r="H319" s="3" t="s">
        <v>1801</v>
      </c>
      <c r="I319" s="8">
        <v>2.5700000000001064</v>
      </c>
      <c r="J319" s="3" t="s">
        <v>308</v>
      </c>
      <c r="K319" s="3" t="s">
        <v>73</v>
      </c>
      <c r="L319" s="37">
        <v>2.7699999999999999E-2</v>
      </c>
      <c r="M319" s="37">
        <v>2.7199999999998826E-2</v>
      </c>
      <c r="N319" s="8">
        <v>3648630.6243409994</v>
      </c>
      <c r="O319" s="8">
        <v>113.03</v>
      </c>
      <c r="P319" s="8">
        <v>4124.0471946929993</v>
      </c>
      <c r="Q319" s="37">
        <v>1.168629456947581E-2</v>
      </c>
      <c r="R319" s="37">
        <v>1.0525784592783837E-3</v>
      </c>
      <c r="S319" s="60" t="s">
        <v>3760</v>
      </c>
    </row>
    <row r="320" spans="1:19" ht="15" x14ac:dyDescent="0.25">
      <c r="A320" s="60" t="s">
        <v>3761</v>
      </c>
      <c r="B320" s="39" t="s">
        <v>2794</v>
      </c>
      <c r="C320" s="3" t="s">
        <v>2291</v>
      </c>
      <c r="D320" s="3" t="s">
        <v>2800</v>
      </c>
      <c r="E320" s="75" t="s">
        <v>3761</v>
      </c>
      <c r="F320" s="3" t="s">
        <v>2395</v>
      </c>
      <c r="G320" s="3" t="s">
        <v>2801</v>
      </c>
      <c r="H320" s="3" t="s">
        <v>1801</v>
      </c>
      <c r="I320" s="8">
        <v>2.7399999999997151</v>
      </c>
      <c r="J320" s="3" t="s">
        <v>308</v>
      </c>
      <c r="K320" s="3" t="s">
        <v>73</v>
      </c>
      <c r="L320" s="37">
        <v>2.3E-2</v>
      </c>
      <c r="M320" s="37">
        <v>2.6199999999999495E-2</v>
      </c>
      <c r="N320" s="8">
        <v>1036638.7780579998</v>
      </c>
      <c r="O320" s="8">
        <v>111.11</v>
      </c>
      <c r="P320" s="8">
        <v>1151.8093462439997</v>
      </c>
      <c r="Q320" s="37">
        <v>3.2638771266740437E-3</v>
      </c>
      <c r="R320" s="37">
        <v>2.9397571119265585E-4</v>
      </c>
      <c r="S320" s="60" t="s">
        <v>3760</v>
      </c>
    </row>
    <row r="321" spans="1:19" ht="15" x14ac:dyDescent="0.25">
      <c r="A321" s="60" t="s">
        <v>3761</v>
      </c>
      <c r="B321" s="39" t="s">
        <v>2794</v>
      </c>
      <c r="C321" s="3" t="s">
        <v>2291</v>
      </c>
      <c r="D321" s="3" t="s">
        <v>2802</v>
      </c>
      <c r="E321" s="75" t="s">
        <v>3761</v>
      </c>
      <c r="F321" s="3" t="s">
        <v>2395</v>
      </c>
      <c r="G321" s="3" t="s">
        <v>2803</v>
      </c>
      <c r="H321" s="3" t="s">
        <v>1801</v>
      </c>
      <c r="I321" s="8">
        <v>2.7399999999996458</v>
      </c>
      <c r="J321" s="3" t="s">
        <v>308</v>
      </c>
      <c r="K321" s="3" t="s">
        <v>73</v>
      </c>
      <c r="L321" s="37">
        <v>2.5499999999999998E-2</v>
      </c>
      <c r="M321" s="37">
        <v>2.6400000000001381E-2</v>
      </c>
      <c r="N321" s="8">
        <v>1045949.904807</v>
      </c>
      <c r="O321" s="8">
        <v>110.61</v>
      </c>
      <c r="P321" s="8">
        <v>1156.9251895259999</v>
      </c>
      <c r="Q321" s="37">
        <v>3.2783738694954312E-3</v>
      </c>
      <c r="R321" s="37">
        <v>2.9528142526077001E-4</v>
      </c>
      <c r="S321" s="60" t="s">
        <v>3760</v>
      </c>
    </row>
    <row r="322" spans="1:19" ht="15" x14ac:dyDescent="0.25">
      <c r="A322" s="60" t="s">
        <v>3761</v>
      </c>
      <c r="B322" s="39" t="s">
        <v>2804</v>
      </c>
      <c r="C322" s="3" t="s">
        <v>2291</v>
      </c>
      <c r="D322" s="3" t="s">
        <v>2805</v>
      </c>
      <c r="E322" s="75" t="s">
        <v>3761</v>
      </c>
      <c r="F322" s="3" t="s">
        <v>2395</v>
      </c>
      <c r="G322" s="3" t="s">
        <v>2806</v>
      </c>
      <c r="H322" s="3" t="s">
        <v>1801</v>
      </c>
      <c r="I322" s="8">
        <v>2.5599999999999516</v>
      </c>
      <c r="J322" s="3" t="s">
        <v>308</v>
      </c>
      <c r="K322" s="3" t="s">
        <v>73</v>
      </c>
      <c r="L322" s="37">
        <v>8.3529999999999993E-2</v>
      </c>
      <c r="M322" s="37">
        <v>7.3800000000001587E-2</v>
      </c>
      <c r="N322" s="8">
        <v>947750.94084699987</v>
      </c>
      <c r="O322" s="8">
        <v>105.49</v>
      </c>
      <c r="P322" s="8">
        <v>999.78246739799988</v>
      </c>
      <c r="Q322" s="37">
        <v>2.8330792223826939E-3</v>
      </c>
      <c r="R322" s="37">
        <v>2.5517396854758017E-4</v>
      </c>
      <c r="S322" s="60" t="s">
        <v>3760</v>
      </c>
    </row>
    <row r="323" spans="1:19" ht="15" x14ac:dyDescent="0.25">
      <c r="A323" s="60" t="s">
        <v>3761</v>
      </c>
      <c r="B323" s="39" t="s">
        <v>2807</v>
      </c>
      <c r="C323" s="3" t="s">
        <v>2239</v>
      </c>
      <c r="D323" s="3" t="s">
        <v>2808</v>
      </c>
      <c r="E323" s="75" t="s">
        <v>3761</v>
      </c>
      <c r="F323" s="3" t="s">
        <v>473</v>
      </c>
      <c r="G323" s="3" t="s">
        <v>2809</v>
      </c>
      <c r="H323" s="3" t="s">
        <v>263</v>
      </c>
      <c r="I323" s="8">
        <v>6.0500000000001037</v>
      </c>
      <c r="J323" s="3" t="s">
        <v>873</v>
      </c>
      <c r="K323" s="3" t="s">
        <v>73</v>
      </c>
      <c r="L323" s="37">
        <v>2.7660000000000001E-2</v>
      </c>
      <c r="M323" s="37">
        <v>2.8800000000000527E-2</v>
      </c>
      <c r="N323" s="8">
        <v>3116410.7368589994</v>
      </c>
      <c r="O323" s="8">
        <v>111.38</v>
      </c>
      <c r="P323" s="8">
        <v>3471.0582785619995</v>
      </c>
      <c r="Q323" s="37">
        <v>9.8359227225363471E-3</v>
      </c>
      <c r="R323" s="37">
        <v>8.8591643170714133E-4</v>
      </c>
      <c r="S323" s="60" t="s">
        <v>3760</v>
      </c>
    </row>
    <row r="324" spans="1:19" ht="15" x14ac:dyDescent="0.25">
      <c r="A324" s="60" t="s">
        <v>3761</v>
      </c>
      <c r="B324" s="39" t="s">
        <v>2810</v>
      </c>
      <c r="C324" s="3" t="s">
        <v>2239</v>
      </c>
      <c r="D324" s="3" t="s">
        <v>2811</v>
      </c>
      <c r="E324" s="75" t="s">
        <v>3761</v>
      </c>
      <c r="F324" s="3" t="s">
        <v>2395</v>
      </c>
      <c r="G324" s="3" t="s">
        <v>2396</v>
      </c>
      <c r="H324" s="3" t="s">
        <v>1801</v>
      </c>
      <c r="I324" s="8">
        <v>0</v>
      </c>
      <c r="J324" s="3" t="s">
        <v>308</v>
      </c>
      <c r="K324" s="3" t="s">
        <v>73</v>
      </c>
      <c r="L324" s="37">
        <v>0</v>
      </c>
      <c r="M324" s="37">
        <v>0</v>
      </c>
      <c r="N324" s="8">
        <v>1995.1552909999955</v>
      </c>
      <c r="O324" s="8">
        <v>100</v>
      </c>
      <c r="P324" s="8">
        <v>1.9951552909999961</v>
      </c>
      <c r="Q324" s="37">
        <v>5.6536628563509593E-6</v>
      </c>
      <c r="R324" s="37">
        <v>5.0922246596118863E-7</v>
      </c>
      <c r="S324" s="60" t="s">
        <v>3760</v>
      </c>
    </row>
    <row r="325" spans="1:19" ht="15" x14ac:dyDescent="0.25">
      <c r="A325" s="60" t="s">
        <v>3761</v>
      </c>
      <c r="B325" s="39" t="s">
        <v>2810</v>
      </c>
      <c r="C325" s="3" t="s">
        <v>2239</v>
      </c>
      <c r="D325" s="3" t="s">
        <v>2394</v>
      </c>
      <c r="E325" s="75" t="s">
        <v>3761</v>
      </c>
      <c r="F325" s="3" t="s">
        <v>2395</v>
      </c>
      <c r="G325" s="3" t="s">
        <v>2396</v>
      </c>
      <c r="H325" s="3" t="s">
        <v>1801</v>
      </c>
      <c r="I325" s="8">
        <v>10.769999999999678</v>
      </c>
      <c r="J325" s="3" t="s">
        <v>308</v>
      </c>
      <c r="K325" s="3" t="s">
        <v>73</v>
      </c>
      <c r="L325" s="37">
        <v>1.286E-2</v>
      </c>
      <c r="M325" s="37">
        <v>3.0300000000000108E-2</v>
      </c>
      <c r="N325" s="8">
        <v>797330.83033999987</v>
      </c>
      <c r="O325" s="8">
        <v>92.78</v>
      </c>
      <c r="P325" s="8">
        <v>739.76354425299985</v>
      </c>
      <c r="Q325" s="37">
        <v>2.0962647326211226E-3</v>
      </c>
      <c r="R325" s="37">
        <v>1.8880947158949853E-4</v>
      </c>
      <c r="S325" s="60" t="s">
        <v>3760</v>
      </c>
    </row>
    <row r="326" spans="1:19" ht="15" x14ac:dyDescent="0.25">
      <c r="A326" s="60" t="s">
        <v>3761</v>
      </c>
      <c r="B326" s="39" t="s">
        <v>2810</v>
      </c>
      <c r="C326" s="3" t="s">
        <v>2239</v>
      </c>
      <c r="D326" s="3" t="s">
        <v>2397</v>
      </c>
      <c r="E326" s="75" t="s">
        <v>3761</v>
      </c>
      <c r="F326" s="3" t="s">
        <v>2395</v>
      </c>
      <c r="G326" s="3" t="s">
        <v>2396</v>
      </c>
      <c r="H326" s="3" t="s">
        <v>1801</v>
      </c>
      <c r="I326" s="8">
        <v>5.6000000000006924</v>
      </c>
      <c r="J326" s="3" t="s">
        <v>308</v>
      </c>
      <c r="K326" s="3" t="s">
        <v>73</v>
      </c>
      <c r="L326" s="37">
        <v>1.286E-2</v>
      </c>
      <c r="M326" s="37">
        <v>3.0699999999992452E-2</v>
      </c>
      <c r="N326" s="8">
        <v>647159.69442599989</v>
      </c>
      <c r="O326" s="8">
        <v>100.98</v>
      </c>
      <c r="P326" s="8">
        <v>653.50185930099985</v>
      </c>
      <c r="Q326" s="37">
        <v>1.8518253717656912E-3</v>
      </c>
      <c r="R326" s="37">
        <v>1.6679294579455246E-4</v>
      </c>
      <c r="S326" s="60" t="s">
        <v>3760</v>
      </c>
    </row>
    <row r="327" spans="1:19" ht="15" x14ac:dyDescent="0.25">
      <c r="A327" s="60" t="s">
        <v>3761</v>
      </c>
      <c r="B327" s="39" t="s">
        <v>2810</v>
      </c>
      <c r="C327" s="3" t="s">
        <v>2239</v>
      </c>
      <c r="D327" s="3" t="s">
        <v>2398</v>
      </c>
      <c r="E327" s="75" t="s">
        <v>3761</v>
      </c>
      <c r="F327" s="3" t="s">
        <v>2395</v>
      </c>
      <c r="G327" s="3" t="s">
        <v>2396</v>
      </c>
      <c r="H327" s="3" t="s">
        <v>1801</v>
      </c>
      <c r="I327" s="8">
        <v>6.9800000000028461</v>
      </c>
      <c r="J327" s="3" t="s">
        <v>308</v>
      </c>
      <c r="K327" s="3" t="s">
        <v>73</v>
      </c>
      <c r="L327" s="37">
        <v>6.5000000000000002E-2</v>
      </c>
      <c r="M327" s="37">
        <v>5.9700000000022797E-2</v>
      </c>
      <c r="N327" s="8">
        <v>148587.55392799998</v>
      </c>
      <c r="O327" s="8">
        <v>99.9</v>
      </c>
      <c r="P327" s="8">
        <v>148.43896628699997</v>
      </c>
      <c r="Q327" s="37">
        <v>4.2063085210340435E-4</v>
      </c>
      <c r="R327" s="37">
        <v>3.7886001555051894E-5</v>
      </c>
      <c r="S327" s="60" t="s">
        <v>3760</v>
      </c>
    </row>
    <row r="328" spans="1:19" ht="15" x14ac:dyDescent="0.25">
      <c r="A328" s="60" t="s">
        <v>3761</v>
      </c>
      <c r="B328" s="39" t="s">
        <v>2812</v>
      </c>
      <c r="C328" s="3" t="s">
        <v>2291</v>
      </c>
      <c r="D328" s="3" t="s">
        <v>2813</v>
      </c>
      <c r="E328" s="75" t="s">
        <v>3761</v>
      </c>
      <c r="F328" s="3" t="s">
        <v>2814</v>
      </c>
      <c r="G328" s="3" t="s">
        <v>2815</v>
      </c>
      <c r="H328" s="3" t="s">
        <v>1801</v>
      </c>
      <c r="I328" s="8">
        <v>1.5099999999996967</v>
      </c>
      <c r="J328" s="3" t="s">
        <v>1229</v>
      </c>
      <c r="K328" s="3" t="s">
        <v>73</v>
      </c>
      <c r="L328" s="37">
        <v>4.0649999999999999E-2</v>
      </c>
      <c r="M328" s="37">
        <v>3.2700000000003393E-2</v>
      </c>
      <c r="N328" s="8">
        <v>1066619.1421449997</v>
      </c>
      <c r="O328" s="8">
        <v>115.94</v>
      </c>
      <c r="P328" s="8">
        <v>1236.6382332389996</v>
      </c>
      <c r="Q328" s="37">
        <v>3.5042563742006087E-3</v>
      </c>
      <c r="R328" s="37">
        <v>3.156265446967918E-4</v>
      </c>
      <c r="S328" s="60" t="s">
        <v>3760</v>
      </c>
    </row>
    <row r="329" spans="1:19" ht="15" x14ac:dyDescent="0.25">
      <c r="A329" s="60" t="s">
        <v>3761</v>
      </c>
      <c r="B329" s="39" t="s">
        <v>2812</v>
      </c>
      <c r="C329" s="3" t="s">
        <v>2291</v>
      </c>
      <c r="D329" s="3" t="s">
        <v>2816</v>
      </c>
      <c r="E329" s="75" t="s">
        <v>3761</v>
      </c>
      <c r="F329" s="3" t="s">
        <v>2814</v>
      </c>
      <c r="G329" s="3" t="s">
        <v>2817</v>
      </c>
      <c r="H329" s="3" t="s">
        <v>1801</v>
      </c>
      <c r="I329" s="8">
        <v>1.5799999999995424</v>
      </c>
      <c r="J329" s="3" t="s">
        <v>1229</v>
      </c>
      <c r="K329" s="3" t="s">
        <v>73</v>
      </c>
      <c r="L329" s="37">
        <v>2.7709999999999999E-2</v>
      </c>
      <c r="M329" s="37">
        <v>3.1600000000003264E-2</v>
      </c>
      <c r="N329" s="8">
        <v>730670.78850599984</v>
      </c>
      <c r="O329" s="8">
        <v>110.24</v>
      </c>
      <c r="P329" s="8">
        <v>805.49147720799988</v>
      </c>
      <c r="Q329" s="37">
        <v>2.2825176898965223E-3</v>
      </c>
      <c r="R329" s="37">
        <v>2.05585178349197E-4</v>
      </c>
      <c r="S329" s="60" t="s">
        <v>3760</v>
      </c>
    </row>
    <row r="330" spans="1:19" ht="15" x14ac:dyDescent="0.25">
      <c r="A330" s="60" t="s">
        <v>3761</v>
      </c>
      <c r="B330" s="39" t="s">
        <v>2818</v>
      </c>
      <c r="C330" s="3" t="s">
        <v>2291</v>
      </c>
      <c r="D330" s="3" t="s">
        <v>2819</v>
      </c>
      <c r="E330" s="75" t="s">
        <v>3761</v>
      </c>
      <c r="F330" s="3" t="s">
        <v>601</v>
      </c>
      <c r="G330" s="3" t="s">
        <v>2820</v>
      </c>
      <c r="H330" s="3" t="s">
        <v>263</v>
      </c>
      <c r="I330" s="8">
        <v>0</v>
      </c>
      <c r="J330" s="3" t="s">
        <v>2821</v>
      </c>
      <c r="K330" s="3" t="s">
        <v>73</v>
      </c>
      <c r="L330" s="37">
        <v>0</v>
      </c>
      <c r="M330" s="37">
        <v>0</v>
      </c>
      <c r="N330" s="8">
        <v>0.92437299999983225</v>
      </c>
      <c r="O330" s="8">
        <v>100</v>
      </c>
      <c r="P330" s="8">
        <v>9.2437300000014488E-4</v>
      </c>
      <c r="Q330" s="37">
        <v>2.6193917431335098E-9</v>
      </c>
      <c r="R330" s="37">
        <v>2.3592724869656098E-10</v>
      </c>
      <c r="S330" s="60" t="s">
        <v>3760</v>
      </c>
    </row>
    <row r="331" spans="1:19" ht="15" x14ac:dyDescent="0.25">
      <c r="A331" s="60" t="s">
        <v>3761</v>
      </c>
      <c r="B331" s="39" t="s">
        <v>2818</v>
      </c>
      <c r="C331" s="3" t="s">
        <v>2291</v>
      </c>
      <c r="D331" s="3" t="s">
        <v>2822</v>
      </c>
      <c r="E331" s="75" t="s">
        <v>3761</v>
      </c>
      <c r="F331" s="3" t="s">
        <v>601</v>
      </c>
      <c r="G331" s="3" t="s">
        <v>2823</v>
      </c>
      <c r="H331" s="3" t="s">
        <v>263</v>
      </c>
      <c r="I331" s="8">
        <v>7.8899999999976469</v>
      </c>
      <c r="J331" s="3" t="s">
        <v>2821</v>
      </c>
      <c r="K331" s="3" t="s">
        <v>73</v>
      </c>
      <c r="L331" s="37">
        <v>2.9909999999999999E-2</v>
      </c>
      <c r="M331" s="37">
        <v>2.9099999999959852E-2</v>
      </c>
      <c r="N331" s="8">
        <v>79286.374991999983</v>
      </c>
      <c r="O331" s="8">
        <v>103.63</v>
      </c>
      <c r="P331" s="8">
        <v>82.164470348999984</v>
      </c>
      <c r="Q331" s="37">
        <v>2.3282910168414148E-4</v>
      </c>
      <c r="R331" s="37">
        <v>2.0970795804341635E-5</v>
      </c>
      <c r="S331" s="60" t="s">
        <v>3760</v>
      </c>
    </row>
    <row r="332" spans="1:19" ht="15" x14ac:dyDescent="0.25">
      <c r="A332" s="60" t="s">
        <v>3761</v>
      </c>
      <c r="B332" s="39" t="s">
        <v>2824</v>
      </c>
      <c r="C332" s="3" t="s">
        <v>2239</v>
      </c>
      <c r="D332" s="3" t="s">
        <v>2825</v>
      </c>
      <c r="E332" s="75" t="s">
        <v>3761</v>
      </c>
      <c r="F332" s="3" t="s">
        <v>2814</v>
      </c>
      <c r="G332" s="3" t="s">
        <v>2826</v>
      </c>
      <c r="H332" s="3" t="s">
        <v>1801</v>
      </c>
      <c r="I332" s="8">
        <v>0.36999999998705663</v>
      </c>
      <c r="J332" s="3" t="s">
        <v>2300</v>
      </c>
      <c r="K332" s="3" t="s">
        <v>73</v>
      </c>
      <c r="L332" s="37">
        <v>6.25E-2</v>
      </c>
      <c r="M332" s="37">
        <v>4.5999999999698643E-2</v>
      </c>
      <c r="N332" s="8">
        <v>8625.2027219999982</v>
      </c>
      <c r="O332" s="8">
        <v>100.63</v>
      </c>
      <c r="P332" s="8">
        <v>8.6795414059999985</v>
      </c>
      <c r="Q332" s="37">
        <v>2.4595178670361689E-5</v>
      </c>
      <c r="R332" s="37">
        <v>2.2152749202596129E-6</v>
      </c>
      <c r="S332" s="60" t="s">
        <v>3760</v>
      </c>
    </row>
    <row r="333" spans="1:19" ht="15" x14ac:dyDescent="0.25">
      <c r="A333" s="60" t="s">
        <v>3761</v>
      </c>
      <c r="B333" s="39" t="s">
        <v>2824</v>
      </c>
      <c r="C333" s="3" t="s">
        <v>2239</v>
      </c>
      <c r="D333" s="3" t="s">
        <v>2827</v>
      </c>
      <c r="E333" s="75" t="s">
        <v>3761</v>
      </c>
      <c r="F333" s="3" t="s">
        <v>2814</v>
      </c>
      <c r="G333" s="3" t="s">
        <v>2828</v>
      </c>
      <c r="H333" s="3" t="s">
        <v>1801</v>
      </c>
      <c r="I333" s="8">
        <v>0.60999999996209764</v>
      </c>
      <c r="J333" s="3" t="s">
        <v>2300</v>
      </c>
      <c r="K333" s="3" t="s">
        <v>73</v>
      </c>
      <c r="L333" s="37">
        <v>6.25E-2</v>
      </c>
      <c r="M333" s="37">
        <v>4.8000000000500351E-2</v>
      </c>
      <c r="N333" s="8">
        <v>8647.2896249999976</v>
      </c>
      <c r="O333" s="8">
        <v>100.7</v>
      </c>
      <c r="P333" s="8">
        <v>8.7078205759999978</v>
      </c>
      <c r="Q333" s="37">
        <v>2.4675313231194444E-5</v>
      </c>
      <c r="R333" s="37">
        <v>2.2224925983760457E-6</v>
      </c>
      <c r="S333" s="60" t="s">
        <v>3760</v>
      </c>
    </row>
    <row r="334" spans="1:19" ht="15" x14ac:dyDescent="0.25">
      <c r="A334" s="60" t="s">
        <v>3761</v>
      </c>
      <c r="B334" s="39" t="s">
        <v>2824</v>
      </c>
      <c r="C334" s="3" t="s">
        <v>2239</v>
      </c>
      <c r="D334" s="3" t="s">
        <v>2829</v>
      </c>
      <c r="E334" s="75" t="s">
        <v>3761</v>
      </c>
      <c r="F334" s="3" t="s">
        <v>2814</v>
      </c>
      <c r="G334" s="3" t="s">
        <v>2830</v>
      </c>
      <c r="H334" s="3" t="s">
        <v>1801</v>
      </c>
      <c r="I334" s="8">
        <v>2.2399999999958098</v>
      </c>
      <c r="J334" s="3" t="s">
        <v>2300</v>
      </c>
      <c r="K334" s="3" t="s">
        <v>73</v>
      </c>
      <c r="L334" s="37">
        <v>6.0999999999999999E-2</v>
      </c>
      <c r="M334" s="37">
        <v>4.8199999999996856E-2</v>
      </c>
      <c r="N334" s="8">
        <v>50888.703410999995</v>
      </c>
      <c r="O334" s="8">
        <v>100.8</v>
      </c>
      <c r="P334" s="8">
        <v>51.295812962999989</v>
      </c>
      <c r="Q334" s="37">
        <v>1.4535672172659951E-4</v>
      </c>
      <c r="R334" s="37">
        <v>1.3092204144876665E-5</v>
      </c>
      <c r="S334" s="60" t="s">
        <v>3760</v>
      </c>
    </row>
    <row r="335" spans="1:19" ht="15" x14ac:dyDescent="0.25">
      <c r="A335" s="60" t="s">
        <v>3761</v>
      </c>
      <c r="B335" s="39" t="s">
        <v>2824</v>
      </c>
      <c r="C335" s="3" t="s">
        <v>2239</v>
      </c>
      <c r="D335" s="3" t="s">
        <v>2831</v>
      </c>
      <c r="E335" s="75" t="s">
        <v>3761</v>
      </c>
      <c r="F335" s="3" t="s">
        <v>2814</v>
      </c>
      <c r="G335" s="3" t="s">
        <v>2830</v>
      </c>
      <c r="H335" s="3" t="s">
        <v>1801</v>
      </c>
      <c r="I335" s="8">
        <v>2.3099999999961742</v>
      </c>
      <c r="J335" s="3" t="s">
        <v>2300</v>
      </c>
      <c r="K335" s="3" t="s">
        <v>73</v>
      </c>
      <c r="L335" s="37">
        <v>6.0999999999999999E-2</v>
      </c>
      <c r="M335" s="37">
        <v>4.8299999999966758E-2</v>
      </c>
      <c r="N335" s="8">
        <v>115750.22550299998</v>
      </c>
      <c r="O335" s="8">
        <v>100.8</v>
      </c>
      <c r="P335" s="8">
        <v>116.67622730199999</v>
      </c>
      <c r="Q335" s="37">
        <v>3.3062491701378062E-4</v>
      </c>
      <c r="R335" s="37">
        <v>2.9779213905697284E-5</v>
      </c>
      <c r="S335" s="60" t="s">
        <v>3760</v>
      </c>
    </row>
    <row r="336" spans="1:19" ht="15" x14ac:dyDescent="0.25">
      <c r="A336" s="60" t="s">
        <v>3761</v>
      </c>
      <c r="B336" s="39" t="s">
        <v>2832</v>
      </c>
      <c r="C336" s="3" t="s">
        <v>2239</v>
      </c>
      <c r="D336" s="3" t="s">
        <v>2833</v>
      </c>
      <c r="E336" s="75" t="s">
        <v>3761</v>
      </c>
      <c r="F336" s="3" t="s">
        <v>573</v>
      </c>
      <c r="G336" s="3" t="s">
        <v>2834</v>
      </c>
      <c r="H336" s="3" t="s">
        <v>268</v>
      </c>
      <c r="I336" s="8">
        <v>0</v>
      </c>
      <c r="J336" s="3" t="s">
        <v>629</v>
      </c>
      <c r="K336" s="3" t="s">
        <v>73</v>
      </c>
      <c r="L336" s="37">
        <v>0</v>
      </c>
      <c r="M336" s="37">
        <v>0</v>
      </c>
      <c r="N336" s="8">
        <v>531.12000000104308</v>
      </c>
      <c r="O336" s="8">
        <v>100</v>
      </c>
      <c r="P336" s="8">
        <v>0.53112000000328408</v>
      </c>
      <c r="Q336" s="37">
        <v>1.505032430221841E-6</v>
      </c>
      <c r="R336" s="37">
        <v>1.3555748634855479E-7</v>
      </c>
      <c r="S336" s="60" t="s">
        <v>3760</v>
      </c>
    </row>
    <row r="337" spans="1:19" ht="15" x14ac:dyDescent="0.25">
      <c r="A337" s="60" t="s">
        <v>3761</v>
      </c>
      <c r="B337" s="39" t="s">
        <v>2832</v>
      </c>
      <c r="C337" s="3" t="s">
        <v>2291</v>
      </c>
      <c r="D337" s="3" t="s">
        <v>2835</v>
      </c>
      <c r="E337" s="75" t="s">
        <v>3761</v>
      </c>
      <c r="F337" s="3" t="s">
        <v>573</v>
      </c>
      <c r="G337" s="3" t="s">
        <v>2834</v>
      </c>
      <c r="H337" s="3" t="s">
        <v>268</v>
      </c>
      <c r="I337" s="8">
        <v>0</v>
      </c>
      <c r="J337" s="3" t="s">
        <v>629</v>
      </c>
      <c r="K337" s="3" t="s">
        <v>73</v>
      </c>
      <c r="L337" s="37">
        <v>0</v>
      </c>
      <c r="M337" s="37">
        <v>0</v>
      </c>
      <c r="N337" s="8">
        <v>260.89000000059605</v>
      </c>
      <c r="O337" s="8">
        <v>100</v>
      </c>
      <c r="P337" s="8">
        <v>0.26089000000138185</v>
      </c>
      <c r="Q337" s="37">
        <v>7.3928285645471452E-7</v>
      </c>
      <c r="R337" s="37">
        <v>6.6586821459261752E-8</v>
      </c>
      <c r="S337" s="60" t="s">
        <v>3760</v>
      </c>
    </row>
    <row r="338" spans="1:19" ht="15" x14ac:dyDescent="0.25">
      <c r="A338" s="60" t="s">
        <v>3761</v>
      </c>
      <c r="B338" s="39" t="s">
        <v>2832</v>
      </c>
      <c r="C338" s="3" t="s">
        <v>2239</v>
      </c>
      <c r="D338" s="3" t="s">
        <v>2836</v>
      </c>
      <c r="E338" s="75" t="s">
        <v>3761</v>
      </c>
      <c r="F338" s="3" t="s">
        <v>2814</v>
      </c>
      <c r="G338" s="3" t="s">
        <v>37</v>
      </c>
      <c r="H338" s="3" t="s">
        <v>1801</v>
      </c>
      <c r="I338" s="8">
        <v>7.0000000000000007E-2</v>
      </c>
      <c r="J338" s="3" t="s">
        <v>629</v>
      </c>
      <c r="K338" s="3" t="s">
        <v>73</v>
      </c>
      <c r="L338" s="37">
        <v>2.5000000000000001E-2</v>
      </c>
      <c r="M338" s="37">
        <v>7.0699999999999999E-2</v>
      </c>
      <c r="N338" s="8">
        <v>11336896.999999998</v>
      </c>
      <c r="O338" s="8">
        <v>100</v>
      </c>
      <c r="P338" s="8">
        <v>11336.896999999999</v>
      </c>
      <c r="Q338" s="37">
        <v>3.2125315640494041E-2</v>
      </c>
      <c r="R338" s="37">
        <v>2.8935104313582037E-3</v>
      </c>
      <c r="S338" s="60" t="s">
        <v>3760</v>
      </c>
    </row>
    <row r="339" spans="1:19" ht="15" x14ac:dyDescent="0.25">
      <c r="A339" s="60" t="s">
        <v>3761</v>
      </c>
      <c r="B339" s="39" t="s">
        <v>2837</v>
      </c>
      <c r="C339" s="3" t="s">
        <v>2239</v>
      </c>
      <c r="D339" s="3" t="s">
        <v>2838</v>
      </c>
      <c r="E339" s="75" t="s">
        <v>3761</v>
      </c>
      <c r="F339" s="3" t="s">
        <v>2814</v>
      </c>
      <c r="G339" s="3" t="s">
        <v>2839</v>
      </c>
      <c r="H339" s="3" t="s">
        <v>1801</v>
      </c>
      <c r="I339" s="8">
        <v>2.2000000000104785</v>
      </c>
      <c r="J339" s="3" t="s">
        <v>2300</v>
      </c>
      <c r="K339" s="3" t="s">
        <v>73</v>
      </c>
      <c r="L339" s="37">
        <v>6.1499999999999999E-2</v>
      </c>
      <c r="M339" s="37">
        <v>4.8200000000058064E-2</v>
      </c>
      <c r="N339" s="8">
        <v>36769.227756999993</v>
      </c>
      <c r="O339" s="8">
        <v>100.91</v>
      </c>
      <c r="P339" s="8">
        <v>37.103827567999993</v>
      </c>
      <c r="Q339" s="37">
        <v>1.0514095453918866E-4</v>
      </c>
      <c r="R339" s="37">
        <v>9.4699909606062454E-6</v>
      </c>
      <c r="S339" s="60" t="s">
        <v>3760</v>
      </c>
    </row>
    <row r="340" spans="1:19" ht="15" x14ac:dyDescent="0.25">
      <c r="A340" s="60" t="s">
        <v>3761</v>
      </c>
      <c r="B340" s="39" t="s">
        <v>2840</v>
      </c>
      <c r="C340" s="3" t="s">
        <v>2239</v>
      </c>
      <c r="D340" s="3" t="s">
        <v>2841</v>
      </c>
      <c r="E340" s="75" t="s">
        <v>3761</v>
      </c>
      <c r="F340" s="3" t="s">
        <v>2814</v>
      </c>
      <c r="G340" s="3" t="s">
        <v>2842</v>
      </c>
      <c r="H340" s="3" t="s">
        <v>1801</v>
      </c>
      <c r="I340" s="8">
        <v>3.0599999999997878</v>
      </c>
      <c r="J340" s="3" t="s">
        <v>308</v>
      </c>
      <c r="K340" s="3" t="s">
        <v>73</v>
      </c>
      <c r="L340" s="37">
        <v>0.02</v>
      </c>
      <c r="M340" s="37">
        <v>5.8199999999996671E-2</v>
      </c>
      <c r="N340" s="8">
        <v>1382568.2106089997</v>
      </c>
      <c r="O340" s="8">
        <v>100.65</v>
      </c>
      <c r="P340" s="8">
        <v>1391.554903817</v>
      </c>
      <c r="Q340" s="37">
        <v>3.9432430687337513E-3</v>
      </c>
      <c r="R340" s="37">
        <v>3.5516584740975869E-4</v>
      </c>
      <c r="S340" s="60" t="s">
        <v>3760</v>
      </c>
    </row>
    <row r="341" spans="1:19" ht="15" x14ac:dyDescent="0.25">
      <c r="A341" s="60" t="s">
        <v>3761</v>
      </c>
      <c r="B341" s="39" t="s">
        <v>2843</v>
      </c>
      <c r="C341" s="3" t="s">
        <v>2291</v>
      </c>
      <c r="D341" s="3" t="s">
        <v>2844</v>
      </c>
      <c r="E341" s="75" t="s">
        <v>3761</v>
      </c>
      <c r="F341" s="3" t="s">
        <v>2814</v>
      </c>
      <c r="G341" s="3" t="s">
        <v>2845</v>
      </c>
      <c r="H341" s="3" t="s">
        <v>1801</v>
      </c>
      <c r="I341" s="8">
        <v>0.50000000000272227</v>
      </c>
      <c r="J341" s="3" t="s">
        <v>734</v>
      </c>
      <c r="K341" s="3" t="s">
        <v>73</v>
      </c>
      <c r="L341" s="37">
        <v>2.8500000000000001E-2</v>
      </c>
      <c r="M341" s="37">
        <v>5.6500000000018417E-2</v>
      </c>
      <c r="N341" s="8">
        <v>153122.16962699997</v>
      </c>
      <c r="O341" s="8">
        <v>99.36</v>
      </c>
      <c r="P341" s="8">
        <v>152.14218747499999</v>
      </c>
      <c r="Q341" s="37">
        <v>4.311246538510136E-4</v>
      </c>
      <c r="R341" s="37">
        <v>3.8831172807565236E-5</v>
      </c>
      <c r="S341" s="60" t="s">
        <v>3760</v>
      </c>
    </row>
    <row r="342" spans="1:19" ht="15" x14ac:dyDescent="0.25">
      <c r="A342" s="60" t="s">
        <v>3761</v>
      </c>
      <c r="B342" s="39" t="s">
        <v>2843</v>
      </c>
      <c r="C342" s="3" t="s">
        <v>2291</v>
      </c>
      <c r="D342" s="3" t="s">
        <v>2846</v>
      </c>
      <c r="E342" s="75" t="s">
        <v>3761</v>
      </c>
      <c r="F342" s="3" t="s">
        <v>2814</v>
      </c>
      <c r="G342" s="3" t="s">
        <v>2698</v>
      </c>
      <c r="H342" s="3" t="s">
        <v>1801</v>
      </c>
      <c r="I342" s="8">
        <v>0.32000000000374557</v>
      </c>
      <c r="J342" s="3" t="s">
        <v>734</v>
      </c>
      <c r="K342" s="3" t="s">
        <v>73</v>
      </c>
      <c r="L342" s="37">
        <v>2.6200000000000001E-2</v>
      </c>
      <c r="M342" s="37">
        <v>6.7700000000028238E-2</v>
      </c>
      <c r="N342" s="8">
        <v>81902.561884999988</v>
      </c>
      <c r="O342" s="8">
        <v>99.86</v>
      </c>
      <c r="P342" s="8">
        <v>81.787898023999986</v>
      </c>
      <c r="Q342" s="37">
        <v>2.3176201032730021E-4</v>
      </c>
      <c r="R342" s="37">
        <v>2.0874683442153965E-5</v>
      </c>
      <c r="S342" s="60" t="s">
        <v>3760</v>
      </c>
    </row>
    <row r="343" spans="1:19" ht="15" x14ac:dyDescent="0.25">
      <c r="A343" s="60" t="s">
        <v>3761</v>
      </c>
      <c r="B343" s="39" t="s">
        <v>2847</v>
      </c>
      <c r="C343" s="3" t="s">
        <v>2291</v>
      </c>
      <c r="D343" s="3" t="s">
        <v>2848</v>
      </c>
      <c r="E343" s="75" t="s">
        <v>3761</v>
      </c>
      <c r="F343" s="3" t="s">
        <v>2814</v>
      </c>
      <c r="G343" s="3" t="s">
        <v>2849</v>
      </c>
      <c r="H343" s="3" t="s">
        <v>1801</v>
      </c>
      <c r="I343" s="8">
        <v>4.2099999999998952</v>
      </c>
      <c r="J343" s="3" t="s">
        <v>308</v>
      </c>
      <c r="K343" s="3" t="s">
        <v>73</v>
      </c>
      <c r="L343" s="37">
        <v>3.1E-2</v>
      </c>
      <c r="M343" s="37">
        <v>3.0899999999999504E-2</v>
      </c>
      <c r="N343" s="8">
        <v>3236474.4175429996</v>
      </c>
      <c r="O343" s="8">
        <v>112.81</v>
      </c>
      <c r="P343" s="8">
        <v>3651.0667904129996</v>
      </c>
      <c r="Q343" s="37">
        <v>1.0346012058373922E-2</v>
      </c>
      <c r="R343" s="37">
        <v>9.3185991225337326E-4</v>
      </c>
      <c r="S343" s="60" t="s">
        <v>3760</v>
      </c>
    </row>
    <row r="344" spans="1:19" ht="15" x14ac:dyDescent="0.25">
      <c r="A344" s="60" t="s">
        <v>3761</v>
      </c>
      <c r="B344" s="39" t="s">
        <v>2847</v>
      </c>
      <c r="C344" s="3" t="s">
        <v>2291</v>
      </c>
      <c r="D344" s="3" t="s">
        <v>2850</v>
      </c>
      <c r="E344" s="75" t="s">
        <v>3761</v>
      </c>
      <c r="F344" s="3" t="s">
        <v>2814</v>
      </c>
      <c r="G344" s="3" t="s">
        <v>2097</v>
      </c>
      <c r="H344" s="3" t="s">
        <v>1801</v>
      </c>
      <c r="I344" s="8">
        <v>1.9100000000001169</v>
      </c>
      <c r="J344" s="3" t="s">
        <v>308</v>
      </c>
      <c r="K344" s="3" t="s">
        <v>73</v>
      </c>
      <c r="L344" s="37">
        <v>3.6700000000000003E-2</v>
      </c>
      <c r="M344" s="37">
        <v>3.849999999999934E-2</v>
      </c>
      <c r="N344" s="8">
        <v>3878264.7195789996</v>
      </c>
      <c r="O344" s="8">
        <v>99.86</v>
      </c>
      <c r="P344" s="8">
        <v>3872.8351489719994</v>
      </c>
      <c r="Q344" s="37">
        <v>1.0974436089904078E-2</v>
      </c>
      <c r="R344" s="37">
        <v>9.8846173714740317E-4</v>
      </c>
      <c r="S344" s="60" t="s">
        <v>3760</v>
      </c>
    </row>
    <row r="345" spans="1:19" ht="15" x14ac:dyDescent="0.25">
      <c r="A345" s="60" t="s">
        <v>3761</v>
      </c>
      <c r="B345" s="39" t="s">
        <v>2851</v>
      </c>
      <c r="C345" s="3" t="s">
        <v>2239</v>
      </c>
      <c r="D345" s="3" t="s">
        <v>2852</v>
      </c>
      <c r="E345" s="75" t="s">
        <v>3761</v>
      </c>
      <c r="F345" s="3" t="s">
        <v>2814</v>
      </c>
      <c r="G345" s="3" t="s">
        <v>2853</v>
      </c>
      <c r="H345" s="3" t="s">
        <v>1801</v>
      </c>
      <c r="I345" s="8">
        <v>0.36999999999326866</v>
      </c>
      <c r="J345" s="3" t="s">
        <v>308</v>
      </c>
      <c r="K345" s="3" t="s">
        <v>73</v>
      </c>
      <c r="L345" s="37">
        <v>0.03</v>
      </c>
      <c r="M345" s="37">
        <v>5.2099999999896493E-2</v>
      </c>
      <c r="N345" s="8">
        <v>43810.288959999991</v>
      </c>
      <c r="O345" s="8">
        <v>100.83</v>
      </c>
      <c r="P345" s="8">
        <v>44.173914275999998</v>
      </c>
      <c r="Q345" s="37">
        <v>1.2517542844330559E-4</v>
      </c>
      <c r="R345" s="37">
        <v>1.1274485580272015E-5</v>
      </c>
      <c r="S345" s="60" t="s">
        <v>3760</v>
      </c>
    </row>
    <row r="346" spans="1:19" ht="15" x14ac:dyDescent="0.25">
      <c r="A346" s="60" t="s">
        <v>3761</v>
      </c>
      <c r="B346" s="39" t="s">
        <v>2851</v>
      </c>
      <c r="C346" s="3" t="s">
        <v>2239</v>
      </c>
      <c r="D346" s="3" t="s">
        <v>2854</v>
      </c>
      <c r="E346" s="75" t="s">
        <v>3761</v>
      </c>
      <c r="F346" s="3" t="s">
        <v>2814</v>
      </c>
      <c r="G346" s="3" t="s">
        <v>2853</v>
      </c>
      <c r="H346" s="3" t="s">
        <v>1801</v>
      </c>
      <c r="I346" s="8">
        <v>0.48999999999998917</v>
      </c>
      <c r="J346" s="3" t="s">
        <v>308</v>
      </c>
      <c r="K346" s="3" t="s">
        <v>73</v>
      </c>
      <c r="L346" s="37">
        <v>0.03</v>
      </c>
      <c r="M346" s="37">
        <v>5.1899999999999752E-2</v>
      </c>
      <c r="N346" s="8">
        <v>876206.15332699986</v>
      </c>
      <c r="O346" s="8">
        <v>101.1</v>
      </c>
      <c r="P346" s="8">
        <v>885.84442081999987</v>
      </c>
      <c r="Q346" s="37">
        <v>2.5102134761578175E-3</v>
      </c>
      <c r="R346" s="37">
        <v>2.2609361910963256E-4</v>
      </c>
      <c r="S346" s="60" t="s">
        <v>3760</v>
      </c>
    </row>
    <row r="347" spans="1:19" ht="15" x14ac:dyDescent="0.25">
      <c r="A347" s="60" t="s">
        <v>3761</v>
      </c>
      <c r="B347" s="39" t="s">
        <v>2855</v>
      </c>
      <c r="C347" s="3" t="s">
        <v>2239</v>
      </c>
      <c r="D347" s="3" t="s">
        <v>2856</v>
      </c>
      <c r="E347" s="75" t="s">
        <v>3761</v>
      </c>
      <c r="F347" s="3" t="s">
        <v>601</v>
      </c>
      <c r="G347" s="3" t="s">
        <v>2857</v>
      </c>
      <c r="H347" s="3" t="s">
        <v>263</v>
      </c>
      <c r="I347" s="8">
        <v>2.9200000000003881</v>
      </c>
      <c r="J347" s="3" t="s">
        <v>2683</v>
      </c>
      <c r="K347" s="3" t="s">
        <v>73</v>
      </c>
      <c r="L347" s="37">
        <v>2.3599999999999999E-2</v>
      </c>
      <c r="M347" s="37">
        <v>2.7799999999995131E-2</v>
      </c>
      <c r="N347" s="8">
        <v>690327.44267399993</v>
      </c>
      <c r="O347" s="8">
        <v>110.13</v>
      </c>
      <c r="P347" s="8">
        <v>760.2576124169999</v>
      </c>
      <c r="Q347" s="37">
        <v>2.1543386842964619E-3</v>
      </c>
      <c r="R347" s="37">
        <v>1.9404016214031683E-4</v>
      </c>
      <c r="S347" s="60" t="s">
        <v>3760</v>
      </c>
    </row>
    <row r="348" spans="1:19" ht="15" x14ac:dyDescent="0.25">
      <c r="A348" s="60" t="s">
        <v>3761</v>
      </c>
      <c r="B348" s="39" t="s">
        <v>2858</v>
      </c>
      <c r="C348" s="3" t="s">
        <v>2291</v>
      </c>
      <c r="D348" s="3" t="s">
        <v>2859</v>
      </c>
      <c r="E348" s="75" t="s">
        <v>3761</v>
      </c>
      <c r="F348" s="3" t="s">
        <v>573</v>
      </c>
      <c r="G348" s="3" t="s">
        <v>2860</v>
      </c>
      <c r="H348" s="3" t="s">
        <v>268</v>
      </c>
      <c r="I348" s="8">
        <v>1.2799999999993319</v>
      </c>
      <c r="J348" s="3" t="s">
        <v>525</v>
      </c>
      <c r="K348" s="3" t="s">
        <v>73</v>
      </c>
      <c r="L348" s="37">
        <v>3.5000000000000003E-2</v>
      </c>
      <c r="M348" s="37">
        <v>5.1099999999995871E-2</v>
      </c>
      <c r="N348" s="8">
        <v>324202.43222999992</v>
      </c>
      <c r="O348" s="8">
        <v>98.32</v>
      </c>
      <c r="P348" s="8">
        <v>318.75583127199991</v>
      </c>
      <c r="Q348" s="37">
        <v>9.0325701043778202E-4</v>
      </c>
      <c r="R348" s="37">
        <v>8.135588802136839E-5</v>
      </c>
      <c r="S348" s="60" t="s">
        <v>3760</v>
      </c>
    </row>
    <row r="349" spans="1:19" ht="15" x14ac:dyDescent="0.25">
      <c r="A349" s="60" t="s">
        <v>3761</v>
      </c>
      <c r="B349" s="39" t="s">
        <v>2861</v>
      </c>
      <c r="C349" s="3" t="s">
        <v>2291</v>
      </c>
      <c r="D349" s="3" t="s">
        <v>2862</v>
      </c>
      <c r="E349" s="75" t="s">
        <v>3761</v>
      </c>
      <c r="F349" s="3" t="s">
        <v>2814</v>
      </c>
      <c r="G349" s="3" t="s">
        <v>2164</v>
      </c>
      <c r="H349" s="3" t="s">
        <v>1801</v>
      </c>
      <c r="I349" s="8">
        <v>1.8099999999999707</v>
      </c>
      <c r="J349" s="3" t="s">
        <v>1269</v>
      </c>
      <c r="K349" s="3" t="s">
        <v>73</v>
      </c>
      <c r="L349" s="37">
        <v>7.0499999999999993E-2</v>
      </c>
      <c r="M349" s="37">
        <v>6.0500000000000151E-2</v>
      </c>
      <c r="N349" s="8">
        <v>8427641.5754889976</v>
      </c>
      <c r="O349" s="8">
        <v>100.39</v>
      </c>
      <c r="P349" s="8">
        <v>8460.5093775819987</v>
      </c>
      <c r="Q349" s="37">
        <v>2.3974508565631453E-2</v>
      </c>
      <c r="R349" s="37">
        <v>2.1593714875099788E-3</v>
      </c>
      <c r="S349" s="60" t="s">
        <v>3760</v>
      </c>
    </row>
    <row r="350" spans="1:19" ht="15" x14ac:dyDescent="0.25">
      <c r="A350" s="60" t="s">
        <v>3761</v>
      </c>
      <c r="B350" s="39" t="s">
        <v>2863</v>
      </c>
      <c r="C350" s="3" t="s">
        <v>2291</v>
      </c>
      <c r="D350" s="3" t="s">
        <v>2864</v>
      </c>
      <c r="E350" s="75" t="s">
        <v>3761</v>
      </c>
      <c r="F350" s="3" t="s">
        <v>601</v>
      </c>
      <c r="G350" s="3" t="s">
        <v>986</v>
      </c>
      <c r="H350" s="3" t="s">
        <v>263</v>
      </c>
      <c r="I350" s="8">
        <v>2.6900000000000279</v>
      </c>
      <c r="J350" s="3" t="s">
        <v>873</v>
      </c>
      <c r="K350" s="3" t="s">
        <v>73</v>
      </c>
      <c r="L350" s="37">
        <v>6.9500000000000006E-2</v>
      </c>
      <c r="M350" s="37">
        <v>5.8499999999999878E-2</v>
      </c>
      <c r="N350" s="8">
        <v>12890007.707951998</v>
      </c>
      <c r="O350" s="8">
        <v>102.3</v>
      </c>
      <c r="P350" s="8">
        <v>13186.477884943997</v>
      </c>
      <c r="Q350" s="37">
        <v>3.7366464936588933E-2</v>
      </c>
      <c r="R350" s="37">
        <v>3.3655780160091178E-3</v>
      </c>
      <c r="S350" s="60" t="s">
        <v>3760</v>
      </c>
    </row>
    <row r="351" spans="1:19" ht="15" x14ac:dyDescent="0.25">
      <c r="A351" s="60" t="s">
        <v>3761</v>
      </c>
      <c r="B351" s="39" t="s">
        <v>2863</v>
      </c>
      <c r="C351" s="3" t="s">
        <v>2291</v>
      </c>
      <c r="D351" s="3" t="s">
        <v>2865</v>
      </c>
      <c r="E351" s="75" t="s">
        <v>3761</v>
      </c>
      <c r="F351" s="3" t="s">
        <v>601</v>
      </c>
      <c r="G351" s="3" t="s">
        <v>2866</v>
      </c>
      <c r="H351" s="3" t="s">
        <v>263</v>
      </c>
      <c r="I351" s="8">
        <v>0</v>
      </c>
      <c r="J351" s="3" t="s">
        <v>873</v>
      </c>
      <c r="K351" s="3" t="s">
        <v>73</v>
      </c>
      <c r="L351" s="37">
        <v>0</v>
      </c>
      <c r="M351" s="37">
        <v>0</v>
      </c>
      <c r="N351" s="8">
        <v>1479.0752049999992</v>
      </c>
      <c r="O351" s="8">
        <v>100</v>
      </c>
      <c r="P351" s="8">
        <v>1.4790752049999991</v>
      </c>
      <c r="Q351" s="37">
        <v>4.1912489649198904E-6</v>
      </c>
      <c r="R351" s="37">
        <v>3.775036091825454E-7</v>
      </c>
      <c r="S351" s="60" t="s">
        <v>3760</v>
      </c>
    </row>
    <row r="352" spans="1:19" ht="15" x14ac:dyDescent="0.25">
      <c r="A352" s="60" t="s">
        <v>3761</v>
      </c>
      <c r="B352" s="39" t="s">
        <v>2863</v>
      </c>
      <c r="C352" s="3" t="s">
        <v>2291</v>
      </c>
      <c r="D352" s="3" t="s">
        <v>2867</v>
      </c>
      <c r="E352" s="75" t="s">
        <v>3761</v>
      </c>
      <c r="F352" s="3" t="s">
        <v>601</v>
      </c>
      <c r="G352" s="3" t="s">
        <v>986</v>
      </c>
      <c r="H352" s="3" t="s">
        <v>263</v>
      </c>
      <c r="I352" s="8">
        <v>0</v>
      </c>
      <c r="J352" s="3" t="s">
        <v>873</v>
      </c>
      <c r="K352" s="3" t="s">
        <v>73</v>
      </c>
      <c r="L352" s="37">
        <v>0</v>
      </c>
      <c r="M352" s="37">
        <v>0</v>
      </c>
      <c r="N352" s="8">
        <v>997.16400699992664</v>
      </c>
      <c r="O352" s="8">
        <v>100</v>
      </c>
      <c r="P352" s="8">
        <v>0.9971640070000376</v>
      </c>
      <c r="Q352" s="37">
        <v>2.8256593025601292E-6</v>
      </c>
      <c r="R352" s="37">
        <v>2.5450566023750184E-7</v>
      </c>
      <c r="S352" s="60" t="s">
        <v>3760</v>
      </c>
    </row>
    <row r="353" spans="1:19" ht="15" x14ac:dyDescent="0.25">
      <c r="A353" s="60" t="s">
        <v>3761</v>
      </c>
      <c r="B353" s="39" t="s">
        <v>2868</v>
      </c>
      <c r="C353" s="3" t="s">
        <v>2291</v>
      </c>
      <c r="D353" s="3" t="s">
        <v>2869</v>
      </c>
      <c r="E353" s="75" t="s">
        <v>3761</v>
      </c>
      <c r="F353" s="3" t="s">
        <v>2814</v>
      </c>
      <c r="G353" s="3" t="s">
        <v>2870</v>
      </c>
      <c r="H353" s="3" t="s">
        <v>1801</v>
      </c>
      <c r="I353" s="8">
        <v>2.9600000000006164</v>
      </c>
      <c r="J353" s="3" t="s">
        <v>308</v>
      </c>
      <c r="K353" s="3" t="s">
        <v>73</v>
      </c>
      <c r="L353" s="37">
        <v>2.7199999999999998E-2</v>
      </c>
      <c r="M353" s="37">
        <v>2.3200000000007201E-2</v>
      </c>
      <c r="N353" s="8">
        <v>499951.40640499996</v>
      </c>
      <c r="O353" s="8">
        <v>113.82</v>
      </c>
      <c r="P353" s="8">
        <v>569.04469071099993</v>
      </c>
      <c r="Q353" s="37">
        <v>1.6124994610640093E-3</v>
      </c>
      <c r="R353" s="37">
        <v>1.4523698578908153E-4</v>
      </c>
      <c r="S353" s="60" t="s">
        <v>3760</v>
      </c>
    </row>
    <row r="354" spans="1:19" ht="15" x14ac:dyDescent="0.25">
      <c r="A354" s="60" t="s">
        <v>3761</v>
      </c>
      <c r="B354" s="39" t="s">
        <v>2868</v>
      </c>
      <c r="C354" s="3" t="s">
        <v>2291</v>
      </c>
      <c r="D354" s="3" t="s">
        <v>2871</v>
      </c>
      <c r="E354" s="75" t="s">
        <v>3761</v>
      </c>
      <c r="F354" s="3" t="s">
        <v>2814</v>
      </c>
      <c r="G354" s="3" t="s">
        <v>455</v>
      </c>
      <c r="H354" s="3" t="s">
        <v>1801</v>
      </c>
      <c r="I354" s="8">
        <v>5.2900000000003073</v>
      </c>
      <c r="J354" s="3" t="s">
        <v>308</v>
      </c>
      <c r="K354" s="3" t="s">
        <v>73</v>
      </c>
      <c r="L354" s="37">
        <v>4.3099999999999999E-2</v>
      </c>
      <c r="M354" s="37">
        <v>5.7199999999996344E-2</v>
      </c>
      <c r="N354" s="8">
        <v>370950.63408699993</v>
      </c>
      <c r="O354" s="8">
        <v>93.48</v>
      </c>
      <c r="P354" s="8">
        <v>346.76465272399992</v>
      </c>
      <c r="Q354" s="37">
        <v>9.8262548576782526E-4</v>
      </c>
      <c r="R354" s="37">
        <v>8.8504565215966836E-5</v>
      </c>
      <c r="S354" s="60" t="s">
        <v>3760</v>
      </c>
    </row>
    <row r="355" spans="1:19" ht="15" x14ac:dyDescent="0.25">
      <c r="A355" s="60" t="s">
        <v>3761</v>
      </c>
      <c r="B355" s="39" t="s">
        <v>2868</v>
      </c>
      <c r="C355" s="3" t="s">
        <v>2291</v>
      </c>
      <c r="D355" s="3" t="s">
        <v>2872</v>
      </c>
      <c r="E355" s="75" t="s">
        <v>3761</v>
      </c>
      <c r="F355" s="3" t="s">
        <v>2814</v>
      </c>
      <c r="G355" s="3" t="s">
        <v>455</v>
      </c>
      <c r="H355" s="3" t="s">
        <v>1801</v>
      </c>
      <c r="I355" s="8">
        <v>5.3100000000010308</v>
      </c>
      <c r="J355" s="3" t="s">
        <v>308</v>
      </c>
      <c r="K355" s="3" t="s">
        <v>73</v>
      </c>
      <c r="L355" s="37">
        <v>4.0599999999999997E-2</v>
      </c>
      <c r="M355" s="37">
        <v>5.910000000000748E-2</v>
      </c>
      <c r="N355" s="8">
        <v>370950.63086199993</v>
      </c>
      <c r="O355" s="8">
        <v>91.35</v>
      </c>
      <c r="P355" s="8">
        <v>338.86340114699999</v>
      </c>
      <c r="Q355" s="37">
        <v>9.6023574359533541E-4</v>
      </c>
      <c r="R355" s="37">
        <v>8.6487932811276668E-5</v>
      </c>
      <c r="S355" s="60" t="s">
        <v>3760</v>
      </c>
    </row>
    <row r="356" spans="1:19" ht="15" x14ac:dyDescent="0.25">
      <c r="A356" s="60" t="s">
        <v>3761</v>
      </c>
      <c r="B356" s="39" t="s">
        <v>2868</v>
      </c>
      <c r="C356" s="3" t="s">
        <v>2291</v>
      </c>
      <c r="D356" s="3" t="s">
        <v>2873</v>
      </c>
      <c r="E356" s="75" t="s">
        <v>3761</v>
      </c>
      <c r="F356" s="3" t="s">
        <v>2814</v>
      </c>
      <c r="G356" s="3" t="s">
        <v>455</v>
      </c>
      <c r="H356" s="3" t="s">
        <v>1801</v>
      </c>
      <c r="I356" s="8">
        <v>4.8899999999997883</v>
      </c>
      <c r="J356" s="3" t="s">
        <v>308</v>
      </c>
      <c r="K356" s="3" t="s">
        <v>73</v>
      </c>
      <c r="L356" s="37">
        <v>4.2099999999999999E-2</v>
      </c>
      <c r="M356" s="37">
        <v>5.9799999999995183E-2</v>
      </c>
      <c r="N356" s="8">
        <v>735075.77682399983</v>
      </c>
      <c r="O356" s="8">
        <v>110.94</v>
      </c>
      <c r="P356" s="8">
        <v>815.49306672099988</v>
      </c>
      <c r="Q356" s="37">
        <v>2.3108591505282788E-3</v>
      </c>
      <c r="R356" s="37">
        <v>2.0813787893261311E-4</v>
      </c>
      <c r="S356" s="60" t="s">
        <v>3760</v>
      </c>
    </row>
    <row r="357" spans="1:19" ht="15" x14ac:dyDescent="0.25">
      <c r="A357" s="60" t="s">
        <v>3761</v>
      </c>
      <c r="B357" s="39" t="s">
        <v>2868</v>
      </c>
      <c r="C357" s="3" t="s">
        <v>2291</v>
      </c>
      <c r="D357" s="3" t="s">
        <v>2874</v>
      </c>
      <c r="E357" s="75" t="s">
        <v>3761</v>
      </c>
      <c r="F357" s="3" t="s">
        <v>2814</v>
      </c>
      <c r="G357" s="3" t="s">
        <v>455</v>
      </c>
      <c r="H357" s="3" t="s">
        <v>1801</v>
      </c>
      <c r="I357" s="8">
        <v>4.9199999999994857</v>
      </c>
      <c r="J357" s="3" t="s">
        <v>308</v>
      </c>
      <c r="K357" s="3" t="s">
        <v>73</v>
      </c>
      <c r="L357" s="37">
        <v>3.9600000000000003E-2</v>
      </c>
      <c r="M357" s="37">
        <v>5.7399999999999313E-2</v>
      </c>
      <c r="N357" s="8">
        <v>848276.47026899992</v>
      </c>
      <c r="O357" s="8">
        <v>110.9</v>
      </c>
      <c r="P357" s="8">
        <v>940.73860539799989</v>
      </c>
      <c r="Q357" s="37">
        <v>2.6657668878537861E-3</v>
      </c>
      <c r="R357" s="37">
        <v>2.4010423380405429E-4</v>
      </c>
      <c r="S357" s="60" t="s">
        <v>3760</v>
      </c>
    </row>
    <row r="358" spans="1:19" ht="15" x14ac:dyDescent="0.25">
      <c r="A358" s="60" t="s">
        <v>3761</v>
      </c>
      <c r="B358" s="39" t="s">
        <v>2875</v>
      </c>
      <c r="C358" s="3" t="s">
        <v>2239</v>
      </c>
      <c r="D358" s="3" t="s">
        <v>2876</v>
      </c>
      <c r="E358" s="75" t="s">
        <v>3761</v>
      </c>
      <c r="F358" s="3" t="s">
        <v>2814</v>
      </c>
      <c r="G358" s="3" t="s">
        <v>2783</v>
      </c>
      <c r="H358" s="3" t="s">
        <v>1801</v>
      </c>
      <c r="I358" s="8">
        <v>9.9999989088950005E-3</v>
      </c>
      <c r="J358" s="3" t="s">
        <v>462</v>
      </c>
      <c r="K358" s="3" t="s">
        <v>73</v>
      </c>
      <c r="L358" s="37">
        <v>1.6E-2</v>
      </c>
      <c r="M358" s="37">
        <v>1.2799999991573647E-2</v>
      </c>
      <c r="N358" s="8">
        <v>245.63724399999998</v>
      </c>
      <c r="O358" s="8">
        <v>111.44</v>
      </c>
      <c r="P358" s="8">
        <v>0.27373812999999997</v>
      </c>
      <c r="Q358" s="37">
        <v>7.7569054645981094E-7</v>
      </c>
      <c r="R358" s="37">
        <v>6.9866043117044107E-8</v>
      </c>
      <c r="S358" s="60" t="s">
        <v>3760</v>
      </c>
    </row>
    <row r="359" spans="1:19" ht="15" x14ac:dyDescent="0.25">
      <c r="A359" s="60" t="s">
        <v>3761</v>
      </c>
      <c r="B359" s="39" t="s">
        <v>2875</v>
      </c>
      <c r="C359" s="3" t="s">
        <v>2239</v>
      </c>
      <c r="D359" s="3" t="s">
        <v>2877</v>
      </c>
      <c r="E359" s="75" t="s">
        <v>3761</v>
      </c>
      <c r="F359" s="3" t="s">
        <v>2814</v>
      </c>
      <c r="G359" s="3" t="s">
        <v>2878</v>
      </c>
      <c r="H359" s="3" t="s">
        <v>1801</v>
      </c>
      <c r="I359" s="8">
        <v>2.8999999999909485</v>
      </c>
      <c r="J359" s="3" t="s">
        <v>462</v>
      </c>
      <c r="K359" s="3" t="s">
        <v>73</v>
      </c>
      <c r="L359" s="37">
        <v>6.1499999999999999E-2</v>
      </c>
      <c r="M359" s="37">
        <v>4.8800000000058914E-2</v>
      </c>
      <c r="N359" s="8">
        <v>46212.735725999992</v>
      </c>
      <c r="O359" s="8">
        <v>101.03</v>
      </c>
      <c r="P359" s="8">
        <v>46.688726871999989</v>
      </c>
      <c r="Q359" s="37">
        <v>1.3230164194098402E-4</v>
      </c>
      <c r="R359" s="37">
        <v>1.1916339914790269E-5</v>
      </c>
      <c r="S359" s="60" t="s">
        <v>3760</v>
      </c>
    </row>
    <row r="360" spans="1:19" ht="15" x14ac:dyDescent="0.25">
      <c r="A360" s="60" t="s">
        <v>3761</v>
      </c>
      <c r="B360" s="39" t="s">
        <v>2875</v>
      </c>
      <c r="C360" s="3" t="s">
        <v>2239</v>
      </c>
      <c r="D360" s="3" t="s">
        <v>2879</v>
      </c>
      <c r="E360" s="75" t="s">
        <v>3761</v>
      </c>
      <c r="F360" s="3" t="s">
        <v>2814</v>
      </c>
      <c r="G360" s="3" t="s">
        <v>2880</v>
      </c>
      <c r="H360" s="3" t="s">
        <v>1801</v>
      </c>
      <c r="I360" s="8">
        <v>2.269999999987133</v>
      </c>
      <c r="J360" s="3" t="s">
        <v>462</v>
      </c>
      <c r="K360" s="3" t="s">
        <v>73</v>
      </c>
      <c r="L360" s="37">
        <v>1.32E-2</v>
      </c>
      <c r="M360" s="37">
        <v>4.8200000000137487E-2</v>
      </c>
      <c r="N360" s="8">
        <v>34285.18426899999</v>
      </c>
      <c r="O360" s="8">
        <v>100.74</v>
      </c>
      <c r="P360" s="8">
        <v>34.538894344999996</v>
      </c>
      <c r="Q360" s="37">
        <v>9.7872714439127366E-5</v>
      </c>
      <c r="R360" s="37">
        <v>8.8153443640562638E-6</v>
      </c>
      <c r="S360" s="60" t="s">
        <v>3760</v>
      </c>
    </row>
    <row r="361" spans="1:19" ht="15" x14ac:dyDescent="0.25">
      <c r="A361" s="60" t="s">
        <v>3761</v>
      </c>
      <c r="B361" s="39" t="s">
        <v>2875</v>
      </c>
      <c r="C361" s="3" t="s">
        <v>2239</v>
      </c>
      <c r="D361" s="3" t="s">
        <v>2881</v>
      </c>
      <c r="E361" s="75" t="s">
        <v>3761</v>
      </c>
      <c r="F361" s="3" t="s">
        <v>2814</v>
      </c>
      <c r="G361" s="3" t="s">
        <v>2882</v>
      </c>
      <c r="H361" s="3" t="s">
        <v>1801</v>
      </c>
      <c r="I361" s="8">
        <v>3.9299999999981168</v>
      </c>
      <c r="J361" s="3" t="s">
        <v>462</v>
      </c>
      <c r="K361" s="3" t="s">
        <v>73</v>
      </c>
      <c r="L361" s="37">
        <v>3.4500000000000003E-2</v>
      </c>
      <c r="M361" s="37">
        <v>5.1500000000034546E-2</v>
      </c>
      <c r="N361" s="8">
        <v>144674.37653499996</v>
      </c>
      <c r="O361" s="8">
        <v>94.16</v>
      </c>
      <c r="P361" s="8">
        <v>136.22539266099997</v>
      </c>
      <c r="Q361" s="37">
        <v>3.8602130172699507E-4</v>
      </c>
      <c r="R361" s="37">
        <v>3.4768737396173816E-5</v>
      </c>
      <c r="S361" s="60" t="s">
        <v>3760</v>
      </c>
    </row>
    <row r="362" spans="1:19" ht="15" x14ac:dyDescent="0.25">
      <c r="A362" s="60" t="s">
        <v>3761</v>
      </c>
      <c r="B362" s="39" t="s">
        <v>2883</v>
      </c>
      <c r="C362" s="3" t="s">
        <v>2291</v>
      </c>
      <c r="D362" s="3" t="s">
        <v>2884</v>
      </c>
      <c r="E362" s="75" t="s">
        <v>3761</v>
      </c>
      <c r="F362" s="3" t="s">
        <v>2814</v>
      </c>
      <c r="G362" s="3" t="s">
        <v>875</v>
      </c>
      <c r="H362" s="3" t="s">
        <v>1801</v>
      </c>
      <c r="I362" s="8">
        <v>0.99999999999995914</v>
      </c>
      <c r="J362" s="3" t="s">
        <v>308</v>
      </c>
      <c r="K362" s="3" t="s">
        <v>73</v>
      </c>
      <c r="L362" s="37">
        <v>2.35E-2</v>
      </c>
      <c r="M362" s="37">
        <v>6.4199999999999799E-2</v>
      </c>
      <c r="N362" s="8">
        <v>6059526.3879469987</v>
      </c>
      <c r="O362" s="8">
        <v>101.67</v>
      </c>
      <c r="P362" s="8">
        <v>6160.7204786249995</v>
      </c>
      <c r="Q362" s="37">
        <v>1.7457606781527933E-2</v>
      </c>
      <c r="R362" s="37">
        <v>1.5723975413716419E-3</v>
      </c>
      <c r="S362" s="60" t="s">
        <v>3760</v>
      </c>
    </row>
    <row r="363" spans="1:19" ht="15" x14ac:dyDescent="0.25">
      <c r="A363" s="60" t="s">
        <v>3761</v>
      </c>
      <c r="B363" s="39" t="s">
        <v>2883</v>
      </c>
      <c r="C363" s="3" t="s">
        <v>2291</v>
      </c>
      <c r="D363" s="3" t="s">
        <v>2885</v>
      </c>
      <c r="E363" s="75" t="s">
        <v>3761</v>
      </c>
      <c r="F363" s="3" t="s">
        <v>2814</v>
      </c>
      <c r="G363" s="3" t="s">
        <v>229</v>
      </c>
      <c r="H363" s="3" t="s">
        <v>1801</v>
      </c>
      <c r="I363" s="8">
        <v>0</v>
      </c>
      <c r="J363" s="3" t="s">
        <v>308</v>
      </c>
      <c r="K363" s="3" t="s">
        <v>73</v>
      </c>
      <c r="L363" s="37">
        <v>0</v>
      </c>
      <c r="M363" s="37">
        <v>0</v>
      </c>
      <c r="N363" s="8">
        <v>257.32209699996747</v>
      </c>
      <c r="O363" s="8">
        <v>100</v>
      </c>
      <c r="P363" s="8">
        <v>0.25732209700004205</v>
      </c>
      <c r="Q363" s="37">
        <v>7.2917250526314004E-7</v>
      </c>
      <c r="R363" s="37">
        <v>6.5676187398420332E-8</v>
      </c>
      <c r="S363" s="60" t="s">
        <v>3760</v>
      </c>
    </row>
    <row r="364" spans="1:19" ht="15" x14ac:dyDescent="0.25">
      <c r="A364" s="60" t="s">
        <v>3761</v>
      </c>
      <c r="B364" s="39" t="s">
        <v>2883</v>
      </c>
      <c r="C364" s="3" t="s">
        <v>2291</v>
      </c>
      <c r="D364" s="3" t="s">
        <v>2886</v>
      </c>
      <c r="E364" s="75" t="s">
        <v>3761</v>
      </c>
      <c r="F364" s="3" t="s">
        <v>2814</v>
      </c>
      <c r="G364" s="3" t="s">
        <v>2711</v>
      </c>
      <c r="H364" s="3" t="s">
        <v>1801</v>
      </c>
      <c r="I364" s="8">
        <v>1.0100000000001927</v>
      </c>
      <c r="J364" s="3" t="s">
        <v>308</v>
      </c>
      <c r="K364" s="3" t="s">
        <v>73</v>
      </c>
      <c r="L364" s="37">
        <v>2.35E-2</v>
      </c>
      <c r="M364" s="37">
        <v>5.6900000000001054E-2</v>
      </c>
      <c r="N364" s="8">
        <v>1514881.5969869997</v>
      </c>
      <c r="O364" s="8">
        <v>102.07</v>
      </c>
      <c r="P364" s="8">
        <v>1546.2396460439998</v>
      </c>
      <c r="Q364" s="37">
        <v>4.3815725489090426E-3</v>
      </c>
      <c r="R364" s="37">
        <v>3.9464595516814965E-4</v>
      </c>
      <c r="S364" s="60" t="s">
        <v>3760</v>
      </c>
    </row>
    <row r="365" spans="1:19" ht="15" x14ac:dyDescent="0.25">
      <c r="A365" s="60" t="s">
        <v>3761</v>
      </c>
      <c r="B365" s="39" t="s">
        <v>2887</v>
      </c>
      <c r="C365" s="3" t="s">
        <v>2239</v>
      </c>
      <c r="D365" s="3" t="s">
        <v>2888</v>
      </c>
      <c r="E365" s="75" t="s">
        <v>3761</v>
      </c>
      <c r="F365" s="3" t="s">
        <v>601</v>
      </c>
      <c r="G365" s="3" t="s">
        <v>2889</v>
      </c>
      <c r="H365" s="3" t="s">
        <v>263</v>
      </c>
      <c r="I365" s="8">
        <v>2.5799999999992194</v>
      </c>
      <c r="J365" s="3" t="s">
        <v>873</v>
      </c>
      <c r="K365" s="3" t="s">
        <v>73</v>
      </c>
      <c r="L365" s="37">
        <v>2.8199999999999999E-2</v>
      </c>
      <c r="M365" s="37">
        <v>2.9899999999980199E-2</v>
      </c>
      <c r="N365" s="8">
        <v>112187.96277999999</v>
      </c>
      <c r="O365" s="8">
        <v>112.47</v>
      </c>
      <c r="P365" s="8">
        <v>126.17780155199999</v>
      </c>
      <c r="Q365" s="37">
        <v>3.5754948657305602E-4</v>
      </c>
      <c r="R365" s="37">
        <v>3.2204295848904449E-5</v>
      </c>
      <c r="S365" s="60" t="s">
        <v>3760</v>
      </c>
    </row>
    <row r="366" spans="1:19" ht="15" x14ac:dyDescent="0.25">
      <c r="A366" s="60" t="s">
        <v>3761</v>
      </c>
      <c r="B366" s="39" t="s">
        <v>2887</v>
      </c>
      <c r="C366" s="3" t="s">
        <v>2239</v>
      </c>
      <c r="D366" s="3" t="s">
        <v>2890</v>
      </c>
      <c r="E366" s="75" t="s">
        <v>3761</v>
      </c>
      <c r="F366" s="3" t="s">
        <v>601</v>
      </c>
      <c r="G366" s="3" t="s">
        <v>2891</v>
      </c>
      <c r="H366" s="3" t="s">
        <v>263</v>
      </c>
      <c r="I366" s="8">
        <v>4.1900000000019402</v>
      </c>
      <c r="J366" s="3" t="s">
        <v>873</v>
      </c>
      <c r="K366" s="3" t="s">
        <v>73</v>
      </c>
      <c r="L366" s="37">
        <v>3.56E-2</v>
      </c>
      <c r="M366" s="37">
        <v>3.2499999999985159E-2</v>
      </c>
      <c r="N366" s="8">
        <v>82555.276347999985</v>
      </c>
      <c r="O366" s="8">
        <v>114.13</v>
      </c>
      <c r="P366" s="8">
        <v>94.220336892999981</v>
      </c>
      <c r="Q366" s="37">
        <v>2.6699175818932735E-4</v>
      </c>
      <c r="R366" s="37">
        <v>2.4047808465224626E-5</v>
      </c>
      <c r="S366" s="60" t="s">
        <v>3760</v>
      </c>
    </row>
    <row r="367" spans="1:19" ht="15" x14ac:dyDescent="0.25">
      <c r="A367" s="60" t="s">
        <v>3761</v>
      </c>
      <c r="B367" s="39" t="s">
        <v>2892</v>
      </c>
      <c r="C367" s="3" t="s">
        <v>2291</v>
      </c>
      <c r="D367" s="3" t="s">
        <v>2893</v>
      </c>
      <c r="E367" s="75" t="s">
        <v>3761</v>
      </c>
      <c r="F367" s="3" t="s">
        <v>601</v>
      </c>
      <c r="G367" s="3" t="s">
        <v>578</v>
      </c>
      <c r="H367" s="3" t="s">
        <v>263</v>
      </c>
      <c r="I367" s="8">
        <v>7.8500000000004233</v>
      </c>
      <c r="J367" s="3" t="s">
        <v>462</v>
      </c>
      <c r="K367" s="3" t="s">
        <v>73</v>
      </c>
      <c r="L367" s="37">
        <v>2.6579999999999999E-2</v>
      </c>
      <c r="M367" s="37">
        <v>3.6000000000016581E-2</v>
      </c>
      <c r="N367" s="8">
        <v>196954.43951499998</v>
      </c>
      <c r="O367" s="8">
        <v>103.81</v>
      </c>
      <c r="P367" s="8">
        <v>204.45840349599999</v>
      </c>
      <c r="Q367" s="37">
        <v>5.7937288727775255E-4</v>
      </c>
      <c r="R367" s="37">
        <v>5.218381390379754E-5</v>
      </c>
      <c r="S367" s="60" t="s">
        <v>3760</v>
      </c>
    </row>
    <row r="368" spans="1:19" ht="15" x14ac:dyDescent="0.25">
      <c r="A368" s="60" t="s">
        <v>3761</v>
      </c>
      <c r="B368" s="39" t="s">
        <v>2892</v>
      </c>
      <c r="C368" s="3" t="s">
        <v>2291</v>
      </c>
      <c r="D368" s="3" t="s">
        <v>2894</v>
      </c>
      <c r="E368" s="75" t="s">
        <v>3761</v>
      </c>
      <c r="F368" s="3" t="s">
        <v>601</v>
      </c>
      <c r="G368" s="3" t="s">
        <v>815</v>
      </c>
      <c r="H368" s="3" t="s">
        <v>263</v>
      </c>
      <c r="I368" s="8">
        <v>8.0399999999990097</v>
      </c>
      <c r="J368" s="3" t="s">
        <v>462</v>
      </c>
      <c r="K368" s="3" t="s">
        <v>73</v>
      </c>
      <c r="L368" s="37">
        <v>2.75E-2</v>
      </c>
      <c r="M368" s="37">
        <v>2.8300000000060447E-2</v>
      </c>
      <c r="N368" s="8">
        <v>70303.410060999988</v>
      </c>
      <c r="O368" s="8">
        <v>110.42</v>
      </c>
      <c r="P368" s="8">
        <v>77.629025302999992</v>
      </c>
      <c r="Q368" s="37">
        <v>2.1997703081564328E-4</v>
      </c>
      <c r="R368" s="37">
        <v>1.9813216481582255E-5</v>
      </c>
      <c r="S368" s="60" t="s">
        <v>3760</v>
      </c>
    </row>
    <row r="369" spans="1:19" ht="15" x14ac:dyDescent="0.25">
      <c r="A369" s="60" t="s">
        <v>3761</v>
      </c>
      <c r="B369" s="39" t="s">
        <v>2892</v>
      </c>
      <c r="C369" s="3" t="s">
        <v>2291</v>
      </c>
      <c r="D369" s="3" t="s">
        <v>2895</v>
      </c>
      <c r="E369" s="75" t="s">
        <v>3761</v>
      </c>
      <c r="F369" s="3" t="s">
        <v>601</v>
      </c>
      <c r="G369" s="3" t="s">
        <v>2896</v>
      </c>
      <c r="H369" s="3" t="s">
        <v>263</v>
      </c>
      <c r="I369" s="8">
        <v>7.8599999999987435</v>
      </c>
      <c r="J369" s="3" t="s">
        <v>462</v>
      </c>
      <c r="K369" s="3" t="s">
        <v>73</v>
      </c>
      <c r="L369" s="37">
        <v>2.75E-2</v>
      </c>
      <c r="M369" s="37">
        <v>3.599999999992512E-2</v>
      </c>
      <c r="N369" s="8">
        <v>26355.895867999996</v>
      </c>
      <c r="O369" s="8">
        <v>104.75</v>
      </c>
      <c r="P369" s="8">
        <v>27.607800739999995</v>
      </c>
      <c r="Q369" s="37">
        <v>7.8232104685467725E-5</v>
      </c>
      <c r="R369" s="37">
        <v>7.046324883082974E-6</v>
      </c>
      <c r="S369" s="60" t="s">
        <v>3760</v>
      </c>
    </row>
    <row r="370" spans="1:19" ht="15" x14ac:dyDescent="0.25">
      <c r="A370" s="60" t="s">
        <v>3761</v>
      </c>
      <c r="B370" s="39" t="s">
        <v>2892</v>
      </c>
      <c r="C370" s="3" t="s">
        <v>2291</v>
      </c>
      <c r="D370" s="3" t="s">
        <v>2897</v>
      </c>
      <c r="E370" s="75" t="s">
        <v>3761</v>
      </c>
      <c r="F370" s="3" t="s">
        <v>601</v>
      </c>
      <c r="G370" s="3" t="s">
        <v>2898</v>
      </c>
      <c r="H370" s="3" t="s">
        <v>263</v>
      </c>
      <c r="I370" s="8">
        <v>7.4299999999997572</v>
      </c>
      <c r="J370" s="3" t="s">
        <v>462</v>
      </c>
      <c r="K370" s="3" t="s">
        <v>73</v>
      </c>
      <c r="L370" s="37">
        <v>2.75E-2</v>
      </c>
      <c r="M370" s="37">
        <v>2.8800000000005314E-2</v>
      </c>
      <c r="N370" s="8">
        <v>297026.76291399996</v>
      </c>
      <c r="O370" s="8">
        <v>110.74</v>
      </c>
      <c r="P370" s="8">
        <v>328.9274371219999</v>
      </c>
      <c r="Q370" s="37">
        <v>9.320802456230312E-4</v>
      </c>
      <c r="R370" s="37">
        <v>8.3951981787646688E-5</v>
      </c>
      <c r="S370" s="60" t="s">
        <v>3760</v>
      </c>
    </row>
    <row r="371" spans="1:19" ht="15" x14ac:dyDescent="0.25">
      <c r="A371" s="60" t="s">
        <v>3761</v>
      </c>
      <c r="B371" s="39" t="s">
        <v>2892</v>
      </c>
      <c r="C371" s="3" t="s">
        <v>2291</v>
      </c>
      <c r="D371" s="3" t="s">
        <v>2899</v>
      </c>
      <c r="E371" s="75" t="s">
        <v>3761</v>
      </c>
      <c r="F371" s="3" t="s">
        <v>601</v>
      </c>
      <c r="G371" s="3" t="s">
        <v>2900</v>
      </c>
      <c r="H371" s="3" t="s">
        <v>263</v>
      </c>
      <c r="I371" s="8">
        <v>7.8499999999988512</v>
      </c>
      <c r="J371" s="3" t="s">
        <v>462</v>
      </c>
      <c r="K371" s="3" t="s">
        <v>73</v>
      </c>
      <c r="L371" s="37">
        <v>2.75E-2</v>
      </c>
      <c r="M371" s="37">
        <v>3.5999999999969397E-2</v>
      </c>
      <c r="N371" s="8">
        <v>122368.26743899999</v>
      </c>
      <c r="O371" s="8">
        <v>104.78</v>
      </c>
      <c r="P371" s="8">
        <v>128.21747057599998</v>
      </c>
      <c r="Q371" s="37">
        <v>3.6332928780068808E-4</v>
      </c>
      <c r="R371" s="37">
        <v>3.2724879532205287E-5</v>
      </c>
      <c r="S371" s="60" t="s">
        <v>3760</v>
      </c>
    </row>
    <row r="372" spans="1:19" ht="15" x14ac:dyDescent="0.25">
      <c r="A372" s="60" t="s">
        <v>3761</v>
      </c>
      <c r="B372" s="39" t="s">
        <v>2892</v>
      </c>
      <c r="C372" s="3" t="s">
        <v>2291</v>
      </c>
      <c r="D372" s="3" t="s">
        <v>2901</v>
      </c>
      <c r="E372" s="75" t="s">
        <v>3761</v>
      </c>
      <c r="F372" s="3" t="s">
        <v>601</v>
      </c>
      <c r="G372" s="3" t="s">
        <v>2902</v>
      </c>
      <c r="H372" s="3" t="s">
        <v>263</v>
      </c>
      <c r="I372" s="8">
        <v>7.3999999999887001</v>
      </c>
      <c r="J372" s="3" t="s">
        <v>462</v>
      </c>
      <c r="K372" s="3" t="s">
        <v>73</v>
      </c>
      <c r="L372" s="37">
        <v>2.75E-2</v>
      </c>
      <c r="M372" s="37">
        <v>3.0400000000008344E-2</v>
      </c>
      <c r="N372" s="8">
        <v>18012.326357999995</v>
      </c>
      <c r="O372" s="8">
        <v>109.6</v>
      </c>
      <c r="P372" s="8">
        <v>19.741509673999996</v>
      </c>
      <c r="Q372" s="37">
        <v>5.5941429960695294E-5</v>
      </c>
      <c r="R372" s="37">
        <v>5.0386154317603731E-6</v>
      </c>
      <c r="S372" s="60" t="s">
        <v>3760</v>
      </c>
    </row>
    <row r="373" spans="1:19" ht="15" x14ac:dyDescent="0.25">
      <c r="A373" s="60" t="s">
        <v>3761</v>
      </c>
      <c r="B373" s="39" t="s">
        <v>2892</v>
      </c>
      <c r="C373" s="3" t="s">
        <v>2291</v>
      </c>
      <c r="D373" s="3" t="s">
        <v>2903</v>
      </c>
      <c r="E373" s="75" t="s">
        <v>3761</v>
      </c>
      <c r="F373" s="3" t="s">
        <v>601</v>
      </c>
      <c r="G373" s="3" t="s">
        <v>2904</v>
      </c>
      <c r="H373" s="3" t="s">
        <v>263</v>
      </c>
      <c r="I373" s="8">
        <v>7.8600000000029882</v>
      </c>
      <c r="J373" s="3" t="s">
        <v>462</v>
      </c>
      <c r="K373" s="3" t="s">
        <v>73</v>
      </c>
      <c r="L373" s="37">
        <v>2.75E-2</v>
      </c>
      <c r="M373" s="37">
        <v>3.580000000003937E-2</v>
      </c>
      <c r="N373" s="8">
        <v>115811.13933299998</v>
      </c>
      <c r="O373" s="8">
        <v>104.91</v>
      </c>
      <c r="P373" s="8">
        <v>121.49746616899999</v>
      </c>
      <c r="Q373" s="37">
        <v>3.442868405878056E-4</v>
      </c>
      <c r="R373" s="37">
        <v>3.1009736239430587E-5</v>
      </c>
      <c r="S373" s="60" t="s">
        <v>3760</v>
      </c>
    </row>
    <row r="374" spans="1:19" ht="15" x14ac:dyDescent="0.25">
      <c r="A374" s="60" t="s">
        <v>3761</v>
      </c>
      <c r="B374" s="39" t="s">
        <v>2892</v>
      </c>
      <c r="C374" s="3" t="s">
        <v>2291</v>
      </c>
      <c r="D374" s="3" t="s">
        <v>2905</v>
      </c>
      <c r="E374" s="75" t="s">
        <v>3761</v>
      </c>
      <c r="F374" s="3" t="s">
        <v>601</v>
      </c>
      <c r="G374" s="3" t="s">
        <v>2906</v>
      </c>
      <c r="H374" s="3" t="s">
        <v>263</v>
      </c>
      <c r="I374" s="8">
        <v>7.8499999999976326</v>
      </c>
      <c r="J374" s="3" t="s">
        <v>462</v>
      </c>
      <c r="K374" s="3" t="s">
        <v>73</v>
      </c>
      <c r="L374" s="37">
        <v>2.2749999999999999E-2</v>
      </c>
      <c r="M374" s="37">
        <v>3.6000000000068096E-2</v>
      </c>
      <c r="N374" s="8">
        <v>64584.86647999999</v>
      </c>
      <c r="O374" s="8">
        <v>99.93</v>
      </c>
      <c r="P374" s="8">
        <v>64.539656934999996</v>
      </c>
      <c r="Q374" s="37">
        <v>1.8288574469416767E-4</v>
      </c>
      <c r="R374" s="37">
        <v>1.6472423677987226E-5</v>
      </c>
      <c r="S374" s="60" t="s">
        <v>3760</v>
      </c>
    </row>
    <row r="375" spans="1:19" ht="15" x14ac:dyDescent="0.25">
      <c r="A375" s="60" t="s">
        <v>3761</v>
      </c>
      <c r="B375" s="39" t="s">
        <v>2892</v>
      </c>
      <c r="C375" s="3" t="s">
        <v>2291</v>
      </c>
      <c r="D375" s="3" t="s">
        <v>2907</v>
      </c>
      <c r="E375" s="75" t="s">
        <v>3761</v>
      </c>
      <c r="F375" s="3" t="s">
        <v>630</v>
      </c>
      <c r="G375" s="3" t="s">
        <v>2908</v>
      </c>
      <c r="H375" s="3" t="s">
        <v>263</v>
      </c>
      <c r="I375" s="8">
        <v>0</v>
      </c>
      <c r="J375" s="3" t="s">
        <v>462</v>
      </c>
      <c r="K375" s="3" t="s">
        <v>73</v>
      </c>
      <c r="L375" s="37">
        <v>0</v>
      </c>
      <c r="M375" s="37">
        <v>0</v>
      </c>
      <c r="N375" s="8">
        <v>2708.177760999999</v>
      </c>
      <c r="O375" s="8">
        <v>100</v>
      </c>
      <c r="P375" s="8">
        <v>2.7081777610000017</v>
      </c>
      <c r="Q375" s="37">
        <v>7.6741515233570089E-6</v>
      </c>
      <c r="R375" s="37">
        <v>6.9120682682623028E-7</v>
      </c>
      <c r="S375" s="60" t="s">
        <v>3760</v>
      </c>
    </row>
    <row r="376" spans="1:19" ht="15" x14ac:dyDescent="0.25">
      <c r="A376" s="60" t="s">
        <v>3761</v>
      </c>
      <c r="B376" s="39" t="s">
        <v>2892</v>
      </c>
      <c r="C376" s="3" t="s">
        <v>2291</v>
      </c>
      <c r="D376" s="3" t="s">
        <v>2909</v>
      </c>
      <c r="E376" s="75" t="s">
        <v>3761</v>
      </c>
      <c r="F376" s="3" t="s">
        <v>601</v>
      </c>
      <c r="G376" s="3" t="s">
        <v>2910</v>
      </c>
      <c r="H376" s="3" t="s">
        <v>263</v>
      </c>
      <c r="I376" s="8">
        <v>7.8500000000062427</v>
      </c>
      <c r="J376" s="3" t="s">
        <v>462</v>
      </c>
      <c r="K376" s="3" t="s">
        <v>73</v>
      </c>
      <c r="L376" s="37">
        <v>2.2120000000000001E-2</v>
      </c>
      <c r="M376" s="37">
        <v>3.5999999999986078E-2</v>
      </c>
      <c r="N376" s="8">
        <v>72776.87524199998</v>
      </c>
      <c r="O376" s="8">
        <v>98.73</v>
      </c>
      <c r="P376" s="8">
        <v>71.852608826999983</v>
      </c>
      <c r="Q376" s="37">
        <v>2.0360842461216003E-4</v>
      </c>
      <c r="R376" s="37">
        <v>1.8338904654529808E-5</v>
      </c>
      <c r="S376" s="60" t="s">
        <v>3760</v>
      </c>
    </row>
    <row r="377" spans="1:19" ht="15" x14ac:dyDescent="0.25">
      <c r="A377" s="60" t="s">
        <v>3761</v>
      </c>
      <c r="B377" s="39" t="s">
        <v>2892</v>
      </c>
      <c r="C377" s="3" t="s">
        <v>2291</v>
      </c>
      <c r="D377" s="3" t="s">
        <v>2911</v>
      </c>
      <c r="E377" s="75" t="s">
        <v>3761</v>
      </c>
      <c r="F377" s="3" t="s">
        <v>601</v>
      </c>
      <c r="G377" s="3" t="s">
        <v>2912</v>
      </c>
      <c r="H377" s="3" t="s">
        <v>263</v>
      </c>
      <c r="I377" s="8">
        <v>7.859999999997858</v>
      </c>
      <c r="J377" s="3" t="s">
        <v>462</v>
      </c>
      <c r="K377" s="3" t="s">
        <v>73</v>
      </c>
      <c r="L377" s="37">
        <v>2.1219999999999999E-2</v>
      </c>
      <c r="M377" s="37">
        <v>3.569999999998523E-2</v>
      </c>
      <c r="N377" s="8">
        <v>69043.819692999983</v>
      </c>
      <c r="O377" s="8">
        <v>98.8</v>
      </c>
      <c r="P377" s="8">
        <v>68.215293753999987</v>
      </c>
      <c r="Q377" s="37">
        <v>1.9330138073551093E-4</v>
      </c>
      <c r="R377" s="37">
        <v>1.741055458608851E-5</v>
      </c>
      <c r="S377" s="60" t="s">
        <v>3760</v>
      </c>
    </row>
    <row r="378" spans="1:19" ht="15" x14ac:dyDescent="0.25">
      <c r="A378" s="60" t="s">
        <v>3761</v>
      </c>
      <c r="B378" s="39" t="s">
        <v>2892</v>
      </c>
      <c r="C378" s="3" t="s">
        <v>2291</v>
      </c>
      <c r="D378" s="3" t="s">
        <v>2913</v>
      </c>
      <c r="E378" s="75" t="s">
        <v>3761</v>
      </c>
      <c r="F378" s="3" t="s">
        <v>601</v>
      </c>
      <c r="G378" s="3" t="s">
        <v>752</v>
      </c>
      <c r="H378" s="3" t="s">
        <v>263</v>
      </c>
      <c r="I378" s="8">
        <v>7.4199999999999644</v>
      </c>
      <c r="J378" s="3" t="s">
        <v>462</v>
      </c>
      <c r="K378" s="3" t="s">
        <v>73</v>
      </c>
      <c r="L378" s="37">
        <v>1.636E-2</v>
      </c>
      <c r="M378" s="37">
        <v>2.9299999999992811E-2</v>
      </c>
      <c r="N378" s="8">
        <v>28450.709121999997</v>
      </c>
      <c r="O378" s="8">
        <v>100.81</v>
      </c>
      <c r="P378" s="8">
        <v>28.681159693999998</v>
      </c>
      <c r="Q378" s="37">
        <v>8.127367727740364E-5</v>
      </c>
      <c r="R378" s="37">
        <v>7.3202777407291837E-6</v>
      </c>
      <c r="S378" s="60" t="s">
        <v>3760</v>
      </c>
    </row>
    <row r="379" spans="1:19" ht="15" x14ac:dyDescent="0.25">
      <c r="A379" s="60" t="s">
        <v>3761</v>
      </c>
      <c r="B379" s="39" t="s">
        <v>2892</v>
      </c>
      <c r="C379" s="3" t="s">
        <v>2291</v>
      </c>
      <c r="D379" s="3" t="s">
        <v>2914</v>
      </c>
      <c r="E379" s="75" t="s">
        <v>3761</v>
      </c>
      <c r="F379" s="3" t="s">
        <v>601</v>
      </c>
      <c r="G379" s="3" t="s">
        <v>752</v>
      </c>
      <c r="H379" s="3" t="s">
        <v>263</v>
      </c>
      <c r="I379" s="8">
        <v>7.849999999999798</v>
      </c>
      <c r="J379" s="3" t="s">
        <v>462</v>
      </c>
      <c r="K379" s="3" t="s">
        <v>73</v>
      </c>
      <c r="L379" s="37">
        <v>1.8679999999999999E-2</v>
      </c>
      <c r="M379" s="37">
        <v>3.6000000000000962E-2</v>
      </c>
      <c r="N379" s="8">
        <v>173908.94998899996</v>
      </c>
      <c r="O379" s="8">
        <v>96.83</v>
      </c>
      <c r="P379" s="8">
        <v>168.39603608499996</v>
      </c>
      <c r="Q379" s="37">
        <v>4.7718311384840569E-4</v>
      </c>
      <c r="R379" s="37">
        <v>4.2979634287170458E-5</v>
      </c>
      <c r="S379" s="60" t="s">
        <v>3760</v>
      </c>
    </row>
    <row r="380" spans="1:19" ht="15" x14ac:dyDescent="0.25">
      <c r="A380" s="60" t="s">
        <v>3761</v>
      </c>
      <c r="B380" s="39" t="s">
        <v>2892</v>
      </c>
      <c r="C380" s="3" t="s">
        <v>2291</v>
      </c>
      <c r="D380" s="3" t="s">
        <v>2915</v>
      </c>
      <c r="E380" s="75" t="s">
        <v>3761</v>
      </c>
      <c r="F380" s="3" t="s">
        <v>601</v>
      </c>
      <c r="G380" s="3" t="s">
        <v>446</v>
      </c>
      <c r="H380" s="3" t="s">
        <v>263</v>
      </c>
      <c r="I380" s="8">
        <v>7.3400000000003143</v>
      </c>
      <c r="J380" s="3" t="s">
        <v>462</v>
      </c>
      <c r="K380" s="3" t="s">
        <v>73</v>
      </c>
      <c r="L380" s="37">
        <v>2.75E-2</v>
      </c>
      <c r="M380" s="37">
        <v>3.3199999999937196E-2</v>
      </c>
      <c r="N380" s="8">
        <v>42434.325319999996</v>
      </c>
      <c r="O380" s="8">
        <v>106.99</v>
      </c>
      <c r="P380" s="8">
        <v>45.400484637999995</v>
      </c>
      <c r="Q380" s="37">
        <v>1.2865115553463622E-4</v>
      </c>
      <c r="R380" s="37">
        <v>1.1587542507334314E-5</v>
      </c>
      <c r="S380" s="60" t="s">
        <v>3760</v>
      </c>
    </row>
    <row r="381" spans="1:19" ht="15" x14ac:dyDescent="0.25">
      <c r="A381" s="60" t="s">
        <v>3761</v>
      </c>
      <c r="B381" s="39" t="s">
        <v>2892</v>
      </c>
      <c r="C381" s="3" t="s">
        <v>2291</v>
      </c>
      <c r="D381" s="3" t="s">
        <v>2916</v>
      </c>
      <c r="E381" s="75" t="s">
        <v>3761</v>
      </c>
      <c r="F381" s="3" t="s">
        <v>601</v>
      </c>
      <c r="G381" s="3" t="s">
        <v>2917</v>
      </c>
      <c r="H381" s="3" t="s">
        <v>263</v>
      </c>
      <c r="I381" s="8">
        <v>7.3400000000091605</v>
      </c>
      <c r="J381" s="3" t="s">
        <v>462</v>
      </c>
      <c r="K381" s="3" t="s">
        <v>73</v>
      </c>
      <c r="L381" s="37">
        <v>2.75E-2</v>
      </c>
      <c r="M381" s="37">
        <v>3.3200000000314304E-2</v>
      </c>
      <c r="N381" s="8">
        <v>13765.060058999998</v>
      </c>
      <c r="O381" s="8">
        <v>106.64</v>
      </c>
      <c r="P381" s="8">
        <v>14.679059891</v>
      </c>
      <c r="Q381" s="37">
        <v>4.1595988064819772E-5</v>
      </c>
      <c r="R381" s="37">
        <v>3.7465289591270272E-6</v>
      </c>
      <c r="S381" s="60" t="s">
        <v>3760</v>
      </c>
    </row>
    <row r="382" spans="1:19" ht="15" x14ac:dyDescent="0.25">
      <c r="A382" s="60" t="s">
        <v>3761</v>
      </c>
      <c r="B382" s="39" t="s">
        <v>2892</v>
      </c>
      <c r="C382" s="3" t="s">
        <v>2291</v>
      </c>
      <c r="D382" s="3" t="s">
        <v>2918</v>
      </c>
      <c r="E382" s="75" t="s">
        <v>3761</v>
      </c>
      <c r="F382" s="3" t="s">
        <v>601</v>
      </c>
      <c r="G382" s="3" t="s">
        <v>284</v>
      </c>
      <c r="H382" s="3" t="s">
        <v>263</v>
      </c>
      <c r="I382" s="8">
        <v>7.3900000000222912</v>
      </c>
      <c r="J382" s="3" t="s">
        <v>462</v>
      </c>
      <c r="K382" s="3" t="s">
        <v>73</v>
      </c>
      <c r="L382" s="37">
        <v>1.9730000000000001E-2</v>
      </c>
      <c r="M382" s="37">
        <v>3.090000000020211E-2</v>
      </c>
      <c r="N382" s="8">
        <v>14932.365484999998</v>
      </c>
      <c r="O382" s="8">
        <v>101.52</v>
      </c>
      <c r="P382" s="8">
        <v>15.159337253999999</v>
      </c>
      <c r="Q382" s="37">
        <v>4.2956947936057828E-5</v>
      </c>
      <c r="R382" s="37">
        <v>3.8691099051994582E-6</v>
      </c>
      <c r="S382" s="60" t="s">
        <v>3760</v>
      </c>
    </row>
    <row r="383" spans="1:19" ht="15" x14ac:dyDescent="0.25">
      <c r="A383" s="60" t="s">
        <v>3761</v>
      </c>
      <c r="B383" s="39" t="s">
        <v>2892</v>
      </c>
      <c r="C383" s="3" t="s">
        <v>2291</v>
      </c>
      <c r="D383" s="3" t="s">
        <v>2919</v>
      </c>
      <c r="E383" s="75" t="s">
        <v>3761</v>
      </c>
      <c r="F383" s="3" t="s">
        <v>601</v>
      </c>
      <c r="G383" s="3" t="s">
        <v>2920</v>
      </c>
      <c r="H383" s="3" t="s">
        <v>263</v>
      </c>
      <c r="I383" s="8">
        <v>7.3999999999826596</v>
      </c>
      <c r="J383" s="3" t="s">
        <v>462</v>
      </c>
      <c r="K383" s="3" t="s">
        <v>73</v>
      </c>
      <c r="L383" s="37">
        <v>1.8360000000000001E-2</v>
      </c>
      <c r="M383" s="37">
        <v>3.0300000000130466E-2</v>
      </c>
      <c r="N383" s="8">
        <v>22602.788466999995</v>
      </c>
      <c r="O383" s="8">
        <v>101.49</v>
      </c>
      <c r="P383" s="8">
        <v>22.939569830999996</v>
      </c>
      <c r="Q383" s="37">
        <v>6.5003759095458801E-5</v>
      </c>
      <c r="R383" s="37">
        <v>5.8548546923261662E-6</v>
      </c>
      <c r="S383" s="60" t="s">
        <v>3760</v>
      </c>
    </row>
    <row r="384" spans="1:19" ht="15" x14ac:dyDescent="0.25">
      <c r="A384" s="60" t="s">
        <v>3761</v>
      </c>
      <c r="B384" s="39" t="s">
        <v>2892</v>
      </c>
      <c r="C384" s="3" t="s">
        <v>2291</v>
      </c>
      <c r="D384" s="3" t="s">
        <v>2921</v>
      </c>
      <c r="E384" s="75" t="s">
        <v>3761</v>
      </c>
      <c r="F384" s="3" t="s">
        <v>601</v>
      </c>
      <c r="G384" s="3" t="s">
        <v>328</v>
      </c>
      <c r="H384" s="3" t="s">
        <v>263</v>
      </c>
      <c r="I384" s="8">
        <v>7.8599999999950372</v>
      </c>
      <c r="J384" s="3" t="s">
        <v>462</v>
      </c>
      <c r="K384" s="3" t="s">
        <v>73</v>
      </c>
      <c r="L384" s="37">
        <v>1.5389999999999999E-2</v>
      </c>
      <c r="M384" s="37">
        <v>3.5999999999945423E-2</v>
      </c>
      <c r="N384" s="8">
        <v>61059.501191999996</v>
      </c>
      <c r="O384" s="8">
        <v>94.22</v>
      </c>
      <c r="P384" s="8">
        <v>57.530261926999991</v>
      </c>
      <c r="Q384" s="37">
        <v>1.6302325259594155E-4</v>
      </c>
      <c r="R384" s="37">
        <v>1.4683419369916142E-5</v>
      </c>
      <c r="S384" s="60" t="s">
        <v>3760</v>
      </c>
    </row>
    <row r="385" spans="1:19" ht="15" x14ac:dyDescent="0.25">
      <c r="A385" s="60" t="s">
        <v>3761</v>
      </c>
      <c r="B385" s="39" t="s">
        <v>2892</v>
      </c>
      <c r="C385" s="3" t="s">
        <v>2291</v>
      </c>
      <c r="D385" s="3" t="s">
        <v>2922</v>
      </c>
      <c r="E385" s="75" t="s">
        <v>3761</v>
      </c>
      <c r="F385" s="3" t="s">
        <v>601</v>
      </c>
      <c r="G385" s="3" t="s">
        <v>328</v>
      </c>
      <c r="H385" s="3" t="s">
        <v>263</v>
      </c>
      <c r="I385" s="8">
        <v>7.4100000000041524</v>
      </c>
      <c r="J385" s="3" t="s">
        <v>462</v>
      </c>
      <c r="K385" s="3" t="s">
        <v>73</v>
      </c>
      <c r="L385" s="37">
        <v>1.357E-2</v>
      </c>
      <c r="M385" s="37">
        <v>2.9899999999926048E-2</v>
      </c>
      <c r="N385" s="8">
        <v>21671.071904999997</v>
      </c>
      <c r="O385" s="8">
        <v>98.17</v>
      </c>
      <c r="P385" s="8">
        <v>21.274491168999997</v>
      </c>
      <c r="Q385" s="37">
        <v>6.0285432944749173E-5</v>
      </c>
      <c r="R385" s="37">
        <v>5.4298775158087328E-6</v>
      </c>
      <c r="S385" s="60" t="s">
        <v>3760</v>
      </c>
    </row>
    <row r="386" spans="1:19" ht="15" x14ac:dyDescent="0.25">
      <c r="A386" s="60" t="s">
        <v>3761</v>
      </c>
      <c r="B386" s="39" t="s">
        <v>2892</v>
      </c>
      <c r="C386" s="3" t="s">
        <v>2291</v>
      </c>
      <c r="D386" s="3" t="s">
        <v>2923</v>
      </c>
      <c r="E386" s="75" t="s">
        <v>3761</v>
      </c>
      <c r="F386" s="3" t="s">
        <v>601</v>
      </c>
      <c r="G386" s="3" t="s">
        <v>2924</v>
      </c>
      <c r="H386" s="3" t="s">
        <v>263</v>
      </c>
      <c r="I386" s="8">
        <v>7.3999999999909667</v>
      </c>
      <c r="J386" s="3" t="s">
        <v>462</v>
      </c>
      <c r="K386" s="3" t="s">
        <v>73</v>
      </c>
      <c r="L386" s="37">
        <v>1.485E-2</v>
      </c>
      <c r="M386" s="37">
        <v>3.0499999999887253E-2</v>
      </c>
      <c r="N386" s="8">
        <v>15463.863498999997</v>
      </c>
      <c r="O386" s="8">
        <v>98.37</v>
      </c>
      <c r="P386" s="8">
        <v>15.211802418999998</v>
      </c>
      <c r="Q386" s="37">
        <v>4.3105618245557472E-5</v>
      </c>
      <c r="R386" s="37">
        <v>3.8825005624675298E-6</v>
      </c>
      <c r="S386" s="60" t="s">
        <v>3760</v>
      </c>
    </row>
    <row r="387" spans="1:19" ht="15" x14ac:dyDescent="0.25">
      <c r="A387" s="60" t="s">
        <v>3761</v>
      </c>
      <c r="B387" s="39" t="s">
        <v>2892</v>
      </c>
      <c r="C387" s="3" t="s">
        <v>2291</v>
      </c>
      <c r="D387" s="3" t="s">
        <v>2925</v>
      </c>
      <c r="E387" s="75" t="s">
        <v>3761</v>
      </c>
      <c r="F387" s="3" t="s">
        <v>601</v>
      </c>
      <c r="G387" s="3" t="s">
        <v>2924</v>
      </c>
      <c r="H387" s="3" t="s">
        <v>263</v>
      </c>
      <c r="I387" s="8">
        <v>7.8599999999936401</v>
      </c>
      <c r="J387" s="3" t="s">
        <v>462</v>
      </c>
      <c r="K387" s="3" t="s">
        <v>73</v>
      </c>
      <c r="L387" s="37">
        <v>1.6750000000000001E-2</v>
      </c>
      <c r="M387" s="37">
        <v>3.5900000000051238E-2</v>
      </c>
      <c r="N387" s="8">
        <v>51873.118827999991</v>
      </c>
      <c r="O387" s="8">
        <v>95.01</v>
      </c>
      <c r="P387" s="8">
        <v>49.284650034999991</v>
      </c>
      <c r="Q387" s="37">
        <v>1.3965769809901781E-4</v>
      </c>
      <c r="R387" s="37">
        <v>1.2578896057899347E-5</v>
      </c>
      <c r="S387" s="60" t="s">
        <v>3760</v>
      </c>
    </row>
    <row r="388" spans="1:19" ht="15" x14ac:dyDescent="0.25">
      <c r="A388" s="60" t="s">
        <v>3761</v>
      </c>
      <c r="B388" s="39" t="s">
        <v>2892</v>
      </c>
      <c r="C388" s="3" t="s">
        <v>2291</v>
      </c>
      <c r="D388" s="3" t="s">
        <v>2926</v>
      </c>
      <c r="E388" s="75" t="s">
        <v>3761</v>
      </c>
      <c r="F388" s="3" t="s">
        <v>601</v>
      </c>
      <c r="G388" s="3" t="s">
        <v>2927</v>
      </c>
      <c r="H388" s="3" t="s">
        <v>263</v>
      </c>
      <c r="I388" s="8">
        <v>7.8600000000120591</v>
      </c>
      <c r="J388" s="3" t="s">
        <v>462</v>
      </c>
      <c r="K388" s="3" t="s">
        <v>73</v>
      </c>
      <c r="L388" s="37">
        <v>1.5049999999999999E-2</v>
      </c>
      <c r="M388" s="37">
        <v>3.5800000000111749E-2</v>
      </c>
      <c r="N388" s="8">
        <v>33800.479737999995</v>
      </c>
      <c r="O388" s="8">
        <v>94.07</v>
      </c>
      <c r="P388" s="8">
        <v>31.796111087999996</v>
      </c>
      <c r="Q388" s="37">
        <v>9.0100501472511609E-5</v>
      </c>
      <c r="R388" s="37">
        <v>8.1153051941595861E-6</v>
      </c>
      <c r="S388" s="60" t="s">
        <v>3760</v>
      </c>
    </row>
    <row r="389" spans="1:19" ht="15" x14ac:dyDescent="0.25">
      <c r="A389" s="60" t="s">
        <v>3761</v>
      </c>
      <c r="B389" s="39" t="s">
        <v>2892</v>
      </c>
      <c r="C389" s="3" t="s">
        <v>2291</v>
      </c>
      <c r="D389" s="3" t="s">
        <v>2928</v>
      </c>
      <c r="E389" s="75" t="s">
        <v>3761</v>
      </c>
      <c r="F389" s="3" t="s">
        <v>601</v>
      </c>
      <c r="G389" s="3" t="s">
        <v>2927</v>
      </c>
      <c r="H389" s="3" t="s">
        <v>263</v>
      </c>
      <c r="I389" s="8">
        <v>7.4199999999851407</v>
      </c>
      <c r="J389" s="3" t="s">
        <v>462</v>
      </c>
      <c r="K389" s="3" t="s">
        <v>73</v>
      </c>
      <c r="L389" s="37">
        <v>1.355E-2</v>
      </c>
      <c r="M389" s="37">
        <v>2.9399999999871401E-2</v>
      </c>
      <c r="N389" s="8">
        <v>13729.620271999998</v>
      </c>
      <c r="O389" s="8">
        <v>98.55</v>
      </c>
      <c r="P389" s="8">
        <v>13.530540575</v>
      </c>
      <c r="Q389" s="37">
        <v>3.8341433882515363E-5</v>
      </c>
      <c r="R389" s="37">
        <v>3.4533929606732715E-6</v>
      </c>
      <c r="S389" s="60" t="s">
        <v>3760</v>
      </c>
    </row>
    <row r="390" spans="1:19" ht="15" x14ac:dyDescent="0.25">
      <c r="A390" s="60" t="s">
        <v>3761</v>
      </c>
      <c r="B390" s="39" t="s">
        <v>2892</v>
      </c>
      <c r="C390" s="3" t="s">
        <v>2291</v>
      </c>
      <c r="D390" s="3" t="s">
        <v>2929</v>
      </c>
      <c r="E390" s="75" t="s">
        <v>3761</v>
      </c>
      <c r="F390" s="3" t="s">
        <v>601</v>
      </c>
      <c r="G390" s="3" t="s">
        <v>2930</v>
      </c>
      <c r="H390" s="3" t="s">
        <v>263</v>
      </c>
      <c r="I390" s="8">
        <v>7.8600000000032031</v>
      </c>
      <c r="J390" s="3" t="s">
        <v>462</v>
      </c>
      <c r="K390" s="3" t="s">
        <v>73</v>
      </c>
      <c r="L390" s="37">
        <v>1.404E-2</v>
      </c>
      <c r="M390" s="37">
        <v>3.5900000000049032E-2</v>
      </c>
      <c r="N390" s="8">
        <v>67048.444738999984</v>
      </c>
      <c r="O390" s="8">
        <v>93.21</v>
      </c>
      <c r="P390" s="8">
        <v>62.495855313999996</v>
      </c>
      <c r="Q390" s="37">
        <v>1.7709423294442006E-4</v>
      </c>
      <c r="R390" s="37">
        <v>1.5950785234064665E-5</v>
      </c>
      <c r="S390" s="60" t="s">
        <v>3760</v>
      </c>
    </row>
    <row r="391" spans="1:19" ht="15" x14ac:dyDescent="0.25">
      <c r="A391" s="60" t="s">
        <v>3761</v>
      </c>
      <c r="B391" s="39" t="s">
        <v>2892</v>
      </c>
      <c r="C391" s="3" t="s">
        <v>2291</v>
      </c>
      <c r="D391" s="3" t="s">
        <v>2931</v>
      </c>
      <c r="E391" s="75" t="s">
        <v>3761</v>
      </c>
      <c r="F391" s="3" t="s">
        <v>601</v>
      </c>
      <c r="G391" s="3" t="s">
        <v>2930</v>
      </c>
      <c r="H391" s="3" t="s">
        <v>263</v>
      </c>
      <c r="I391" s="8">
        <v>7.4100000000020332</v>
      </c>
      <c r="J391" s="3" t="s">
        <v>462</v>
      </c>
      <c r="K391" s="3" t="s">
        <v>73</v>
      </c>
      <c r="L391" s="37">
        <v>1.259E-2</v>
      </c>
      <c r="M391" s="37">
        <v>3.0199999999804494E-2</v>
      </c>
      <c r="N391" s="8">
        <v>14776.496188999998</v>
      </c>
      <c r="O391" s="8">
        <v>97.25</v>
      </c>
      <c r="P391" s="8">
        <v>14.370142429999998</v>
      </c>
      <c r="Q391" s="37">
        <v>4.0720610001361573E-5</v>
      </c>
      <c r="R391" s="37">
        <v>3.6676841133255528E-6</v>
      </c>
      <c r="S391" s="60" t="s">
        <v>3760</v>
      </c>
    </row>
    <row r="392" spans="1:19" ht="15" x14ac:dyDescent="0.25">
      <c r="A392" s="60" t="s">
        <v>3761</v>
      </c>
      <c r="B392" s="39" t="s">
        <v>2892</v>
      </c>
      <c r="C392" s="3" t="s">
        <v>2291</v>
      </c>
      <c r="D392" s="3" t="s">
        <v>2932</v>
      </c>
      <c r="E392" s="75" t="s">
        <v>3761</v>
      </c>
      <c r="F392" s="3" t="s">
        <v>601</v>
      </c>
      <c r="G392" s="3" t="s">
        <v>361</v>
      </c>
      <c r="H392" s="3" t="s">
        <v>263</v>
      </c>
      <c r="I392" s="8">
        <v>7.8600000000093848</v>
      </c>
      <c r="J392" s="3" t="s">
        <v>462</v>
      </c>
      <c r="K392" s="3" t="s">
        <v>73</v>
      </c>
      <c r="L392" s="37">
        <v>1.3559999999999999E-2</v>
      </c>
      <c r="M392" s="37">
        <v>3.5600000000164791E-2</v>
      </c>
      <c r="N392" s="8">
        <v>25622.846886999996</v>
      </c>
      <c r="O392" s="8">
        <v>93.39</v>
      </c>
      <c r="P392" s="8">
        <v>23.929176636999998</v>
      </c>
      <c r="Q392" s="37">
        <v>6.7808003590467549E-5</v>
      </c>
      <c r="R392" s="37">
        <v>6.1074315320120234E-6</v>
      </c>
      <c r="S392" s="60" t="s">
        <v>3760</v>
      </c>
    </row>
    <row r="393" spans="1:19" ht="15" x14ac:dyDescent="0.25">
      <c r="A393" s="60" t="s">
        <v>3761</v>
      </c>
      <c r="B393" s="39" t="s">
        <v>2892</v>
      </c>
      <c r="C393" s="3" t="s">
        <v>2291</v>
      </c>
      <c r="D393" s="3" t="s">
        <v>2933</v>
      </c>
      <c r="E393" s="75" t="s">
        <v>3761</v>
      </c>
      <c r="F393" s="3" t="s">
        <v>601</v>
      </c>
      <c r="G393" s="3" t="s">
        <v>361</v>
      </c>
      <c r="H393" s="3" t="s">
        <v>263</v>
      </c>
      <c r="I393" s="8">
        <v>7.3899999999854771</v>
      </c>
      <c r="J393" s="3" t="s">
        <v>462</v>
      </c>
      <c r="K393" s="3" t="s">
        <v>73</v>
      </c>
      <c r="L393" s="37">
        <v>1.209E-2</v>
      </c>
      <c r="M393" s="37">
        <v>3.0700000000179705E-2</v>
      </c>
      <c r="N393" s="8">
        <v>14721.067008999999</v>
      </c>
      <c r="O393" s="8">
        <v>96.89</v>
      </c>
      <c r="P393" s="8">
        <v>14.263241736999998</v>
      </c>
      <c r="Q393" s="37">
        <v>4.0417685973312932E-5</v>
      </c>
      <c r="R393" s="37">
        <v>3.6403999040472183E-6</v>
      </c>
      <c r="S393" s="60" t="s">
        <v>3760</v>
      </c>
    </row>
    <row r="394" spans="1:19" ht="15" x14ac:dyDescent="0.25">
      <c r="A394" s="60" t="s">
        <v>3761</v>
      </c>
      <c r="B394" s="39" t="s">
        <v>2892</v>
      </c>
      <c r="C394" s="3" t="s">
        <v>2291</v>
      </c>
      <c r="D394" s="3" t="s">
        <v>2934</v>
      </c>
      <c r="E394" s="75" t="s">
        <v>3761</v>
      </c>
      <c r="F394" s="3" t="s">
        <v>1800</v>
      </c>
      <c r="G394" s="3" t="s">
        <v>2935</v>
      </c>
      <c r="H394" s="3" t="s">
        <v>1801</v>
      </c>
      <c r="I394" s="8">
        <v>8.2999999999965723</v>
      </c>
      <c r="J394" s="3" t="s">
        <v>462</v>
      </c>
      <c r="K394" s="3" t="s">
        <v>73</v>
      </c>
      <c r="L394" s="37">
        <v>1.464E-2</v>
      </c>
      <c r="M394" s="37">
        <v>3.0399999999966315E-2</v>
      </c>
      <c r="N394" s="8">
        <v>140140.68781199996</v>
      </c>
      <c r="O394" s="8">
        <v>97.66</v>
      </c>
      <c r="P394" s="8">
        <v>136.86139556299997</v>
      </c>
      <c r="Q394" s="37">
        <v>3.8782354037968992E-4</v>
      </c>
      <c r="R394" s="37">
        <v>3.4931064092033453E-5</v>
      </c>
      <c r="S394" s="60" t="s">
        <v>3760</v>
      </c>
    </row>
    <row r="395" spans="1:19" ht="15" x14ac:dyDescent="0.25">
      <c r="A395" s="60" t="s">
        <v>3761</v>
      </c>
      <c r="B395" s="39" t="s">
        <v>2892</v>
      </c>
      <c r="C395" s="3" t="s">
        <v>2291</v>
      </c>
      <c r="D395" s="3" t="s">
        <v>2936</v>
      </c>
      <c r="E395" s="75" t="s">
        <v>3761</v>
      </c>
      <c r="F395" s="3" t="s">
        <v>601</v>
      </c>
      <c r="G395" s="3" t="s">
        <v>2937</v>
      </c>
      <c r="H395" s="3" t="s">
        <v>263</v>
      </c>
      <c r="I395" s="8">
        <v>7.8599999999965373</v>
      </c>
      <c r="J395" s="3" t="s">
        <v>462</v>
      </c>
      <c r="K395" s="3" t="s">
        <v>73</v>
      </c>
      <c r="L395" s="37">
        <v>1.669E-2</v>
      </c>
      <c r="M395" s="37">
        <v>3.5900000000029846E-2</v>
      </c>
      <c r="N395" s="8">
        <v>40718.029273999993</v>
      </c>
      <c r="O395" s="8">
        <v>95.82</v>
      </c>
      <c r="P395" s="8">
        <v>39.01601544799999</v>
      </c>
      <c r="Q395" s="37">
        <v>1.1055951300443071E-4</v>
      </c>
      <c r="R395" s="37">
        <v>9.958037696630814E-6</v>
      </c>
      <c r="S395" s="60" t="s">
        <v>3760</v>
      </c>
    </row>
    <row r="396" spans="1:19" ht="15" x14ac:dyDescent="0.25">
      <c r="A396" s="60" t="s">
        <v>3761</v>
      </c>
      <c r="B396" s="39" t="s">
        <v>2892</v>
      </c>
      <c r="C396" s="3" t="s">
        <v>2291</v>
      </c>
      <c r="D396" s="3" t="s">
        <v>2938</v>
      </c>
      <c r="E396" s="75" t="s">
        <v>3761</v>
      </c>
      <c r="F396" s="3" t="s">
        <v>601</v>
      </c>
      <c r="G396" s="3" t="s">
        <v>2937</v>
      </c>
      <c r="H396" s="3" t="s">
        <v>263</v>
      </c>
      <c r="I396" s="8">
        <v>7.6100000000166403</v>
      </c>
      <c r="J396" s="3" t="s">
        <v>462</v>
      </c>
      <c r="K396" s="3" t="s">
        <v>73</v>
      </c>
      <c r="L396" s="37">
        <v>1.583E-2</v>
      </c>
      <c r="M396" s="37">
        <v>2.0400000000204189E-2</v>
      </c>
      <c r="N396" s="8">
        <v>18358.441275999998</v>
      </c>
      <c r="O396" s="8">
        <v>107.65</v>
      </c>
      <c r="P396" s="8">
        <v>19.762861969999999</v>
      </c>
      <c r="Q396" s="37">
        <v>5.6001935868850706E-5</v>
      </c>
      <c r="R396" s="37">
        <v>5.0440651673634628E-6</v>
      </c>
      <c r="S396" s="60" t="s">
        <v>3760</v>
      </c>
    </row>
    <row r="397" spans="1:19" ht="15" x14ac:dyDescent="0.25">
      <c r="A397" s="60" t="s">
        <v>3761</v>
      </c>
      <c r="B397" s="39" t="s">
        <v>2892</v>
      </c>
      <c r="C397" s="3" t="s">
        <v>2291</v>
      </c>
      <c r="D397" s="3" t="s">
        <v>2939</v>
      </c>
      <c r="E397" s="75" t="s">
        <v>3761</v>
      </c>
      <c r="F397" s="3" t="s">
        <v>1800</v>
      </c>
      <c r="G397" s="3" t="s">
        <v>2940</v>
      </c>
      <c r="H397" s="3" t="s">
        <v>1801</v>
      </c>
      <c r="I397" s="8">
        <v>8.4799999999817004</v>
      </c>
      <c r="J397" s="3" t="s">
        <v>462</v>
      </c>
      <c r="K397" s="3" t="s">
        <v>73</v>
      </c>
      <c r="L397" s="37">
        <v>1.464E-2</v>
      </c>
      <c r="M397" s="37">
        <v>2.3599999999695941E-2</v>
      </c>
      <c r="N397" s="8">
        <v>15152.874839999999</v>
      </c>
      <c r="O397" s="8">
        <v>103.3</v>
      </c>
      <c r="P397" s="8">
        <v>15.652919513999997</v>
      </c>
      <c r="Q397" s="37">
        <v>4.4355609835962922E-5</v>
      </c>
      <c r="R397" s="37">
        <v>3.9950866533381557E-6</v>
      </c>
      <c r="S397" s="60" t="s">
        <v>3760</v>
      </c>
    </row>
    <row r="398" spans="1:19" ht="15" x14ac:dyDescent="0.25">
      <c r="A398" s="60" t="s">
        <v>3761</v>
      </c>
      <c r="B398" s="39" t="s">
        <v>2892</v>
      </c>
      <c r="C398" s="3" t="s">
        <v>2291</v>
      </c>
      <c r="D398" s="3" t="s">
        <v>2941</v>
      </c>
      <c r="E398" s="75" t="s">
        <v>3761</v>
      </c>
      <c r="F398" s="3" t="s">
        <v>1800</v>
      </c>
      <c r="G398" s="3" t="s">
        <v>479</v>
      </c>
      <c r="H398" s="3" t="s">
        <v>1801</v>
      </c>
      <c r="I398" s="8">
        <v>8.3700000000266499</v>
      </c>
      <c r="J398" s="3" t="s">
        <v>462</v>
      </c>
      <c r="K398" s="3" t="s">
        <v>73</v>
      </c>
      <c r="L398" s="37">
        <v>1.464E-2</v>
      </c>
      <c r="M398" s="37">
        <v>2.7900000000088833E-2</v>
      </c>
      <c r="N398" s="8">
        <v>14782.307053999999</v>
      </c>
      <c r="O398" s="8">
        <v>99.33</v>
      </c>
      <c r="P398" s="8">
        <v>14.683265562999999</v>
      </c>
      <c r="Q398" s="37">
        <v>4.1607905659244454E-5</v>
      </c>
      <c r="R398" s="37">
        <v>3.7476023706436767E-6</v>
      </c>
      <c r="S398" s="60" t="s">
        <v>3760</v>
      </c>
    </row>
    <row r="399" spans="1:19" ht="15" x14ac:dyDescent="0.25">
      <c r="A399" s="60" t="s">
        <v>3761</v>
      </c>
      <c r="B399" s="39" t="s">
        <v>2892</v>
      </c>
      <c r="C399" s="3" t="s">
        <v>2291</v>
      </c>
      <c r="D399" s="3" t="s">
        <v>2942</v>
      </c>
      <c r="E399" s="75" t="s">
        <v>3761</v>
      </c>
      <c r="F399" s="3" t="s">
        <v>601</v>
      </c>
      <c r="G399" s="3" t="s">
        <v>479</v>
      </c>
      <c r="H399" s="3" t="s">
        <v>263</v>
      </c>
      <c r="I399" s="8">
        <v>7.4599999999855635</v>
      </c>
      <c r="J399" s="3" t="s">
        <v>462</v>
      </c>
      <c r="K399" s="3" t="s">
        <v>73</v>
      </c>
      <c r="L399" s="37">
        <v>1.384E-2</v>
      </c>
      <c r="M399" s="37">
        <v>2.7699999999873572E-2</v>
      </c>
      <c r="N399" s="8">
        <v>18942.086640999998</v>
      </c>
      <c r="O399" s="8">
        <v>100.09</v>
      </c>
      <c r="P399" s="8">
        <v>18.959134471999999</v>
      </c>
      <c r="Q399" s="37">
        <v>5.372441675915124E-5</v>
      </c>
      <c r="R399" s="37">
        <v>4.8389302085266282E-6</v>
      </c>
      <c r="S399" s="60" t="s">
        <v>3760</v>
      </c>
    </row>
    <row r="400" spans="1:19" ht="15" x14ac:dyDescent="0.25">
      <c r="A400" s="60" t="s">
        <v>3761</v>
      </c>
      <c r="B400" s="39" t="s">
        <v>2892</v>
      </c>
      <c r="C400" s="3" t="s">
        <v>2291</v>
      </c>
      <c r="D400" s="3" t="s">
        <v>2943</v>
      </c>
      <c r="E400" s="75" t="s">
        <v>3761</v>
      </c>
      <c r="F400" s="3" t="s">
        <v>601</v>
      </c>
      <c r="G400" s="3" t="s">
        <v>479</v>
      </c>
      <c r="H400" s="3" t="s">
        <v>263</v>
      </c>
      <c r="I400" s="8">
        <v>7.8800000000105843</v>
      </c>
      <c r="J400" s="3" t="s">
        <v>462</v>
      </c>
      <c r="K400" s="3" t="s">
        <v>73</v>
      </c>
      <c r="L400" s="37">
        <v>1.491E-2</v>
      </c>
      <c r="M400" s="37">
        <v>3.4799999999940885E-2</v>
      </c>
      <c r="N400" s="8">
        <v>36418.433956999994</v>
      </c>
      <c r="O400" s="8">
        <v>94.8</v>
      </c>
      <c r="P400" s="8">
        <v>34.524675253999995</v>
      </c>
      <c r="Q400" s="37">
        <v>9.7832421862905145E-5</v>
      </c>
      <c r="R400" s="37">
        <v>8.8117152327222718E-6</v>
      </c>
      <c r="S400" s="60" t="s">
        <v>3760</v>
      </c>
    </row>
    <row r="401" spans="1:19" ht="15" x14ac:dyDescent="0.25">
      <c r="A401" s="60" t="s">
        <v>3761</v>
      </c>
      <c r="B401" s="39" t="s">
        <v>2892</v>
      </c>
      <c r="C401" s="3" t="s">
        <v>2291</v>
      </c>
      <c r="D401" s="3" t="s">
        <v>2944</v>
      </c>
      <c r="E401" s="75" t="s">
        <v>3761</v>
      </c>
      <c r="F401" s="3" t="s">
        <v>601</v>
      </c>
      <c r="G401" s="3" t="s">
        <v>2406</v>
      </c>
      <c r="H401" s="3" t="s">
        <v>263</v>
      </c>
      <c r="I401" s="8">
        <v>7.4200000000074535</v>
      </c>
      <c r="J401" s="3" t="s">
        <v>462</v>
      </c>
      <c r="K401" s="3" t="s">
        <v>73</v>
      </c>
      <c r="L401" s="37">
        <v>1.4579999999999999E-2</v>
      </c>
      <c r="M401" s="37">
        <v>2.9499999999867407E-2</v>
      </c>
      <c r="N401" s="8">
        <v>12756.563245999998</v>
      </c>
      <c r="O401" s="8">
        <v>99.64</v>
      </c>
      <c r="P401" s="8">
        <v>12.710639488999998</v>
      </c>
      <c r="Q401" s="37">
        <v>3.6018083746959413E-5</v>
      </c>
      <c r="R401" s="37">
        <v>3.2441300252313314E-6</v>
      </c>
      <c r="S401" s="60" t="s">
        <v>3760</v>
      </c>
    </row>
    <row r="402" spans="1:19" ht="15" x14ac:dyDescent="0.25">
      <c r="A402" s="60" t="s">
        <v>3761</v>
      </c>
      <c r="B402" s="39" t="s">
        <v>2892</v>
      </c>
      <c r="C402" s="3" t="s">
        <v>2291</v>
      </c>
      <c r="D402" s="3" t="s">
        <v>2945</v>
      </c>
      <c r="E402" s="75" t="s">
        <v>3761</v>
      </c>
      <c r="F402" s="3" t="s">
        <v>1800</v>
      </c>
      <c r="G402" s="3" t="s">
        <v>2406</v>
      </c>
      <c r="H402" s="3" t="s">
        <v>1801</v>
      </c>
      <c r="I402" s="8">
        <v>8.3300000000034924</v>
      </c>
      <c r="J402" s="3" t="s">
        <v>462</v>
      </c>
      <c r="K402" s="3" t="s">
        <v>73</v>
      </c>
      <c r="L402" s="37">
        <v>1.464E-2</v>
      </c>
      <c r="M402" s="37">
        <v>2.9400000000382363E-2</v>
      </c>
      <c r="N402" s="8">
        <v>12925.417175999999</v>
      </c>
      <c r="O402" s="8">
        <v>98.39</v>
      </c>
      <c r="P402" s="8">
        <v>12.717317859999998</v>
      </c>
      <c r="Q402" s="37">
        <v>3.603700821776825E-5</v>
      </c>
      <c r="R402" s="37">
        <v>3.2458345424509003E-6</v>
      </c>
      <c r="S402" s="60" t="s">
        <v>3760</v>
      </c>
    </row>
    <row r="403" spans="1:19" ht="15" x14ac:dyDescent="0.25">
      <c r="A403" s="60" t="s">
        <v>3761</v>
      </c>
      <c r="B403" s="39" t="s">
        <v>2892</v>
      </c>
      <c r="C403" s="3" t="s">
        <v>2291</v>
      </c>
      <c r="D403" s="3" t="s">
        <v>2946</v>
      </c>
      <c r="E403" s="75" t="s">
        <v>3761</v>
      </c>
      <c r="F403" s="3" t="s">
        <v>601</v>
      </c>
      <c r="G403" s="3" t="s">
        <v>2406</v>
      </c>
      <c r="H403" s="3" t="s">
        <v>263</v>
      </c>
      <c r="I403" s="8">
        <v>7.8699999999913812</v>
      </c>
      <c r="J403" s="3" t="s">
        <v>462</v>
      </c>
      <c r="K403" s="3" t="s">
        <v>73</v>
      </c>
      <c r="L403" s="37">
        <v>1.524E-2</v>
      </c>
      <c r="M403" s="37">
        <v>3.5299999999976801E-2</v>
      </c>
      <c r="N403" s="8">
        <v>27681.494301999996</v>
      </c>
      <c r="O403" s="8">
        <v>94.96</v>
      </c>
      <c r="P403" s="8">
        <v>26.286346946999995</v>
      </c>
      <c r="Q403" s="37">
        <v>7.4487506829065472E-5</v>
      </c>
      <c r="R403" s="37">
        <v>6.7090509063851741E-6</v>
      </c>
      <c r="S403" s="60" t="s">
        <v>3760</v>
      </c>
    </row>
    <row r="404" spans="1:19" ht="15" x14ac:dyDescent="0.25">
      <c r="A404" s="60" t="s">
        <v>3761</v>
      </c>
      <c r="B404" s="39" t="s">
        <v>2892</v>
      </c>
      <c r="C404" s="3" t="s">
        <v>2291</v>
      </c>
      <c r="D404" s="3" t="s">
        <v>2947</v>
      </c>
      <c r="E404" s="75" t="s">
        <v>3761</v>
      </c>
      <c r="F404" s="3" t="s">
        <v>1800</v>
      </c>
      <c r="G404" s="3" t="s">
        <v>2948</v>
      </c>
      <c r="H404" s="3" t="s">
        <v>1801</v>
      </c>
      <c r="I404" s="8">
        <v>8.3100000000394516</v>
      </c>
      <c r="J404" s="3" t="s">
        <v>462</v>
      </c>
      <c r="K404" s="3" t="s">
        <v>73</v>
      </c>
      <c r="L404" s="37">
        <v>1.464E-2</v>
      </c>
      <c r="M404" s="37">
        <v>2.9900000000206536E-2</v>
      </c>
      <c r="N404" s="8">
        <v>11371.312609999999</v>
      </c>
      <c r="O404" s="8">
        <v>98.31</v>
      </c>
      <c r="P404" s="8">
        <v>11.179137244999998</v>
      </c>
      <c r="Q404" s="37">
        <v>3.1678272510019979E-5</v>
      </c>
      <c r="R404" s="37">
        <v>2.8532454896602222E-6</v>
      </c>
      <c r="S404" s="60" t="s">
        <v>3760</v>
      </c>
    </row>
    <row r="405" spans="1:19" ht="15" x14ac:dyDescent="0.25">
      <c r="A405" s="60" t="s">
        <v>3761</v>
      </c>
      <c r="B405" s="39" t="s">
        <v>2892</v>
      </c>
      <c r="C405" s="3" t="s">
        <v>2291</v>
      </c>
      <c r="D405" s="3" t="s">
        <v>2949</v>
      </c>
      <c r="E405" s="75" t="s">
        <v>3761</v>
      </c>
      <c r="F405" s="3" t="s">
        <v>601</v>
      </c>
      <c r="G405" s="3" t="s">
        <v>2948</v>
      </c>
      <c r="H405" s="3" t="s">
        <v>263</v>
      </c>
      <c r="I405" s="8">
        <v>7.8799999999974144</v>
      </c>
      <c r="J405" s="3" t="s">
        <v>462</v>
      </c>
      <c r="K405" s="3" t="s">
        <v>73</v>
      </c>
      <c r="L405" s="37">
        <v>1.3100000000000001E-2</v>
      </c>
      <c r="M405" s="37">
        <v>3.4799999999994224E-2</v>
      </c>
      <c r="N405" s="8">
        <v>38324.165271999991</v>
      </c>
      <c r="O405" s="8">
        <v>93.92</v>
      </c>
      <c r="P405" s="8">
        <v>35.994055860999993</v>
      </c>
      <c r="Q405" s="37">
        <v>1.0199619928770628E-4</v>
      </c>
      <c r="R405" s="37">
        <v>9.1867444946084774E-6</v>
      </c>
      <c r="S405" s="60" t="s">
        <v>3760</v>
      </c>
    </row>
    <row r="406" spans="1:19" ht="15" x14ac:dyDescent="0.25">
      <c r="A406" s="60" t="s">
        <v>3761</v>
      </c>
      <c r="B406" s="39" t="s">
        <v>2892</v>
      </c>
      <c r="C406" s="3" t="s">
        <v>2291</v>
      </c>
      <c r="D406" s="3" t="s">
        <v>2950</v>
      </c>
      <c r="E406" s="75" t="s">
        <v>3761</v>
      </c>
      <c r="F406" s="3" t="s">
        <v>601</v>
      </c>
      <c r="G406" s="3" t="s">
        <v>2948</v>
      </c>
      <c r="H406" s="3" t="s">
        <v>263</v>
      </c>
      <c r="I406" s="8">
        <v>7.4199999999664685</v>
      </c>
      <c r="J406" s="3" t="s">
        <v>462</v>
      </c>
      <c r="K406" s="3" t="s">
        <v>73</v>
      </c>
      <c r="L406" s="37">
        <v>1.2030000000000001E-2</v>
      </c>
      <c r="M406" s="37">
        <v>2.9299999999966943E-2</v>
      </c>
      <c r="N406" s="8">
        <v>12578.763790999998</v>
      </c>
      <c r="O406" s="8">
        <v>98.13</v>
      </c>
      <c r="P406" s="8">
        <v>12.343540708999999</v>
      </c>
      <c r="Q406" s="37">
        <v>3.4977837533313801E-5</v>
      </c>
      <c r="R406" s="37">
        <v>3.1504355910957058E-6</v>
      </c>
      <c r="S406" s="60" t="s">
        <v>3760</v>
      </c>
    </row>
    <row r="407" spans="1:19" ht="15" x14ac:dyDescent="0.25">
      <c r="A407" s="60" t="s">
        <v>3761</v>
      </c>
      <c r="B407" s="39" t="s">
        <v>2892</v>
      </c>
      <c r="C407" s="3" t="s">
        <v>2291</v>
      </c>
      <c r="D407" s="3" t="s">
        <v>2951</v>
      </c>
      <c r="E407" s="75" t="s">
        <v>3761</v>
      </c>
      <c r="F407" s="3" t="s">
        <v>1800</v>
      </c>
      <c r="G407" s="3" t="s">
        <v>2952</v>
      </c>
      <c r="H407" s="3" t="s">
        <v>1801</v>
      </c>
      <c r="I407" s="8">
        <v>8.310000000002681</v>
      </c>
      <c r="J407" s="3" t="s">
        <v>462</v>
      </c>
      <c r="K407" s="3" t="s">
        <v>73</v>
      </c>
      <c r="L407" s="37">
        <v>1.464E-2</v>
      </c>
      <c r="M407" s="37">
        <v>3.0100000000102611E-2</v>
      </c>
      <c r="N407" s="8">
        <v>16612.111743999998</v>
      </c>
      <c r="O407" s="8">
        <v>98.25</v>
      </c>
      <c r="P407" s="8">
        <v>16.321399673999998</v>
      </c>
      <c r="Q407" s="37">
        <v>4.6249879153167445E-5</v>
      </c>
      <c r="R407" s="37">
        <v>4.1657025031704341E-6</v>
      </c>
      <c r="S407" s="60" t="s">
        <v>3760</v>
      </c>
    </row>
    <row r="408" spans="1:19" ht="15" x14ac:dyDescent="0.25">
      <c r="A408" s="60" t="s">
        <v>3761</v>
      </c>
      <c r="B408" s="39" t="s">
        <v>2892</v>
      </c>
      <c r="C408" s="3" t="s">
        <v>2291</v>
      </c>
      <c r="D408" s="3" t="s">
        <v>2953</v>
      </c>
      <c r="E408" s="75" t="s">
        <v>3761</v>
      </c>
      <c r="F408" s="3" t="s">
        <v>601</v>
      </c>
      <c r="G408" s="3" t="s">
        <v>2952</v>
      </c>
      <c r="H408" s="3" t="s">
        <v>263</v>
      </c>
      <c r="I408" s="8">
        <v>7.8900000000047958</v>
      </c>
      <c r="J408" s="3" t="s">
        <v>462</v>
      </c>
      <c r="K408" s="3" t="s">
        <v>73</v>
      </c>
      <c r="L408" s="37">
        <v>1.392E-2</v>
      </c>
      <c r="M408" s="37">
        <v>3.4600000000052353E-2</v>
      </c>
      <c r="N408" s="8">
        <v>56774.710436999994</v>
      </c>
      <c r="O408" s="8">
        <v>94.77</v>
      </c>
      <c r="P408" s="8">
        <v>53.805392986999991</v>
      </c>
      <c r="Q408" s="37">
        <v>1.524681077077969E-4</v>
      </c>
      <c r="R408" s="37">
        <v>1.3732722972715728E-5</v>
      </c>
      <c r="S408" s="60" t="s">
        <v>3760</v>
      </c>
    </row>
    <row r="409" spans="1:19" ht="15" x14ac:dyDescent="0.25">
      <c r="A409" s="60" t="s">
        <v>3761</v>
      </c>
      <c r="B409" s="39" t="s">
        <v>2892</v>
      </c>
      <c r="C409" s="3" t="s">
        <v>2291</v>
      </c>
      <c r="D409" s="3" t="s">
        <v>2954</v>
      </c>
      <c r="E409" s="75" t="s">
        <v>3761</v>
      </c>
      <c r="F409" s="3" t="s">
        <v>601</v>
      </c>
      <c r="G409" s="3" t="s">
        <v>2952</v>
      </c>
      <c r="H409" s="3" t="s">
        <v>263</v>
      </c>
      <c r="I409" s="8">
        <v>7.4100000000231336</v>
      </c>
      <c r="J409" s="3" t="s">
        <v>462</v>
      </c>
      <c r="K409" s="3" t="s">
        <v>73</v>
      </c>
      <c r="L409" s="37">
        <v>1.3140000000000001E-2</v>
      </c>
      <c r="M409" s="37">
        <v>3.0000000000590561E-2</v>
      </c>
      <c r="N409" s="8">
        <v>5620.8006969999988</v>
      </c>
      <c r="O409" s="8">
        <v>98.57</v>
      </c>
      <c r="P409" s="8">
        <v>5.5404230479999992</v>
      </c>
      <c r="Q409" s="37">
        <v>1.5699872654648629E-5</v>
      </c>
      <c r="R409" s="37">
        <v>1.4140793449499815E-6</v>
      </c>
      <c r="S409" s="60" t="s">
        <v>3760</v>
      </c>
    </row>
    <row r="410" spans="1:19" ht="15" x14ac:dyDescent="0.25">
      <c r="A410" s="60" t="s">
        <v>3761</v>
      </c>
      <c r="B410" s="39" t="s">
        <v>2892</v>
      </c>
      <c r="C410" s="3" t="s">
        <v>2291</v>
      </c>
      <c r="D410" s="3" t="s">
        <v>2955</v>
      </c>
      <c r="E410" s="75" t="s">
        <v>3761</v>
      </c>
      <c r="F410" s="3" t="s">
        <v>630</v>
      </c>
      <c r="G410" s="3" t="s">
        <v>2908</v>
      </c>
      <c r="H410" s="3" t="s">
        <v>263</v>
      </c>
      <c r="I410" s="8">
        <v>0</v>
      </c>
      <c r="J410" s="3" t="s">
        <v>462</v>
      </c>
      <c r="K410" s="3" t="s">
        <v>73</v>
      </c>
      <c r="L410" s="37">
        <v>0</v>
      </c>
      <c r="M410" s="37">
        <v>0</v>
      </c>
      <c r="N410" s="8">
        <v>2597.7253949996084</v>
      </c>
      <c r="O410" s="8">
        <v>100</v>
      </c>
      <c r="P410" s="8">
        <v>2.5977253950004524</v>
      </c>
      <c r="Q410" s="37">
        <v>7.3611631350021622E-6</v>
      </c>
      <c r="R410" s="37">
        <v>6.6301612586212251E-7</v>
      </c>
      <c r="S410" s="60" t="s">
        <v>3760</v>
      </c>
    </row>
    <row r="411" spans="1:19" ht="15" x14ac:dyDescent="0.25">
      <c r="A411" s="60" t="s">
        <v>3761</v>
      </c>
      <c r="B411" s="39" t="s">
        <v>2892</v>
      </c>
      <c r="C411" s="3" t="s">
        <v>2291</v>
      </c>
      <c r="D411" s="3" t="s">
        <v>2956</v>
      </c>
      <c r="E411" s="75" t="s">
        <v>3761</v>
      </c>
      <c r="F411" s="3" t="s">
        <v>630</v>
      </c>
      <c r="G411" s="3" t="s">
        <v>2908</v>
      </c>
      <c r="H411" s="3" t="s">
        <v>263</v>
      </c>
      <c r="I411" s="8">
        <v>0</v>
      </c>
      <c r="J411" s="3" t="s">
        <v>462</v>
      </c>
      <c r="K411" s="3" t="s">
        <v>73</v>
      </c>
      <c r="L411" s="37">
        <v>0</v>
      </c>
      <c r="M411" s="37">
        <v>0</v>
      </c>
      <c r="N411" s="8">
        <v>368.04711799998768</v>
      </c>
      <c r="O411" s="8">
        <v>100</v>
      </c>
      <c r="P411" s="8">
        <v>0.36804711799982215</v>
      </c>
      <c r="Q411" s="37">
        <v>1.0429335149043379E-6</v>
      </c>
      <c r="R411" s="37">
        <v>9.3936477958987288E-8</v>
      </c>
      <c r="S411" s="60" t="s">
        <v>3760</v>
      </c>
    </row>
    <row r="412" spans="1:19" ht="15" x14ac:dyDescent="0.25">
      <c r="A412" s="60" t="s">
        <v>3761</v>
      </c>
      <c r="B412" s="39" t="s">
        <v>2892</v>
      </c>
      <c r="C412" s="3" t="s">
        <v>2291</v>
      </c>
      <c r="D412" s="3" t="s">
        <v>2957</v>
      </c>
      <c r="E412" s="75" t="s">
        <v>3761</v>
      </c>
      <c r="F412" s="3" t="s">
        <v>1800</v>
      </c>
      <c r="G412" s="3" t="s">
        <v>2958</v>
      </c>
      <c r="H412" s="3" t="s">
        <v>1801</v>
      </c>
      <c r="I412" s="8">
        <v>8.2900000000053691</v>
      </c>
      <c r="J412" s="3" t="s">
        <v>462</v>
      </c>
      <c r="K412" s="3" t="s">
        <v>73</v>
      </c>
      <c r="L412" s="37">
        <v>1.464E-2</v>
      </c>
      <c r="M412" s="37">
        <v>3.0599999999856454E-2</v>
      </c>
      <c r="N412" s="8">
        <v>15044.930281999998</v>
      </c>
      <c r="O412" s="8">
        <v>97.67</v>
      </c>
      <c r="P412" s="8">
        <v>14.694383322999998</v>
      </c>
      <c r="Q412" s="37">
        <v>4.1639410007322702E-5</v>
      </c>
      <c r="R412" s="37">
        <v>3.7504399508504418E-6</v>
      </c>
      <c r="S412" s="60" t="s">
        <v>3760</v>
      </c>
    </row>
    <row r="413" spans="1:19" ht="15" x14ac:dyDescent="0.25">
      <c r="A413" s="60" t="s">
        <v>3761</v>
      </c>
      <c r="B413" s="39" t="s">
        <v>2892</v>
      </c>
      <c r="C413" s="3" t="s">
        <v>2291</v>
      </c>
      <c r="D413" s="3" t="s">
        <v>2959</v>
      </c>
      <c r="E413" s="75" t="s">
        <v>3761</v>
      </c>
      <c r="F413" s="3" t="s">
        <v>601</v>
      </c>
      <c r="G413" s="3" t="s">
        <v>2958</v>
      </c>
      <c r="H413" s="3" t="s">
        <v>263</v>
      </c>
      <c r="I413" s="8">
        <v>7.8700000000056622</v>
      </c>
      <c r="J413" s="3" t="s">
        <v>462</v>
      </c>
      <c r="K413" s="3" t="s">
        <v>73</v>
      </c>
      <c r="L413" s="37">
        <v>1.3100000000000001E-2</v>
      </c>
      <c r="M413" s="37">
        <v>3.5400000000077765E-2</v>
      </c>
      <c r="N413" s="8">
        <v>67360.563604999988</v>
      </c>
      <c r="O413" s="8">
        <v>93.42</v>
      </c>
      <c r="P413" s="8">
        <v>62.92823835299999</v>
      </c>
      <c r="Q413" s="37">
        <v>1.7831947487838761E-4</v>
      </c>
      <c r="R413" s="37">
        <v>1.6061142136283047E-5</v>
      </c>
      <c r="S413" s="60" t="s">
        <v>3760</v>
      </c>
    </row>
    <row r="414" spans="1:19" ht="15" x14ac:dyDescent="0.25">
      <c r="A414" s="60" t="s">
        <v>3761</v>
      </c>
      <c r="B414" s="39" t="s">
        <v>2892</v>
      </c>
      <c r="C414" s="3" t="s">
        <v>2291</v>
      </c>
      <c r="D414" s="3" t="s">
        <v>2960</v>
      </c>
      <c r="E414" s="75" t="s">
        <v>3761</v>
      </c>
      <c r="F414" s="3" t="s">
        <v>601</v>
      </c>
      <c r="G414" s="3" t="s">
        <v>2958</v>
      </c>
      <c r="H414" s="3" t="s">
        <v>263</v>
      </c>
      <c r="I414" s="8">
        <v>7.4099999998262911</v>
      </c>
      <c r="J414" s="3" t="s">
        <v>462</v>
      </c>
      <c r="K414" s="3" t="s">
        <v>73</v>
      </c>
      <c r="L414" s="37">
        <v>1.1900000000000001E-2</v>
      </c>
      <c r="M414" s="37">
        <v>2.9899999999990347E-2</v>
      </c>
      <c r="N414" s="8">
        <v>2862.3804239999995</v>
      </c>
      <c r="O414" s="8">
        <v>97.53</v>
      </c>
      <c r="P414" s="8">
        <v>2.7916794539999996</v>
      </c>
      <c r="Q414" s="37">
        <v>7.9107699070417646E-6</v>
      </c>
      <c r="R414" s="37">
        <v>7.1251892128484308E-7</v>
      </c>
      <c r="S414" s="60" t="s">
        <v>3760</v>
      </c>
    </row>
    <row r="415" spans="1:19" ht="15" x14ac:dyDescent="0.25">
      <c r="A415" s="60" t="s">
        <v>3761</v>
      </c>
      <c r="B415" s="39" t="s">
        <v>2892</v>
      </c>
      <c r="C415" s="3" t="s">
        <v>2291</v>
      </c>
      <c r="D415" s="3" t="s">
        <v>2961</v>
      </c>
      <c r="E415" s="75" t="s">
        <v>3761</v>
      </c>
      <c r="F415" s="3" t="s">
        <v>1800</v>
      </c>
      <c r="G415" s="3" t="s">
        <v>961</v>
      </c>
      <c r="H415" s="3" t="s">
        <v>1801</v>
      </c>
      <c r="I415" s="8">
        <v>8.3200000000108201</v>
      </c>
      <c r="J415" s="3" t="s">
        <v>462</v>
      </c>
      <c r="K415" s="3" t="s">
        <v>73</v>
      </c>
      <c r="L415" s="37">
        <v>1.464E-2</v>
      </c>
      <c r="M415" s="37">
        <v>2.960000000013472E-2</v>
      </c>
      <c r="N415" s="8">
        <v>20302.764386999996</v>
      </c>
      <c r="O415" s="8">
        <v>98.44</v>
      </c>
      <c r="P415" s="8">
        <v>19.986041203999996</v>
      </c>
      <c r="Q415" s="37">
        <v>5.6634357891971633E-5</v>
      </c>
      <c r="R415" s="37">
        <v>5.1010270892757391E-6</v>
      </c>
      <c r="S415" s="60" t="s">
        <v>3760</v>
      </c>
    </row>
    <row r="416" spans="1:19" ht="15" x14ac:dyDescent="0.25">
      <c r="A416" s="60" t="s">
        <v>3761</v>
      </c>
      <c r="B416" s="39" t="s">
        <v>2892</v>
      </c>
      <c r="C416" s="3" t="s">
        <v>2291</v>
      </c>
      <c r="D416" s="3" t="s">
        <v>2962</v>
      </c>
      <c r="E416" s="75" t="s">
        <v>3761</v>
      </c>
      <c r="F416" s="3" t="s">
        <v>601</v>
      </c>
      <c r="G416" s="3" t="s">
        <v>961</v>
      </c>
      <c r="H416" s="3" t="s">
        <v>263</v>
      </c>
      <c r="I416" s="8">
        <v>7.419999999994892</v>
      </c>
      <c r="J416" s="3" t="s">
        <v>462</v>
      </c>
      <c r="K416" s="3" t="s">
        <v>73</v>
      </c>
      <c r="L416" s="37">
        <v>1.244E-2</v>
      </c>
      <c r="M416" s="37">
        <v>2.9300000000183856E-2</v>
      </c>
      <c r="N416" s="8">
        <v>12698.758117999998</v>
      </c>
      <c r="O416" s="8">
        <v>98.31</v>
      </c>
      <c r="P416" s="8">
        <v>12.484149032999998</v>
      </c>
      <c r="Q416" s="37">
        <v>3.5376278728482184E-5</v>
      </c>
      <c r="R416" s="37">
        <v>3.1863229818190924E-6</v>
      </c>
      <c r="S416" s="60" t="s">
        <v>3760</v>
      </c>
    </row>
    <row r="417" spans="1:19" ht="15" x14ac:dyDescent="0.25">
      <c r="A417" s="60" t="s">
        <v>3761</v>
      </c>
      <c r="B417" s="39" t="s">
        <v>2892</v>
      </c>
      <c r="C417" s="3" t="s">
        <v>2291</v>
      </c>
      <c r="D417" s="3" t="s">
        <v>2963</v>
      </c>
      <c r="E417" s="75" t="s">
        <v>3761</v>
      </c>
      <c r="F417" s="3" t="s">
        <v>601</v>
      </c>
      <c r="G417" s="3" t="s">
        <v>961</v>
      </c>
      <c r="H417" s="3" t="s">
        <v>263</v>
      </c>
      <c r="I417" s="8">
        <v>7.8799999999981072</v>
      </c>
      <c r="J417" s="3" t="s">
        <v>462</v>
      </c>
      <c r="K417" s="3" t="s">
        <v>73</v>
      </c>
      <c r="L417" s="37">
        <v>1.3440000000000001E-2</v>
      </c>
      <c r="M417" s="37">
        <v>3.5099999999917905E-2</v>
      </c>
      <c r="N417" s="8">
        <v>48462.477713999993</v>
      </c>
      <c r="O417" s="8">
        <v>93.86</v>
      </c>
      <c r="P417" s="8">
        <v>45.486881556999997</v>
      </c>
      <c r="Q417" s="37">
        <v>1.2889597810762435E-4</v>
      </c>
      <c r="R417" s="37">
        <v>1.1609593548846266E-5</v>
      </c>
      <c r="S417" s="60" t="s">
        <v>3760</v>
      </c>
    </row>
    <row r="418" spans="1:19" ht="15" x14ac:dyDescent="0.25">
      <c r="A418" s="60" t="s">
        <v>3761</v>
      </c>
      <c r="B418" s="39" t="s">
        <v>2892</v>
      </c>
      <c r="C418" s="3" t="s">
        <v>2291</v>
      </c>
      <c r="D418" s="3" t="s">
        <v>2964</v>
      </c>
      <c r="E418" s="75" t="s">
        <v>3761</v>
      </c>
      <c r="F418" s="3" t="s">
        <v>1800</v>
      </c>
      <c r="G418" s="3" t="s">
        <v>2531</v>
      </c>
      <c r="H418" s="3" t="s">
        <v>1801</v>
      </c>
      <c r="I418" s="8">
        <v>8.3300000000122782</v>
      </c>
      <c r="J418" s="3" t="s">
        <v>462</v>
      </c>
      <c r="K418" s="3" t="s">
        <v>73</v>
      </c>
      <c r="L418" s="37">
        <v>1.464E-2</v>
      </c>
      <c r="M418" s="37">
        <v>2.9200000000009906E-2</v>
      </c>
      <c r="N418" s="8">
        <v>21982.557184999998</v>
      </c>
      <c r="O418" s="8">
        <v>98.89</v>
      </c>
      <c r="P418" s="8">
        <v>21.738550648999997</v>
      </c>
      <c r="Q418" s="37">
        <v>6.1600436271582221E-5</v>
      </c>
      <c r="R418" s="37">
        <v>5.5483191798858314E-6</v>
      </c>
      <c r="S418" s="60" t="s">
        <v>3760</v>
      </c>
    </row>
    <row r="419" spans="1:19" ht="15" x14ac:dyDescent="0.25">
      <c r="A419" s="60" t="s">
        <v>3761</v>
      </c>
      <c r="B419" s="39" t="s">
        <v>2892</v>
      </c>
      <c r="C419" s="3" t="s">
        <v>2291</v>
      </c>
      <c r="D419" s="3" t="s">
        <v>2965</v>
      </c>
      <c r="E419" s="75" t="s">
        <v>3761</v>
      </c>
      <c r="F419" s="3" t="s">
        <v>601</v>
      </c>
      <c r="G419" s="3" t="s">
        <v>2531</v>
      </c>
      <c r="H419" s="3" t="s">
        <v>263</v>
      </c>
      <c r="I419" s="8">
        <v>7.4300000000075865</v>
      </c>
      <c r="J419" s="3" t="s">
        <v>462</v>
      </c>
      <c r="K419" s="3" t="s">
        <v>73</v>
      </c>
      <c r="L419" s="37">
        <v>1.3520000000000001E-2</v>
      </c>
      <c r="M419" s="37">
        <v>2.8999999999410834E-2</v>
      </c>
      <c r="N419" s="8">
        <v>6538.8794419999995</v>
      </c>
      <c r="O419" s="8">
        <v>99.46</v>
      </c>
      <c r="P419" s="8">
        <v>6.503569474999999</v>
      </c>
      <c r="Q419" s="37">
        <v>1.8429136488957881E-5</v>
      </c>
      <c r="R419" s="37">
        <v>1.6599027156174476E-6</v>
      </c>
      <c r="S419" s="60" t="s">
        <v>3760</v>
      </c>
    </row>
    <row r="420" spans="1:19" ht="15" x14ac:dyDescent="0.25">
      <c r="A420" s="60" t="s">
        <v>3761</v>
      </c>
      <c r="B420" s="39" t="s">
        <v>2892</v>
      </c>
      <c r="C420" s="3" t="s">
        <v>2291</v>
      </c>
      <c r="D420" s="3" t="s">
        <v>2966</v>
      </c>
      <c r="E420" s="75" t="s">
        <v>3761</v>
      </c>
      <c r="F420" s="3" t="s">
        <v>601</v>
      </c>
      <c r="G420" s="3" t="s">
        <v>2531</v>
      </c>
      <c r="H420" s="3" t="s">
        <v>263</v>
      </c>
      <c r="I420" s="8">
        <v>7.8700000000033841</v>
      </c>
      <c r="J420" s="3" t="s">
        <v>462</v>
      </c>
      <c r="K420" s="3" t="s">
        <v>73</v>
      </c>
      <c r="L420" s="37">
        <v>1.457E-2</v>
      </c>
      <c r="M420" s="37">
        <v>3.5400000000006489E-2</v>
      </c>
      <c r="N420" s="8">
        <v>24616.707445999997</v>
      </c>
      <c r="O420" s="8">
        <v>94.65</v>
      </c>
      <c r="P420" s="8">
        <v>23.299713452999995</v>
      </c>
      <c r="Q420" s="37">
        <v>6.6024296508179463E-5</v>
      </c>
      <c r="R420" s="37">
        <v>5.9467739650375726E-6</v>
      </c>
      <c r="S420" s="60" t="s">
        <v>3760</v>
      </c>
    </row>
    <row r="421" spans="1:19" ht="15" x14ac:dyDescent="0.25">
      <c r="A421" s="60" t="s">
        <v>3761</v>
      </c>
      <c r="B421" s="39" t="s">
        <v>2892</v>
      </c>
      <c r="C421" s="3" t="s">
        <v>2291</v>
      </c>
      <c r="D421" s="3" t="s">
        <v>2967</v>
      </c>
      <c r="E421" s="75" t="s">
        <v>3761</v>
      </c>
      <c r="F421" s="3" t="s">
        <v>1800</v>
      </c>
      <c r="G421" s="3" t="s">
        <v>2968</v>
      </c>
      <c r="H421" s="3" t="s">
        <v>1801</v>
      </c>
      <c r="I421" s="8">
        <v>8.3100000000069834</v>
      </c>
      <c r="J421" s="3" t="s">
        <v>462</v>
      </c>
      <c r="K421" s="3" t="s">
        <v>73</v>
      </c>
      <c r="L421" s="37">
        <v>1.464E-2</v>
      </c>
      <c r="M421" s="37">
        <v>2.9999999999908416E-2</v>
      </c>
      <c r="N421" s="8">
        <v>41211.532335999989</v>
      </c>
      <c r="O421" s="8">
        <v>98.25</v>
      </c>
      <c r="P421" s="8">
        <v>40.490330431999993</v>
      </c>
      <c r="Q421" s="37">
        <v>1.1473727295184047E-4</v>
      </c>
      <c r="R421" s="37">
        <v>1.033432635703866E-5</v>
      </c>
      <c r="S421" s="60" t="s">
        <v>3760</v>
      </c>
    </row>
    <row r="422" spans="1:19" ht="15" x14ac:dyDescent="0.25">
      <c r="A422" s="60" t="s">
        <v>3761</v>
      </c>
      <c r="B422" s="39" t="s">
        <v>2892</v>
      </c>
      <c r="C422" s="3" t="s">
        <v>2291</v>
      </c>
      <c r="D422" s="3" t="s">
        <v>2969</v>
      </c>
      <c r="E422" s="75" t="s">
        <v>3761</v>
      </c>
      <c r="F422" s="3" t="s">
        <v>601</v>
      </c>
      <c r="G422" s="3" t="s">
        <v>2968</v>
      </c>
      <c r="H422" s="3" t="s">
        <v>263</v>
      </c>
      <c r="I422" s="8">
        <v>8.0000000000008828</v>
      </c>
      <c r="J422" s="3" t="s">
        <v>462</v>
      </c>
      <c r="K422" s="3" t="s">
        <v>73</v>
      </c>
      <c r="L422" s="37">
        <v>1.4659999999999999E-2</v>
      </c>
      <c r="M422" s="37">
        <v>3.0000000000028507E-2</v>
      </c>
      <c r="N422" s="8">
        <v>100492.17004899998</v>
      </c>
      <c r="O422" s="8">
        <v>98.72</v>
      </c>
      <c r="P422" s="8">
        <v>99.205870071999996</v>
      </c>
      <c r="Q422" s="37">
        <v>2.8111924183952993E-4</v>
      </c>
      <c r="R422" s="37">
        <v>2.5320263552301712E-5</v>
      </c>
      <c r="S422" s="60" t="s">
        <v>3760</v>
      </c>
    </row>
    <row r="423" spans="1:19" ht="15" x14ac:dyDescent="0.25">
      <c r="A423" s="60" t="s">
        <v>3761</v>
      </c>
      <c r="B423" s="39" t="s">
        <v>2892</v>
      </c>
      <c r="C423" s="3" t="s">
        <v>2291</v>
      </c>
      <c r="D423" s="3" t="s">
        <v>2970</v>
      </c>
      <c r="E423" s="75" t="s">
        <v>3761</v>
      </c>
      <c r="F423" s="3" t="s">
        <v>601</v>
      </c>
      <c r="G423" s="3" t="s">
        <v>2968</v>
      </c>
      <c r="H423" s="3" t="s">
        <v>263</v>
      </c>
      <c r="I423" s="8">
        <v>7.8700000000047812</v>
      </c>
      <c r="J423" s="3" t="s">
        <v>462</v>
      </c>
      <c r="K423" s="3" t="s">
        <v>73</v>
      </c>
      <c r="L423" s="37">
        <v>1.5640000000000001E-2</v>
      </c>
      <c r="M423" s="37">
        <v>3.5399999999948632E-2</v>
      </c>
      <c r="N423" s="8">
        <v>35063.320703999991</v>
      </c>
      <c r="O423" s="8">
        <v>95.48</v>
      </c>
      <c r="P423" s="8">
        <v>33.478458436999993</v>
      </c>
      <c r="Q423" s="37">
        <v>9.4867761826343287E-5</v>
      </c>
      <c r="R423" s="37">
        <v>8.5446898488406083E-6</v>
      </c>
      <c r="S423" s="60" t="s">
        <v>3760</v>
      </c>
    </row>
    <row r="424" spans="1:19" ht="15" x14ac:dyDescent="0.25">
      <c r="A424" s="60" t="s">
        <v>3761</v>
      </c>
      <c r="B424" s="39" t="s">
        <v>2892</v>
      </c>
      <c r="C424" s="3" t="s">
        <v>2291</v>
      </c>
      <c r="D424" s="3" t="s">
        <v>2971</v>
      </c>
      <c r="E424" s="75" t="s">
        <v>3761</v>
      </c>
      <c r="F424" s="3" t="s">
        <v>601</v>
      </c>
      <c r="G424" s="3" t="s">
        <v>2968</v>
      </c>
      <c r="H424" s="3" t="s">
        <v>263</v>
      </c>
      <c r="I424" s="8">
        <v>7.3999999999950177</v>
      </c>
      <c r="J424" s="3" t="s">
        <v>462</v>
      </c>
      <c r="K424" s="3" t="s">
        <v>73</v>
      </c>
      <c r="L424" s="37">
        <v>1.436E-2</v>
      </c>
      <c r="M424" s="37">
        <v>3.0199999999949701E-2</v>
      </c>
      <c r="N424" s="8">
        <v>16359.666511999996</v>
      </c>
      <c r="O424" s="8">
        <v>99.25</v>
      </c>
      <c r="P424" s="8">
        <v>16.236968830999999</v>
      </c>
      <c r="Q424" s="37">
        <v>4.601062784117546E-5</v>
      </c>
      <c r="R424" s="37">
        <v>4.1441532622318534E-6</v>
      </c>
      <c r="S424" s="60" t="s">
        <v>3760</v>
      </c>
    </row>
    <row r="425" spans="1:19" ht="15" x14ac:dyDescent="0.25">
      <c r="A425" s="60" t="s">
        <v>3761</v>
      </c>
      <c r="B425" s="39" t="s">
        <v>2892</v>
      </c>
      <c r="C425" s="3" t="s">
        <v>2291</v>
      </c>
      <c r="D425" s="3" t="s">
        <v>2972</v>
      </c>
      <c r="E425" s="75" t="s">
        <v>3761</v>
      </c>
      <c r="F425" s="3" t="s">
        <v>601</v>
      </c>
      <c r="G425" s="3" t="s">
        <v>2973</v>
      </c>
      <c r="H425" s="3" t="s">
        <v>263</v>
      </c>
      <c r="I425" s="8">
        <v>7.8699999999928165</v>
      </c>
      <c r="J425" s="3" t="s">
        <v>462</v>
      </c>
      <c r="K425" s="3" t="s">
        <v>73</v>
      </c>
      <c r="L425" s="37">
        <v>1.4460000000000001E-2</v>
      </c>
      <c r="M425" s="37">
        <v>3.5299999999842319E-2</v>
      </c>
      <c r="N425" s="8">
        <v>29789.711654999996</v>
      </c>
      <c r="O425" s="8">
        <v>94.51</v>
      </c>
      <c r="P425" s="8">
        <v>28.154256403999995</v>
      </c>
      <c r="Q425" s="37">
        <v>7.9780593719948299E-5</v>
      </c>
      <c r="R425" s="37">
        <v>7.1857964831212188E-6</v>
      </c>
      <c r="S425" s="60" t="s">
        <v>3760</v>
      </c>
    </row>
    <row r="426" spans="1:19" ht="15" x14ac:dyDescent="0.25">
      <c r="A426" s="60" t="s">
        <v>3761</v>
      </c>
      <c r="B426" s="39" t="s">
        <v>2892</v>
      </c>
      <c r="C426" s="3" t="s">
        <v>2291</v>
      </c>
      <c r="D426" s="3" t="s">
        <v>2974</v>
      </c>
      <c r="E426" s="75" t="s">
        <v>3761</v>
      </c>
      <c r="F426" s="3" t="s">
        <v>601</v>
      </c>
      <c r="G426" s="3" t="s">
        <v>2973</v>
      </c>
      <c r="H426" s="3" t="s">
        <v>263</v>
      </c>
      <c r="I426" s="8">
        <v>7.3900000000085617</v>
      </c>
      <c r="J426" s="3" t="s">
        <v>462</v>
      </c>
      <c r="K426" s="3" t="s">
        <v>73</v>
      </c>
      <c r="L426" s="37">
        <v>1.3089999999999999E-2</v>
      </c>
      <c r="M426" s="37">
        <v>3.0800000000099168E-2</v>
      </c>
      <c r="N426" s="8">
        <v>42723.337076999989</v>
      </c>
      <c r="O426" s="8">
        <v>97.79</v>
      </c>
      <c r="P426" s="8">
        <v>41.779151281999994</v>
      </c>
      <c r="Q426" s="37">
        <v>1.1838939897982678E-4</v>
      </c>
      <c r="R426" s="37">
        <v>1.0663271444360785E-5</v>
      </c>
      <c r="S426" s="60" t="s">
        <v>3760</v>
      </c>
    </row>
    <row r="427" spans="1:19" ht="15" x14ac:dyDescent="0.25">
      <c r="A427" s="60" t="s">
        <v>3761</v>
      </c>
      <c r="B427" s="39" t="s">
        <v>2892</v>
      </c>
      <c r="C427" s="3" t="s">
        <v>2291</v>
      </c>
      <c r="D427" s="3" t="s">
        <v>2975</v>
      </c>
      <c r="E427" s="75" t="s">
        <v>3761</v>
      </c>
      <c r="F427" s="3" t="s">
        <v>601</v>
      </c>
      <c r="G427" s="3" t="s">
        <v>2973</v>
      </c>
      <c r="H427" s="3" t="s">
        <v>263</v>
      </c>
      <c r="I427" s="8">
        <v>7.9500000000033157</v>
      </c>
      <c r="J427" s="3" t="s">
        <v>462</v>
      </c>
      <c r="K427" s="3" t="s">
        <v>73</v>
      </c>
      <c r="L427" s="37">
        <v>1.4659999999999999E-2</v>
      </c>
      <c r="M427" s="37">
        <v>3.2199999999967061E-2</v>
      </c>
      <c r="N427" s="8">
        <v>45886.063383999994</v>
      </c>
      <c r="O427" s="8">
        <v>96.95</v>
      </c>
      <c r="P427" s="8">
        <v>44.486538284999995</v>
      </c>
      <c r="Q427" s="37">
        <v>1.2606130973568408E-4</v>
      </c>
      <c r="R427" s="37">
        <v>1.135427644642653E-5</v>
      </c>
      <c r="S427" s="60" t="s">
        <v>3760</v>
      </c>
    </row>
    <row r="428" spans="1:19" ht="15" x14ac:dyDescent="0.25">
      <c r="A428" s="60" t="s">
        <v>3761</v>
      </c>
      <c r="B428" s="39" t="s">
        <v>2892</v>
      </c>
      <c r="C428" s="3" t="s">
        <v>2291</v>
      </c>
      <c r="D428" s="3" t="s">
        <v>2976</v>
      </c>
      <c r="E428" s="75" t="s">
        <v>3761</v>
      </c>
      <c r="F428" s="3" t="s">
        <v>1800</v>
      </c>
      <c r="G428" s="3" t="s">
        <v>2973</v>
      </c>
      <c r="H428" s="3" t="s">
        <v>1801</v>
      </c>
      <c r="I428" s="8">
        <v>8.2500000000034426</v>
      </c>
      <c r="J428" s="3" t="s">
        <v>462</v>
      </c>
      <c r="K428" s="3" t="s">
        <v>73</v>
      </c>
      <c r="L428" s="37">
        <v>1.464E-2</v>
      </c>
      <c r="M428" s="37">
        <v>3.2399999999993684E-2</v>
      </c>
      <c r="N428" s="8">
        <v>36166.816632999995</v>
      </c>
      <c r="O428" s="8">
        <v>96.29</v>
      </c>
      <c r="P428" s="8">
        <v>34.825027668999994</v>
      </c>
      <c r="Q428" s="37">
        <v>9.8683529192826174E-5</v>
      </c>
      <c r="R428" s="37">
        <v>8.888374026207484E-6</v>
      </c>
      <c r="S428" s="60" t="s">
        <v>3760</v>
      </c>
    </row>
    <row r="429" spans="1:19" ht="15" x14ac:dyDescent="0.25">
      <c r="A429" s="60" t="s">
        <v>3761</v>
      </c>
      <c r="B429" s="39" t="s">
        <v>2892</v>
      </c>
      <c r="C429" s="3" t="s">
        <v>2291</v>
      </c>
      <c r="D429" s="3" t="s">
        <v>2977</v>
      </c>
      <c r="E429" s="75" t="s">
        <v>3761</v>
      </c>
      <c r="F429" s="3" t="s">
        <v>601</v>
      </c>
      <c r="G429" s="3" t="s">
        <v>2978</v>
      </c>
      <c r="H429" s="3" t="s">
        <v>263</v>
      </c>
      <c r="I429" s="8">
        <v>7.8700000000081518</v>
      </c>
      <c r="J429" s="3" t="s">
        <v>462</v>
      </c>
      <c r="K429" s="3" t="s">
        <v>73</v>
      </c>
      <c r="L429" s="37">
        <v>1.208E-2</v>
      </c>
      <c r="M429" s="37">
        <v>3.5400000000382126E-2</v>
      </c>
      <c r="N429" s="8">
        <v>11907.302265999999</v>
      </c>
      <c r="O429" s="8">
        <v>92.67</v>
      </c>
      <c r="P429" s="8">
        <v>11.034496953999998</v>
      </c>
      <c r="Q429" s="37">
        <v>3.1268405947528677E-5</v>
      </c>
      <c r="R429" s="37">
        <v>2.8163290220586215E-6</v>
      </c>
      <c r="S429" s="60" t="s">
        <v>3760</v>
      </c>
    </row>
    <row r="430" spans="1:19" ht="15" x14ac:dyDescent="0.25">
      <c r="A430" s="60" t="s">
        <v>3761</v>
      </c>
      <c r="B430" s="39" t="s">
        <v>2892</v>
      </c>
      <c r="C430" s="3" t="s">
        <v>2291</v>
      </c>
      <c r="D430" s="3" t="s">
        <v>2979</v>
      </c>
      <c r="E430" s="75" t="s">
        <v>3761</v>
      </c>
      <c r="F430" s="3" t="s">
        <v>1800</v>
      </c>
      <c r="G430" s="3" t="s">
        <v>2978</v>
      </c>
      <c r="H430" s="3" t="s">
        <v>1801</v>
      </c>
      <c r="I430" s="8">
        <v>8.1899999999894497</v>
      </c>
      <c r="J430" s="3" t="s">
        <v>462</v>
      </c>
      <c r="K430" s="3" t="s">
        <v>73</v>
      </c>
      <c r="L430" s="37">
        <v>1.464E-2</v>
      </c>
      <c r="M430" s="37">
        <v>3.4699999999857761E-2</v>
      </c>
      <c r="N430" s="8">
        <v>32403.748826999996</v>
      </c>
      <c r="O430" s="8">
        <v>94.65</v>
      </c>
      <c r="P430" s="8">
        <v>30.670148167999997</v>
      </c>
      <c r="Q430" s="37">
        <v>8.6909865251287019E-5</v>
      </c>
      <c r="R430" s="37">
        <v>7.8279262531369647E-6</v>
      </c>
      <c r="S430" s="60" t="s">
        <v>3760</v>
      </c>
    </row>
    <row r="431" spans="1:19" ht="15" x14ac:dyDescent="0.25">
      <c r="A431" s="60" t="s">
        <v>3761</v>
      </c>
      <c r="B431" s="39" t="s">
        <v>2892</v>
      </c>
      <c r="C431" s="3" t="s">
        <v>2291</v>
      </c>
      <c r="D431" s="3" t="s">
        <v>2980</v>
      </c>
      <c r="E431" s="75" t="s">
        <v>3761</v>
      </c>
      <c r="F431" s="3" t="s">
        <v>601</v>
      </c>
      <c r="G431" s="3" t="s">
        <v>2978</v>
      </c>
      <c r="H431" s="3" t="s">
        <v>263</v>
      </c>
      <c r="I431" s="8">
        <v>7.8899999999792607</v>
      </c>
      <c r="J431" s="3" t="s">
        <v>462</v>
      </c>
      <c r="K431" s="3" t="s">
        <v>73</v>
      </c>
      <c r="L431" s="37">
        <v>1.4659999999999999E-2</v>
      </c>
      <c r="M431" s="37">
        <v>3.4499999999959161E-2</v>
      </c>
      <c r="N431" s="8">
        <v>20790.462911999995</v>
      </c>
      <c r="O431" s="8">
        <v>95.39</v>
      </c>
      <c r="P431" s="8">
        <v>19.832022452999997</v>
      </c>
      <c r="Q431" s="37">
        <v>5.6197915628234946E-5</v>
      </c>
      <c r="R431" s="37">
        <v>5.0617169621180828E-6</v>
      </c>
      <c r="S431" s="60" t="s">
        <v>3760</v>
      </c>
    </row>
    <row r="432" spans="1:19" ht="15" x14ac:dyDescent="0.25">
      <c r="A432" s="60" t="s">
        <v>3761</v>
      </c>
      <c r="B432" s="39" t="s">
        <v>2892</v>
      </c>
      <c r="C432" s="3" t="s">
        <v>2291</v>
      </c>
      <c r="D432" s="3" t="s">
        <v>2981</v>
      </c>
      <c r="E432" s="75" t="s">
        <v>3761</v>
      </c>
      <c r="F432" s="3" t="s">
        <v>1800</v>
      </c>
      <c r="G432" s="3" t="s">
        <v>2935</v>
      </c>
      <c r="H432" s="3" t="s">
        <v>1801</v>
      </c>
      <c r="I432" s="8">
        <v>0</v>
      </c>
      <c r="J432" s="3" t="s">
        <v>462</v>
      </c>
      <c r="K432" s="3" t="s">
        <v>73</v>
      </c>
      <c r="L432" s="37">
        <v>0</v>
      </c>
      <c r="M432" s="37">
        <v>0</v>
      </c>
      <c r="N432" s="8">
        <v>61.203099999998813</v>
      </c>
      <c r="O432" s="8">
        <v>100</v>
      </c>
      <c r="P432" s="8">
        <v>6.1203100000000177E-2</v>
      </c>
      <c r="Q432" s="37">
        <v>1.7343095784293769E-7</v>
      </c>
      <c r="R432" s="37">
        <v>1.5620835955505265E-8</v>
      </c>
      <c r="S432" s="60" t="s">
        <v>3760</v>
      </c>
    </row>
    <row r="433" spans="1:19" ht="15" x14ac:dyDescent="0.25">
      <c r="A433" s="60" t="s">
        <v>3761</v>
      </c>
      <c r="B433" s="39" t="s">
        <v>2892</v>
      </c>
      <c r="C433" s="3" t="s">
        <v>2291</v>
      </c>
      <c r="D433" s="3" t="s">
        <v>2982</v>
      </c>
      <c r="E433" s="75" t="s">
        <v>3761</v>
      </c>
      <c r="F433" s="3" t="s">
        <v>601</v>
      </c>
      <c r="G433" s="3" t="s">
        <v>2983</v>
      </c>
      <c r="H433" s="3" t="s">
        <v>263</v>
      </c>
      <c r="I433" s="8">
        <v>7.3900000000464816</v>
      </c>
      <c r="J433" s="3" t="s">
        <v>462</v>
      </c>
      <c r="K433" s="3" t="s">
        <v>73</v>
      </c>
      <c r="L433" s="37">
        <v>1.2449999999999999E-2</v>
      </c>
      <c r="M433" s="37">
        <v>3.0999999999662922E-2</v>
      </c>
      <c r="N433" s="8">
        <v>8830.2068189999991</v>
      </c>
      <c r="O433" s="8">
        <v>97.35</v>
      </c>
      <c r="P433" s="8">
        <v>8.5962062059999997</v>
      </c>
      <c r="Q433" s="37">
        <v>2.4359032077165717E-5</v>
      </c>
      <c r="R433" s="37">
        <v>2.1940053197243593E-6</v>
      </c>
      <c r="S433" s="60" t="s">
        <v>3760</v>
      </c>
    </row>
    <row r="434" spans="1:19" ht="15" x14ac:dyDescent="0.25">
      <c r="A434" s="60" t="s">
        <v>3761</v>
      </c>
      <c r="B434" s="39" t="s">
        <v>2892</v>
      </c>
      <c r="C434" s="3" t="s">
        <v>2291</v>
      </c>
      <c r="D434" s="3" t="s">
        <v>2984</v>
      </c>
      <c r="E434" s="75" t="s">
        <v>3761</v>
      </c>
      <c r="F434" s="3" t="s">
        <v>601</v>
      </c>
      <c r="G434" s="3" t="s">
        <v>2983</v>
      </c>
      <c r="H434" s="3" t="s">
        <v>263</v>
      </c>
      <c r="I434" s="8">
        <v>7.8700000000150663</v>
      </c>
      <c r="J434" s="3" t="s">
        <v>462</v>
      </c>
      <c r="K434" s="3" t="s">
        <v>73</v>
      </c>
      <c r="L434" s="37">
        <v>1.3559999999999999E-2</v>
      </c>
      <c r="M434" s="37">
        <v>3.5400000000187538E-2</v>
      </c>
      <c r="N434" s="8">
        <v>24059.280375999995</v>
      </c>
      <c r="O434" s="8">
        <v>93.92</v>
      </c>
      <c r="P434" s="8">
        <v>22.596476079999995</v>
      </c>
      <c r="Q434" s="37">
        <v>6.4031535827914235E-5</v>
      </c>
      <c r="R434" s="37">
        <v>5.7672870494824214E-6</v>
      </c>
      <c r="S434" s="60" t="s">
        <v>3760</v>
      </c>
    </row>
    <row r="435" spans="1:19" ht="15" x14ac:dyDescent="0.25">
      <c r="A435" s="60" t="s">
        <v>3761</v>
      </c>
      <c r="B435" s="39" t="s">
        <v>2892</v>
      </c>
      <c r="C435" s="3" t="s">
        <v>2291</v>
      </c>
      <c r="D435" s="3" t="s">
        <v>2985</v>
      </c>
      <c r="E435" s="75" t="s">
        <v>3761</v>
      </c>
      <c r="F435" s="3" t="s">
        <v>1800</v>
      </c>
      <c r="G435" s="3" t="s">
        <v>2983</v>
      </c>
      <c r="H435" s="3" t="s">
        <v>1801</v>
      </c>
      <c r="I435" s="8">
        <v>8.2299999999888804</v>
      </c>
      <c r="J435" s="3" t="s">
        <v>462</v>
      </c>
      <c r="K435" s="3" t="s">
        <v>73</v>
      </c>
      <c r="L435" s="37">
        <v>1.464E-2</v>
      </c>
      <c r="M435" s="37">
        <v>3.3000000000063166E-2</v>
      </c>
      <c r="N435" s="8">
        <v>42652.434028999989</v>
      </c>
      <c r="O435" s="8">
        <v>95.97</v>
      </c>
      <c r="P435" s="8">
        <v>40.933540769999993</v>
      </c>
      <c r="Q435" s="37">
        <v>1.1599319615581595E-4</v>
      </c>
      <c r="R435" s="37">
        <v>1.0447446705251119E-5</v>
      </c>
      <c r="S435" s="60" t="s">
        <v>3760</v>
      </c>
    </row>
    <row r="436" spans="1:19" ht="15" x14ac:dyDescent="0.25">
      <c r="A436" s="60" t="s">
        <v>3761</v>
      </c>
      <c r="B436" s="39" t="s">
        <v>2892</v>
      </c>
      <c r="C436" s="3" t="s">
        <v>2291</v>
      </c>
      <c r="D436" s="3" t="s">
        <v>2986</v>
      </c>
      <c r="E436" s="75" t="s">
        <v>3761</v>
      </c>
      <c r="F436" s="3" t="s">
        <v>601</v>
      </c>
      <c r="G436" s="3" t="s">
        <v>2987</v>
      </c>
      <c r="H436" s="3" t="s">
        <v>263</v>
      </c>
      <c r="I436" s="8">
        <v>7.9400000000072319</v>
      </c>
      <c r="J436" s="3" t="s">
        <v>462</v>
      </c>
      <c r="K436" s="3" t="s">
        <v>73</v>
      </c>
      <c r="L436" s="37">
        <v>1.4659999999999999E-2</v>
      </c>
      <c r="M436" s="37">
        <v>3.2499999999801819E-2</v>
      </c>
      <c r="N436" s="8">
        <v>21904.548135999998</v>
      </c>
      <c r="O436" s="8">
        <v>96.93</v>
      </c>
      <c r="P436" s="8">
        <v>21.232078465999994</v>
      </c>
      <c r="Q436" s="37">
        <v>6.0165248253026064E-5</v>
      </c>
      <c r="R436" s="37">
        <v>5.419052543282952E-6</v>
      </c>
      <c r="S436" s="60" t="s">
        <v>3760</v>
      </c>
    </row>
    <row r="437" spans="1:19" ht="15" x14ac:dyDescent="0.25">
      <c r="A437" s="60" t="s">
        <v>3761</v>
      </c>
      <c r="B437" s="39" t="s">
        <v>2892</v>
      </c>
      <c r="C437" s="3" t="s">
        <v>2291</v>
      </c>
      <c r="D437" s="3" t="s">
        <v>2988</v>
      </c>
      <c r="E437" s="75" t="s">
        <v>3761</v>
      </c>
      <c r="F437" s="3" t="s">
        <v>601</v>
      </c>
      <c r="G437" s="3" t="s">
        <v>494</v>
      </c>
      <c r="H437" s="3" t="s">
        <v>263</v>
      </c>
      <c r="I437" s="8">
        <v>7.8699999999916592</v>
      </c>
      <c r="J437" s="3" t="s">
        <v>462</v>
      </c>
      <c r="K437" s="3" t="s">
        <v>73</v>
      </c>
      <c r="L437" s="37">
        <v>1.354E-2</v>
      </c>
      <c r="M437" s="37">
        <v>3.5400000000162371E-2</v>
      </c>
      <c r="N437" s="8">
        <v>17382.070170999996</v>
      </c>
      <c r="O437" s="8">
        <v>93.62</v>
      </c>
      <c r="P437" s="8">
        <v>16.273094049999997</v>
      </c>
      <c r="Q437" s="37">
        <v>4.6112995716878749E-5</v>
      </c>
      <c r="R437" s="37">
        <v>4.1533734834274412E-6</v>
      </c>
      <c r="S437" s="60" t="s">
        <v>3760</v>
      </c>
    </row>
    <row r="438" spans="1:19" ht="15" x14ac:dyDescent="0.25">
      <c r="A438" s="60" t="s">
        <v>3761</v>
      </c>
      <c r="B438" s="39" t="s">
        <v>2892</v>
      </c>
      <c r="C438" s="3" t="s">
        <v>2291</v>
      </c>
      <c r="D438" s="3" t="s">
        <v>2989</v>
      </c>
      <c r="E438" s="75" t="s">
        <v>3761</v>
      </c>
      <c r="F438" s="3" t="s">
        <v>601</v>
      </c>
      <c r="G438" s="3" t="s">
        <v>494</v>
      </c>
      <c r="H438" s="3" t="s">
        <v>263</v>
      </c>
      <c r="I438" s="8">
        <v>7.920000000000555</v>
      </c>
      <c r="J438" s="3" t="s">
        <v>462</v>
      </c>
      <c r="K438" s="3" t="s">
        <v>73</v>
      </c>
      <c r="L438" s="37">
        <v>1.4659999999999999E-2</v>
      </c>
      <c r="M438" s="37">
        <v>3.3300000000047021E-2</v>
      </c>
      <c r="N438" s="8">
        <v>15879.669404999999</v>
      </c>
      <c r="O438" s="8">
        <v>96.08</v>
      </c>
      <c r="P438" s="8">
        <v>15.257186280999999</v>
      </c>
      <c r="Q438" s="37">
        <v>4.3234222297595228E-5</v>
      </c>
      <c r="R438" s="37">
        <v>3.8940838623874572E-6</v>
      </c>
      <c r="S438" s="60" t="s">
        <v>3760</v>
      </c>
    </row>
    <row r="439" spans="1:19" ht="15" x14ac:dyDescent="0.25">
      <c r="A439" s="60" t="s">
        <v>3761</v>
      </c>
      <c r="B439" s="39" t="s">
        <v>2892</v>
      </c>
      <c r="C439" s="3" t="s">
        <v>2291</v>
      </c>
      <c r="D439" s="3" t="s">
        <v>2990</v>
      </c>
      <c r="E439" s="75" t="s">
        <v>3761</v>
      </c>
      <c r="F439" s="3" t="s">
        <v>1800</v>
      </c>
      <c r="G439" s="3" t="s">
        <v>494</v>
      </c>
      <c r="H439" s="3" t="s">
        <v>1801</v>
      </c>
      <c r="I439" s="8">
        <v>8.2200000000152489</v>
      </c>
      <c r="J439" s="3" t="s">
        <v>462</v>
      </c>
      <c r="K439" s="3" t="s">
        <v>73</v>
      </c>
      <c r="L439" s="37">
        <v>1.464E-2</v>
      </c>
      <c r="M439" s="37">
        <v>3.3499999999940078E-2</v>
      </c>
      <c r="N439" s="8">
        <v>33342.510765999992</v>
      </c>
      <c r="O439" s="8">
        <v>95.35</v>
      </c>
      <c r="P439" s="8">
        <v>31.792083815999995</v>
      </c>
      <c r="Q439" s="37">
        <v>9.0089089409389734E-5</v>
      </c>
      <c r="R439" s="37">
        <v>8.1142773155838238E-6</v>
      </c>
      <c r="S439" s="60" t="s">
        <v>3760</v>
      </c>
    </row>
    <row r="440" spans="1:19" ht="15" x14ac:dyDescent="0.25">
      <c r="A440" s="60" t="s">
        <v>3761</v>
      </c>
      <c r="B440" s="39" t="s">
        <v>2892</v>
      </c>
      <c r="C440" s="3" t="s">
        <v>2291</v>
      </c>
      <c r="D440" s="3" t="s">
        <v>2991</v>
      </c>
      <c r="E440" s="75" t="s">
        <v>3761</v>
      </c>
      <c r="F440" s="3" t="s">
        <v>601</v>
      </c>
      <c r="G440" s="3" t="s">
        <v>2992</v>
      </c>
      <c r="H440" s="3" t="s">
        <v>263</v>
      </c>
      <c r="I440" s="8">
        <v>7.8700000000021344</v>
      </c>
      <c r="J440" s="3" t="s">
        <v>462</v>
      </c>
      <c r="K440" s="3" t="s">
        <v>73</v>
      </c>
      <c r="L440" s="37">
        <v>1.388E-2</v>
      </c>
      <c r="M440" s="37">
        <v>3.5199999999917748E-2</v>
      </c>
      <c r="N440" s="8">
        <v>43816.698078999994</v>
      </c>
      <c r="O440" s="8">
        <v>93.51</v>
      </c>
      <c r="P440" s="8">
        <v>40.972994356999997</v>
      </c>
      <c r="Q440" s="37">
        <v>1.1610499561342105E-4</v>
      </c>
      <c r="R440" s="37">
        <v>1.0457516424111492E-5</v>
      </c>
      <c r="S440" s="60" t="s">
        <v>3760</v>
      </c>
    </row>
    <row r="441" spans="1:19" ht="15" x14ac:dyDescent="0.25">
      <c r="A441" s="60" t="s">
        <v>3761</v>
      </c>
      <c r="B441" s="39" t="s">
        <v>2892</v>
      </c>
      <c r="C441" s="3" t="s">
        <v>2291</v>
      </c>
      <c r="D441" s="3" t="s">
        <v>2993</v>
      </c>
      <c r="E441" s="75" t="s">
        <v>3761</v>
      </c>
      <c r="F441" s="3" t="s">
        <v>1800</v>
      </c>
      <c r="G441" s="3" t="s">
        <v>2992</v>
      </c>
      <c r="H441" s="3" t="s">
        <v>1801</v>
      </c>
      <c r="I441" s="8">
        <v>8.1999999999993562</v>
      </c>
      <c r="J441" s="3" t="s">
        <v>462</v>
      </c>
      <c r="K441" s="3" t="s">
        <v>73</v>
      </c>
      <c r="L441" s="37">
        <v>1.464E-2</v>
      </c>
      <c r="M441" s="37">
        <v>3.3999999999926478E-2</v>
      </c>
      <c r="N441" s="8">
        <v>47425.142735999994</v>
      </c>
      <c r="O441" s="8">
        <v>94.36</v>
      </c>
      <c r="P441" s="8">
        <v>44.750364590999993</v>
      </c>
      <c r="Q441" s="37">
        <v>1.2680891318965525E-4</v>
      </c>
      <c r="R441" s="37">
        <v>1.1421612699766195E-5</v>
      </c>
      <c r="S441" s="60" t="s">
        <v>3760</v>
      </c>
    </row>
    <row r="442" spans="1:19" ht="15" x14ac:dyDescent="0.25">
      <c r="A442" s="60" t="s">
        <v>3761</v>
      </c>
      <c r="B442" s="39" t="s">
        <v>2892</v>
      </c>
      <c r="C442" s="3" t="s">
        <v>2291</v>
      </c>
      <c r="D442" s="3" t="s">
        <v>2994</v>
      </c>
      <c r="E442" s="75" t="s">
        <v>3761</v>
      </c>
      <c r="F442" s="3" t="s">
        <v>601</v>
      </c>
      <c r="G442" s="3" t="s">
        <v>2992</v>
      </c>
      <c r="H442" s="3" t="s">
        <v>263</v>
      </c>
      <c r="I442" s="8">
        <v>7.9099999999792532</v>
      </c>
      <c r="J442" s="3" t="s">
        <v>462</v>
      </c>
      <c r="K442" s="3" t="s">
        <v>73</v>
      </c>
      <c r="L442" s="37">
        <v>1.4659999999999999E-2</v>
      </c>
      <c r="M442" s="37">
        <v>3.3899999999911085E-2</v>
      </c>
      <c r="N442" s="8">
        <v>15637.257651999998</v>
      </c>
      <c r="O442" s="8">
        <v>95.03</v>
      </c>
      <c r="P442" s="8">
        <v>14.860085857999998</v>
      </c>
      <c r="Q442" s="37">
        <v>4.2108960558880596E-5</v>
      </c>
      <c r="R442" s="37">
        <v>3.7927321242313058E-6</v>
      </c>
      <c r="S442" s="60" t="s">
        <v>3760</v>
      </c>
    </row>
    <row r="443" spans="1:19" ht="15" x14ac:dyDescent="0.25">
      <c r="A443" s="60" t="s">
        <v>3761</v>
      </c>
      <c r="B443" s="39" t="s">
        <v>2892</v>
      </c>
      <c r="C443" s="3" t="s">
        <v>2291</v>
      </c>
      <c r="D443" s="3" t="s">
        <v>2995</v>
      </c>
      <c r="E443" s="75" t="s">
        <v>3761</v>
      </c>
      <c r="F443" s="3" t="s">
        <v>630</v>
      </c>
      <c r="G443" s="3" t="s">
        <v>2935</v>
      </c>
      <c r="H443" s="3" t="s">
        <v>263</v>
      </c>
      <c r="I443" s="8">
        <v>0</v>
      </c>
      <c r="J443" s="3" t="s">
        <v>462</v>
      </c>
      <c r="K443" s="3" t="s">
        <v>73</v>
      </c>
      <c r="L443" s="37">
        <v>0</v>
      </c>
      <c r="M443" s="37">
        <v>0</v>
      </c>
      <c r="N443" s="8">
        <v>86.657170999998925</v>
      </c>
      <c r="O443" s="8">
        <v>100</v>
      </c>
      <c r="P443" s="8">
        <v>8.6657170999998812E-2</v>
      </c>
      <c r="Q443" s="37">
        <v>2.4556004794673788E-7</v>
      </c>
      <c r="R443" s="37">
        <v>2.211746549699518E-8</v>
      </c>
      <c r="S443" s="60" t="s">
        <v>3760</v>
      </c>
    </row>
    <row r="444" spans="1:19" ht="15" x14ac:dyDescent="0.25">
      <c r="A444" s="60" t="s">
        <v>3761</v>
      </c>
      <c r="B444" s="39" t="s">
        <v>2892</v>
      </c>
      <c r="C444" s="3" t="s">
        <v>2291</v>
      </c>
      <c r="D444" s="3" t="s">
        <v>2996</v>
      </c>
      <c r="E444" s="75" t="s">
        <v>3761</v>
      </c>
      <c r="F444" s="3" t="s">
        <v>630</v>
      </c>
      <c r="G444" s="3" t="s">
        <v>2997</v>
      </c>
      <c r="H444" s="3" t="s">
        <v>263</v>
      </c>
      <c r="I444" s="8">
        <v>8.9800000000000946</v>
      </c>
      <c r="J444" s="3" t="s">
        <v>462</v>
      </c>
      <c r="K444" s="3" t="s">
        <v>73</v>
      </c>
      <c r="L444" s="37">
        <v>1.461E-2</v>
      </c>
      <c r="M444" s="37">
        <v>3.4900000000009195E-2</v>
      </c>
      <c r="N444" s="8">
        <v>170078.43650499996</v>
      </c>
      <c r="O444" s="8">
        <v>91.95</v>
      </c>
      <c r="P444" s="8">
        <v>156.38712226199996</v>
      </c>
      <c r="Q444" s="37">
        <v>4.4315350706417125E-4</v>
      </c>
      <c r="R444" s="37">
        <v>3.9914605345288718E-5</v>
      </c>
      <c r="S444" s="60" t="s">
        <v>3760</v>
      </c>
    </row>
    <row r="445" spans="1:19" ht="15" x14ac:dyDescent="0.25">
      <c r="A445" s="60" t="s">
        <v>3761</v>
      </c>
      <c r="B445" s="39" t="s">
        <v>2892</v>
      </c>
      <c r="C445" s="3" t="s">
        <v>2291</v>
      </c>
      <c r="D445" s="3" t="s">
        <v>2998</v>
      </c>
      <c r="E445" s="75" t="s">
        <v>3761</v>
      </c>
      <c r="F445" s="3" t="s">
        <v>1800</v>
      </c>
      <c r="G445" s="3" t="s">
        <v>2999</v>
      </c>
      <c r="H445" s="3" t="s">
        <v>1801</v>
      </c>
      <c r="I445" s="8">
        <v>8.120000000001232</v>
      </c>
      <c r="J445" s="3" t="s">
        <v>462</v>
      </c>
      <c r="K445" s="3" t="s">
        <v>73</v>
      </c>
      <c r="L445" s="37">
        <v>1.269E-2</v>
      </c>
      <c r="M445" s="37">
        <v>3.3499999999987977E-2</v>
      </c>
      <c r="N445" s="8">
        <v>192457.75813399997</v>
      </c>
      <c r="O445" s="8">
        <v>92.74</v>
      </c>
      <c r="P445" s="8">
        <v>178.48532481099997</v>
      </c>
      <c r="Q445" s="37">
        <v>5.0577308735798494E-4</v>
      </c>
      <c r="R445" s="37">
        <v>4.5554718295931033E-5</v>
      </c>
      <c r="S445" s="60" t="s">
        <v>3760</v>
      </c>
    </row>
    <row r="446" spans="1:19" ht="15" x14ac:dyDescent="0.25">
      <c r="A446" s="60" t="s">
        <v>3761</v>
      </c>
      <c r="B446" s="39" t="s">
        <v>2892</v>
      </c>
      <c r="C446" s="3" t="s">
        <v>2291</v>
      </c>
      <c r="D446" s="3" t="s">
        <v>3000</v>
      </c>
      <c r="E446" s="75" t="s">
        <v>3761</v>
      </c>
      <c r="F446" s="3" t="s">
        <v>601</v>
      </c>
      <c r="G446" s="3" t="s">
        <v>3001</v>
      </c>
      <c r="H446" s="3" t="s">
        <v>263</v>
      </c>
      <c r="I446" s="8">
        <v>7.8699999999886954</v>
      </c>
      <c r="J446" s="3" t="s">
        <v>462</v>
      </c>
      <c r="K446" s="3" t="s">
        <v>73</v>
      </c>
      <c r="L446" s="37">
        <v>1.2189999999999999E-2</v>
      </c>
      <c r="M446" s="37">
        <v>3.5300000000063551E-2</v>
      </c>
      <c r="N446" s="8">
        <v>42077.858495999993</v>
      </c>
      <c r="O446" s="8">
        <v>91.44</v>
      </c>
      <c r="P446" s="8">
        <v>38.475993620999994</v>
      </c>
      <c r="Q446" s="37">
        <v>1.0902925550582847E-4</v>
      </c>
      <c r="R446" s="37">
        <v>9.8202082015242084E-6</v>
      </c>
      <c r="S446" s="60" t="s">
        <v>3760</v>
      </c>
    </row>
    <row r="447" spans="1:19" ht="15" x14ac:dyDescent="0.25">
      <c r="A447" s="60" t="s">
        <v>3761</v>
      </c>
      <c r="B447" s="39" t="s">
        <v>2892</v>
      </c>
      <c r="C447" s="3" t="s">
        <v>2291</v>
      </c>
      <c r="D447" s="3" t="s">
        <v>3002</v>
      </c>
      <c r="E447" s="75" t="s">
        <v>3761</v>
      </c>
      <c r="F447" s="3" t="s">
        <v>1800</v>
      </c>
      <c r="G447" s="3" t="s">
        <v>3001</v>
      </c>
      <c r="H447" s="3" t="s">
        <v>1801</v>
      </c>
      <c r="I447" s="8">
        <v>8.1699999999962198</v>
      </c>
      <c r="J447" s="3" t="s">
        <v>462</v>
      </c>
      <c r="K447" s="3" t="s">
        <v>73</v>
      </c>
      <c r="L447" s="37">
        <v>1.464E-2</v>
      </c>
      <c r="M447" s="37">
        <v>3.5300000000086616E-2</v>
      </c>
      <c r="N447" s="8">
        <v>61912.12462699999</v>
      </c>
      <c r="O447" s="8">
        <v>92.75</v>
      </c>
      <c r="P447" s="8">
        <v>57.423495543999991</v>
      </c>
      <c r="Q447" s="37">
        <v>1.627207091615548E-4</v>
      </c>
      <c r="R447" s="37">
        <v>1.4656169440510511E-5</v>
      </c>
      <c r="S447" s="60" t="s">
        <v>3760</v>
      </c>
    </row>
    <row r="448" spans="1:19" ht="15" x14ac:dyDescent="0.25">
      <c r="A448" s="60" t="s">
        <v>3761</v>
      </c>
      <c r="B448" s="39" t="s">
        <v>2892</v>
      </c>
      <c r="C448" s="3" t="s">
        <v>2291</v>
      </c>
      <c r="D448" s="3" t="s">
        <v>3003</v>
      </c>
      <c r="E448" s="75" t="s">
        <v>3761</v>
      </c>
      <c r="F448" s="3" t="s">
        <v>601</v>
      </c>
      <c r="G448" s="3" t="s">
        <v>3001</v>
      </c>
      <c r="H448" s="3" t="s">
        <v>263</v>
      </c>
      <c r="I448" s="8">
        <v>7.8600000000199639</v>
      </c>
      <c r="J448" s="3" t="s">
        <v>462</v>
      </c>
      <c r="K448" s="3" t="s">
        <v>73</v>
      </c>
      <c r="L448" s="37">
        <v>1.4659999999999999E-2</v>
      </c>
      <c r="M448" s="37">
        <v>3.560000000020723E-2</v>
      </c>
      <c r="N448" s="8">
        <v>20342.821554999995</v>
      </c>
      <c r="O448" s="8">
        <v>93.16</v>
      </c>
      <c r="P448" s="8">
        <v>18.951372431999996</v>
      </c>
      <c r="Q448" s="37">
        <v>5.3702421500218018E-5</v>
      </c>
      <c r="R448" s="37">
        <v>4.8369491070216372E-6</v>
      </c>
      <c r="S448" s="60" t="s">
        <v>3760</v>
      </c>
    </row>
    <row r="449" spans="1:19" ht="15" x14ac:dyDescent="0.25">
      <c r="A449" s="60" t="s">
        <v>3761</v>
      </c>
      <c r="B449" s="39" t="s">
        <v>2892</v>
      </c>
      <c r="C449" s="3" t="s">
        <v>2291</v>
      </c>
      <c r="D449" s="3" t="s">
        <v>3004</v>
      </c>
      <c r="E449" s="75" t="s">
        <v>3761</v>
      </c>
      <c r="F449" s="3" t="s">
        <v>630</v>
      </c>
      <c r="G449" s="3" t="s">
        <v>1026</v>
      </c>
      <c r="H449" s="3" t="s">
        <v>263</v>
      </c>
      <c r="I449" s="8">
        <v>0</v>
      </c>
      <c r="J449" s="3" t="s">
        <v>462</v>
      </c>
      <c r="K449" s="3" t="s">
        <v>73</v>
      </c>
      <c r="L449" s="37">
        <v>0</v>
      </c>
      <c r="M449" s="37">
        <v>0</v>
      </c>
      <c r="N449" s="8">
        <v>108.54303600000276</v>
      </c>
      <c r="O449" s="8">
        <v>100</v>
      </c>
      <c r="P449" s="8">
        <v>0.10854303600000037</v>
      </c>
      <c r="Q449" s="37">
        <v>3.0757792825298847E-7</v>
      </c>
      <c r="R449" s="37">
        <v>2.7703383643451122E-8</v>
      </c>
      <c r="S449" s="60" t="s">
        <v>3760</v>
      </c>
    </row>
    <row r="450" spans="1:19" ht="15" x14ac:dyDescent="0.25">
      <c r="A450" s="60" t="s">
        <v>3761</v>
      </c>
      <c r="B450" s="39" t="s">
        <v>2892</v>
      </c>
      <c r="C450" s="3" t="s">
        <v>2291</v>
      </c>
      <c r="D450" s="3" t="s">
        <v>3005</v>
      </c>
      <c r="E450" s="75" t="s">
        <v>3761</v>
      </c>
      <c r="F450" s="3" t="s">
        <v>630</v>
      </c>
      <c r="G450" s="3" t="s">
        <v>3006</v>
      </c>
      <c r="H450" s="3" t="s">
        <v>263</v>
      </c>
      <c r="I450" s="8">
        <v>0</v>
      </c>
      <c r="J450" s="3" t="s">
        <v>462</v>
      </c>
      <c r="K450" s="3" t="s">
        <v>73</v>
      </c>
      <c r="L450" s="37">
        <v>0</v>
      </c>
      <c r="M450" s="37">
        <v>0</v>
      </c>
      <c r="N450" s="8">
        <v>78.707953999997699</v>
      </c>
      <c r="O450" s="8">
        <v>100</v>
      </c>
      <c r="P450" s="8">
        <v>7.8707953999995084E-2</v>
      </c>
      <c r="Q450" s="37">
        <v>2.2303438636404018E-7</v>
      </c>
      <c r="R450" s="37">
        <v>2.0088590901888535E-8</v>
      </c>
      <c r="S450" s="60" t="s">
        <v>3760</v>
      </c>
    </row>
    <row r="451" spans="1:19" ht="15" x14ac:dyDescent="0.25">
      <c r="A451" s="60" t="s">
        <v>3761</v>
      </c>
      <c r="B451" s="39" t="s">
        <v>2892</v>
      </c>
      <c r="C451" s="3" t="s">
        <v>2291</v>
      </c>
      <c r="D451" s="3" t="s">
        <v>3007</v>
      </c>
      <c r="E451" s="75" t="s">
        <v>3761</v>
      </c>
      <c r="F451" s="3" t="s">
        <v>1800</v>
      </c>
      <c r="G451" s="3" t="s">
        <v>3008</v>
      </c>
      <c r="H451" s="3" t="s">
        <v>1801</v>
      </c>
      <c r="I451" s="8">
        <v>8.1799999999961237</v>
      </c>
      <c r="J451" s="3" t="s">
        <v>462</v>
      </c>
      <c r="K451" s="3" t="s">
        <v>73</v>
      </c>
      <c r="L451" s="37">
        <v>1.464E-2</v>
      </c>
      <c r="M451" s="37">
        <v>3.4900000000001138E-2</v>
      </c>
      <c r="N451" s="8">
        <v>31983.104886999998</v>
      </c>
      <c r="O451" s="8">
        <v>92.98</v>
      </c>
      <c r="P451" s="8">
        <v>29.737890893999996</v>
      </c>
      <c r="Q451" s="37">
        <v>8.426813187526742E-5</v>
      </c>
      <c r="R451" s="37">
        <v>7.5899867052140568E-6</v>
      </c>
      <c r="S451" s="60" t="s">
        <v>3760</v>
      </c>
    </row>
    <row r="452" spans="1:19" ht="15" x14ac:dyDescent="0.25">
      <c r="A452" s="60" t="s">
        <v>3761</v>
      </c>
      <c r="B452" s="39" t="s">
        <v>2892</v>
      </c>
      <c r="C452" s="3" t="s">
        <v>2291</v>
      </c>
      <c r="D452" s="3" t="s">
        <v>3009</v>
      </c>
      <c r="E452" s="75" t="s">
        <v>3761</v>
      </c>
      <c r="F452" s="3" t="s">
        <v>1800</v>
      </c>
      <c r="G452" s="3" t="s">
        <v>3008</v>
      </c>
      <c r="H452" s="3" t="s">
        <v>1801</v>
      </c>
      <c r="I452" s="8">
        <v>8.1300000000018464</v>
      </c>
      <c r="J452" s="3" t="s">
        <v>462</v>
      </c>
      <c r="K452" s="3" t="s">
        <v>73</v>
      </c>
      <c r="L452" s="37">
        <v>1.269E-2</v>
      </c>
      <c r="M452" s="37">
        <v>3.3200000000000063E-2</v>
      </c>
      <c r="N452" s="8">
        <v>97445.686765999984</v>
      </c>
      <c r="O452" s="8">
        <v>92.85</v>
      </c>
      <c r="P452" s="8">
        <v>90.478320103999991</v>
      </c>
      <c r="Q452" s="37">
        <v>2.5638802151617483E-4</v>
      </c>
      <c r="R452" s="37">
        <v>2.3092735431281651E-5</v>
      </c>
      <c r="S452" s="60" t="s">
        <v>3760</v>
      </c>
    </row>
    <row r="453" spans="1:19" ht="15" x14ac:dyDescent="0.25">
      <c r="A453" s="60" t="s">
        <v>3761</v>
      </c>
      <c r="B453" s="39" t="s">
        <v>2892</v>
      </c>
      <c r="C453" s="3" t="s">
        <v>2291</v>
      </c>
      <c r="D453" s="3" t="s">
        <v>3010</v>
      </c>
      <c r="E453" s="75" t="s">
        <v>3761</v>
      </c>
      <c r="F453" s="3" t="s">
        <v>630</v>
      </c>
      <c r="G453" s="3" t="s">
        <v>3008</v>
      </c>
      <c r="H453" s="3" t="s">
        <v>263</v>
      </c>
      <c r="I453" s="8">
        <v>8.9900000000014284</v>
      </c>
      <c r="J453" s="3" t="s">
        <v>462</v>
      </c>
      <c r="K453" s="3" t="s">
        <v>73</v>
      </c>
      <c r="L453" s="37">
        <v>1.461E-2</v>
      </c>
      <c r="M453" s="37">
        <v>3.439999999994077E-2</v>
      </c>
      <c r="N453" s="8">
        <v>58412.76922799999</v>
      </c>
      <c r="O453" s="8">
        <v>91.83</v>
      </c>
      <c r="P453" s="8">
        <v>53.640445897999989</v>
      </c>
      <c r="Q453" s="37">
        <v>1.5200069786027815E-4</v>
      </c>
      <c r="R453" s="37">
        <v>1.3690623611431624E-5</v>
      </c>
      <c r="S453" s="60" t="s">
        <v>3760</v>
      </c>
    </row>
    <row r="454" spans="1:19" ht="15" x14ac:dyDescent="0.25">
      <c r="A454" s="60" t="s">
        <v>3761</v>
      </c>
      <c r="B454" s="39" t="s">
        <v>2892</v>
      </c>
      <c r="C454" s="3" t="s">
        <v>2291</v>
      </c>
      <c r="D454" s="3" t="s">
        <v>3011</v>
      </c>
      <c r="E454" s="75" t="s">
        <v>3761</v>
      </c>
      <c r="F454" s="3" t="s">
        <v>601</v>
      </c>
      <c r="G454" s="3" t="s">
        <v>3012</v>
      </c>
      <c r="H454" s="3" t="s">
        <v>263</v>
      </c>
      <c r="I454" s="8">
        <v>7.8499999999967471</v>
      </c>
      <c r="J454" s="3" t="s">
        <v>462</v>
      </c>
      <c r="K454" s="3" t="s">
        <v>73</v>
      </c>
      <c r="L454" s="37">
        <v>1.01E-2</v>
      </c>
      <c r="M454" s="37">
        <v>3.600000000000924E-2</v>
      </c>
      <c r="N454" s="8">
        <v>124539.21898999998</v>
      </c>
      <c r="O454" s="8">
        <v>88.92</v>
      </c>
      <c r="P454" s="8">
        <v>110.74027351199999</v>
      </c>
      <c r="Q454" s="37">
        <v>3.1380423061862884E-4</v>
      </c>
      <c r="R454" s="37">
        <v>2.8264183451471115E-5</v>
      </c>
      <c r="S454" s="60" t="s">
        <v>3760</v>
      </c>
    </row>
    <row r="455" spans="1:19" ht="15" x14ac:dyDescent="0.25">
      <c r="A455" s="60" t="s">
        <v>3761</v>
      </c>
      <c r="B455" s="39" t="s">
        <v>2892</v>
      </c>
      <c r="C455" s="3" t="s">
        <v>2291</v>
      </c>
      <c r="D455" s="3" t="s">
        <v>3013</v>
      </c>
      <c r="E455" s="75" t="s">
        <v>3761</v>
      </c>
      <c r="F455" s="3" t="s">
        <v>630</v>
      </c>
      <c r="G455" s="3" t="s">
        <v>3012</v>
      </c>
      <c r="H455" s="3" t="s">
        <v>263</v>
      </c>
      <c r="I455" s="8">
        <v>8.9599999999997291</v>
      </c>
      <c r="J455" s="3" t="s">
        <v>462</v>
      </c>
      <c r="K455" s="3" t="s">
        <v>73</v>
      </c>
      <c r="L455" s="37">
        <v>1.461E-2</v>
      </c>
      <c r="M455" s="37">
        <v>3.5400000000007412E-2</v>
      </c>
      <c r="N455" s="8">
        <v>20313.470234999997</v>
      </c>
      <c r="O455" s="8">
        <v>90.69</v>
      </c>
      <c r="P455" s="8">
        <v>18.422286086999996</v>
      </c>
      <c r="Q455" s="37">
        <v>5.2203151829319511E-5</v>
      </c>
      <c r="R455" s="37">
        <v>4.7019106694009476E-6</v>
      </c>
      <c r="S455" s="60" t="s">
        <v>3760</v>
      </c>
    </row>
    <row r="456" spans="1:19" ht="15" x14ac:dyDescent="0.25">
      <c r="A456" s="60" t="s">
        <v>3761</v>
      </c>
      <c r="B456" s="39" t="s">
        <v>2892</v>
      </c>
      <c r="C456" s="3" t="s">
        <v>2291</v>
      </c>
      <c r="D456" s="3" t="s">
        <v>3014</v>
      </c>
      <c r="E456" s="75" t="s">
        <v>3761</v>
      </c>
      <c r="F456" s="3" t="s">
        <v>601</v>
      </c>
      <c r="G456" s="3" t="s">
        <v>3012</v>
      </c>
      <c r="H456" s="3" t="s">
        <v>263</v>
      </c>
      <c r="I456" s="8">
        <v>7.8400000000115826</v>
      </c>
      <c r="J456" s="3" t="s">
        <v>462</v>
      </c>
      <c r="K456" s="3" t="s">
        <v>73</v>
      </c>
      <c r="L456" s="37">
        <v>1.4659999999999999E-2</v>
      </c>
      <c r="M456" s="37">
        <v>3.6500000000007568E-2</v>
      </c>
      <c r="N456" s="8">
        <v>23600.922147999998</v>
      </c>
      <c r="O456" s="8">
        <v>92.1</v>
      </c>
      <c r="P456" s="8">
        <v>21.736449241999996</v>
      </c>
      <c r="Q456" s="37">
        <v>6.1594481523720941E-5</v>
      </c>
      <c r="R456" s="37">
        <v>5.5477828388504459E-6</v>
      </c>
      <c r="S456" s="60" t="s">
        <v>3760</v>
      </c>
    </row>
    <row r="457" spans="1:19" ht="15" x14ac:dyDescent="0.25">
      <c r="A457" s="60" t="s">
        <v>3761</v>
      </c>
      <c r="B457" s="39" t="s">
        <v>2892</v>
      </c>
      <c r="C457" s="3" t="s">
        <v>2291</v>
      </c>
      <c r="D457" s="3" t="s">
        <v>3015</v>
      </c>
      <c r="E457" s="75" t="s">
        <v>3761</v>
      </c>
      <c r="F457" s="3" t="s">
        <v>1800</v>
      </c>
      <c r="G457" s="3" t="s">
        <v>3012</v>
      </c>
      <c r="H457" s="3" t="s">
        <v>1801</v>
      </c>
      <c r="I457" s="8">
        <v>8.1600000000017072</v>
      </c>
      <c r="J457" s="3" t="s">
        <v>462</v>
      </c>
      <c r="K457" s="3" t="s">
        <v>73</v>
      </c>
      <c r="L457" s="37">
        <v>1.464E-2</v>
      </c>
      <c r="M457" s="37">
        <v>3.5799999999936244E-2</v>
      </c>
      <c r="N457" s="8">
        <v>45275.164024999991</v>
      </c>
      <c r="O457" s="8">
        <v>91.94</v>
      </c>
      <c r="P457" s="8">
        <v>41.625985747999991</v>
      </c>
      <c r="Q457" s="37">
        <v>1.1795537447338601E-4</v>
      </c>
      <c r="R457" s="37">
        <v>1.0624179083342284E-5</v>
      </c>
      <c r="S457" s="60" t="s">
        <v>3760</v>
      </c>
    </row>
    <row r="458" spans="1:19" ht="15" x14ac:dyDescent="0.25">
      <c r="A458" s="60" t="s">
        <v>3761</v>
      </c>
      <c r="B458" s="39" t="s">
        <v>2892</v>
      </c>
      <c r="C458" s="3" t="s">
        <v>2291</v>
      </c>
      <c r="D458" s="3" t="s">
        <v>3016</v>
      </c>
      <c r="E458" s="75" t="s">
        <v>3761</v>
      </c>
      <c r="F458" s="3" t="s">
        <v>630</v>
      </c>
      <c r="G458" s="3" t="s">
        <v>287</v>
      </c>
      <c r="H458" s="3" t="s">
        <v>263</v>
      </c>
      <c r="I458" s="8">
        <v>8.8900000000021908</v>
      </c>
      <c r="J458" s="3" t="s">
        <v>462</v>
      </c>
      <c r="K458" s="3" t="s">
        <v>73</v>
      </c>
      <c r="L458" s="37">
        <v>1.4330000000000001E-2</v>
      </c>
      <c r="M458" s="37">
        <v>3.8099999999991085E-2</v>
      </c>
      <c r="N458" s="8">
        <v>177437.29806999996</v>
      </c>
      <c r="O458" s="8">
        <v>87.97</v>
      </c>
      <c r="P458" s="8">
        <v>156.09159093799997</v>
      </c>
      <c r="Q458" s="37">
        <v>4.423160612388142E-4</v>
      </c>
      <c r="R458" s="37">
        <v>3.9839177036397223E-5</v>
      </c>
      <c r="S458" s="60" t="s">
        <v>3760</v>
      </c>
    </row>
    <row r="459" spans="1:19" ht="15" x14ac:dyDescent="0.25">
      <c r="A459" s="60" t="s">
        <v>3761</v>
      </c>
      <c r="B459" s="39" t="s">
        <v>2892</v>
      </c>
      <c r="C459" s="3" t="s">
        <v>2291</v>
      </c>
      <c r="D459" s="3" t="s">
        <v>3017</v>
      </c>
      <c r="E459" s="75" t="s">
        <v>3761</v>
      </c>
      <c r="F459" s="3" t="s">
        <v>1800</v>
      </c>
      <c r="G459" s="3" t="s">
        <v>3018</v>
      </c>
      <c r="H459" s="3" t="s">
        <v>1801</v>
      </c>
      <c r="I459" s="8">
        <v>8.0399999999952811</v>
      </c>
      <c r="J459" s="3" t="s">
        <v>462</v>
      </c>
      <c r="K459" s="3" t="s">
        <v>73</v>
      </c>
      <c r="L459" s="37">
        <v>1.464E-2</v>
      </c>
      <c r="M459" s="37">
        <v>4.0300000000004596E-2</v>
      </c>
      <c r="N459" s="8">
        <v>57830.834382999994</v>
      </c>
      <c r="O459" s="8">
        <v>88.32</v>
      </c>
      <c r="P459" s="8">
        <v>51.076192785999993</v>
      </c>
      <c r="Q459" s="37">
        <v>1.447343849877947E-4</v>
      </c>
      <c r="R459" s="37">
        <v>1.3036150599264826E-5</v>
      </c>
      <c r="S459" s="60" t="s">
        <v>3760</v>
      </c>
    </row>
    <row r="460" spans="1:19" ht="15" x14ac:dyDescent="0.25">
      <c r="A460" s="60" t="s">
        <v>3761</v>
      </c>
      <c r="B460" s="39" t="s">
        <v>2892</v>
      </c>
      <c r="C460" s="3" t="s">
        <v>2291</v>
      </c>
      <c r="D460" s="3" t="s">
        <v>3019</v>
      </c>
      <c r="E460" s="75" t="s">
        <v>3761</v>
      </c>
      <c r="F460" s="3" t="s">
        <v>1800</v>
      </c>
      <c r="G460" s="3" t="s">
        <v>3018</v>
      </c>
      <c r="H460" s="3" t="s">
        <v>1801</v>
      </c>
      <c r="I460" s="8">
        <v>7.9900000000055718</v>
      </c>
      <c r="J460" s="3" t="s">
        <v>462</v>
      </c>
      <c r="K460" s="3" t="s">
        <v>73</v>
      </c>
      <c r="L460" s="37">
        <v>1.269E-2</v>
      </c>
      <c r="M460" s="37">
        <v>3.8500000000022738E-2</v>
      </c>
      <c r="N460" s="8">
        <v>27571.012949999997</v>
      </c>
      <c r="O460" s="8">
        <v>88.27</v>
      </c>
      <c r="P460" s="8">
        <v>24.336933102999996</v>
      </c>
      <c r="Q460" s="37">
        <v>6.8963461311808967E-5</v>
      </c>
      <c r="R460" s="37">
        <v>6.2115030065808366E-6</v>
      </c>
      <c r="S460" s="60" t="s">
        <v>3760</v>
      </c>
    </row>
    <row r="461" spans="1:19" ht="15" x14ac:dyDescent="0.25">
      <c r="A461" s="60" t="s">
        <v>3761</v>
      </c>
      <c r="B461" s="39" t="s">
        <v>2892</v>
      </c>
      <c r="C461" s="3" t="s">
        <v>2291</v>
      </c>
      <c r="D461" s="3" t="s">
        <v>3020</v>
      </c>
      <c r="E461" s="75" t="s">
        <v>3761</v>
      </c>
      <c r="F461" s="3" t="s">
        <v>601</v>
      </c>
      <c r="G461" s="3" t="s">
        <v>3018</v>
      </c>
      <c r="H461" s="3" t="s">
        <v>263</v>
      </c>
      <c r="I461" s="8">
        <v>7.739999999979621</v>
      </c>
      <c r="J461" s="3" t="s">
        <v>462</v>
      </c>
      <c r="K461" s="3" t="s">
        <v>73</v>
      </c>
      <c r="L461" s="37">
        <v>1.4659999999999999E-2</v>
      </c>
      <c r="M461" s="37">
        <v>4.0599999999968016E-2</v>
      </c>
      <c r="N461" s="8">
        <v>25233.326837999997</v>
      </c>
      <c r="O461" s="8">
        <v>88.85</v>
      </c>
      <c r="P461" s="8">
        <v>22.419810711999993</v>
      </c>
      <c r="Q461" s="37">
        <v>6.3530919944243067E-5</v>
      </c>
      <c r="R461" s="37">
        <v>5.722196837833878E-6</v>
      </c>
      <c r="S461" s="60" t="s">
        <v>3760</v>
      </c>
    </row>
    <row r="462" spans="1:19" ht="15" x14ac:dyDescent="0.25">
      <c r="A462" s="60" t="s">
        <v>3761</v>
      </c>
      <c r="B462" s="39" t="s">
        <v>2892</v>
      </c>
      <c r="C462" s="3" t="s">
        <v>2291</v>
      </c>
      <c r="D462" s="3" t="s">
        <v>3021</v>
      </c>
      <c r="E462" s="75" t="s">
        <v>3761</v>
      </c>
      <c r="F462" s="3" t="s">
        <v>630</v>
      </c>
      <c r="G462" s="3" t="s">
        <v>3018</v>
      </c>
      <c r="H462" s="3" t="s">
        <v>263</v>
      </c>
      <c r="I462" s="8">
        <v>8.8499999999912546</v>
      </c>
      <c r="J462" s="3" t="s">
        <v>462</v>
      </c>
      <c r="K462" s="3" t="s">
        <v>73</v>
      </c>
      <c r="L462" s="37">
        <v>1.461E-2</v>
      </c>
      <c r="M462" s="37">
        <v>3.9499999999969379E-2</v>
      </c>
      <c r="N462" s="8">
        <v>38540.741862999996</v>
      </c>
      <c r="O462" s="8">
        <v>87.11</v>
      </c>
      <c r="P462" s="8">
        <v>33.572840091999993</v>
      </c>
      <c r="Q462" s="37">
        <v>9.5135210710949655E-5</v>
      </c>
      <c r="R462" s="37">
        <v>8.5687788304438949E-6</v>
      </c>
      <c r="S462" s="60" t="s">
        <v>3760</v>
      </c>
    </row>
    <row r="463" spans="1:19" ht="15" x14ac:dyDescent="0.25">
      <c r="A463" s="60" t="s">
        <v>3761</v>
      </c>
      <c r="B463" s="39" t="s">
        <v>2892</v>
      </c>
      <c r="C463" s="3" t="s">
        <v>2291</v>
      </c>
      <c r="D463" s="3" t="s">
        <v>3022</v>
      </c>
      <c r="E463" s="75" t="s">
        <v>3761</v>
      </c>
      <c r="F463" s="3" t="s">
        <v>630</v>
      </c>
      <c r="G463" s="3" t="s">
        <v>264</v>
      </c>
      <c r="H463" s="3" t="s">
        <v>263</v>
      </c>
      <c r="I463" s="8">
        <v>8.779999999999637</v>
      </c>
      <c r="J463" s="3" t="s">
        <v>462</v>
      </c>
      <c r="K463" s="3" t="s">
        <v>73</v>
      </c>
      <c r="L463" s="37">
        <v>1.461E-2</v>
      </c>
      <c r="M463" s="37">
        <v>4.1799999999942924E-2</v>
      </c>
      <c r="N463" s="8">
        <v>31327.159073999996</v>
      </c>
      <c r="O463" s="8">
        <v>85.39</v>
      </c>
      <c r="P463" s="8">
        <v>26.750261094999999</v>
      </c>
      <c r="Q463" s="37">
        <v>7.5802098329243257E-5</v>
      </c>
      <c r="R463" s="37">
        <v>6.8274554774501366E-6</v>
      </c>
      <c r="S463" s="60" t="s">
        <v>3760</v>
      </c>
    </row>
    <row r="464" spans="1:19" ht="15" x14ac:dyDescent="0.25">
      <c r="A464" s="60" t="s">
        <v>3761</v>
      </c>
      <c r="B464" s="39" t="s">
        <v>2892</v>
      </c>
      <c r="C464" s="3" t="s">
        <v>2291</v>
      </c>
      <c r="D464" s="3" t="s">
        <v>3023</v>
      </c>
      <c r="E464" s="75" t="s">
        <v>3761</v>
      </c>
      <c r="F464" s="3" t="s">
        <v>1800</v>
      </c>
      <c r="G464" s="3" t="s">
        <v>264</v>
      </c>
      <c r="H464" s="3" t="s">
        <v>1801</v>
      </c>
      <c r="I464" s="8">
        <v>7.9799999999865232</v>
      </c>
      <c r="J464" s="3" t="s">
        <v>462</v>
      </c>
      <c r="K464" s="3" t="s">
        <v>73</v>
      </c>
      <c r="L464" s="37">
        <v>1.464E-2</v>
      </c>
      <c r="M464" s="37">
        <v>4.2600000000243769E-2</v>
      </c>
      <c r="N464" s="8">
        <v>18953.924737999998</v>
      </c>
      <c r="O464" s="8">
        <v>86.7</v>
      </c>
      <c r="P464" s="8">
        <v>16.433052669999999</v>
      </c>
      <c r="Q464" s="37">
        <v>4.6566269761524107E-5</v>
      </c>
      <c r="R464" s="37">
        <v>4.1941996403163736E-6</v>
      </c>
      <c r="S464" s="60" t="s">
        <v>3760</v>
      </c>
    </row>
    <row r="465" spans="1:19" ht="15" x14ac:dyDescent="0.25">
      <c r="A465" s="60" t="s">
        <v>3761</v>
      </c>
      <c r="B465" s="39" t="s">
        <v>2892</v>
      </c>
      <c r="C465" s="3" t="s">
        <v>2291</v>
      </c>
      <c r="D465" s="3" t="s">
        <v>3024</v>
      </c>
      <c r="E465" s="75" t="s">
        <v>3761</v>
      </c>
      <c r="F465" s="3" t="s">
        <v>1800</v>
      </c>
      <c r="G465" s="3" t="s">
        <v>264</v>
      </c>
      <c r="H465" s="3" t="s">
        <v>1801</v>
      </c>
      <c r="I465" s="8">
        <v>7.9499999999745352</v>
      </c>
      <c r="J465" s="3" t="s">
        <v>462</v>
      </c>
      <c r="K465" s="3" t="s">
        <v>73</v>
      </c>
      <c r="L465" s="37">
        <v>1.269E-2</v>
      </c>
      <c r="M465" s="37">
        <v>4.0199999999841654E-2</v>
      </c>
      <c r="N465" s="8">
        <v>19035.344618999996</v>
      </c>
      <c r="O465" s="8">
        <v>87.1</v>
      </c>
      <c r="P465" s="8">
        <v>16.579784978999996</v>
      </c>
      <c r="Q465" s="37">
        <v>4.6982064466308267E-5</v>
      </c>
      <c r="R465" s="37">
        <v>4.2316500526036839E-6</v>
      </c>
      <c r="S465" s="60" t="s">
        <v>3760</v>
      </c>
    </row>
    <row r="466" spans="1:19" ht="15" x14ac:dyDescent="0.25">
      <c r="A466" s="60" t="s">
        <v>3761</v>
      </c>
      <c r="B466" s="39" t="s">
        <v>2892</v>
      </c>
      <c r="C466" s="3" t="s">
        <v>2291</v>
      </c>
      <c r="D466" s="3" t="s">
        <v>3025</v>
      </c>
      <c r="E466" s="75" t="s">
        <v>3761</v>
      </c>
      <c r="F466" s="3" t="s">
        <v>601</v>
      </c>
      <c r="G466" s="3" t="s">
        <v>264</v>
      </c>
      <c r="H466" s="3" t="s">
        <v>263</v>
      </c>
      <c r="I466" s="8">
        <v>7.6699999999806998</v>
      </c>
      <c r="J466" s="3" t="s">
        <v>462</v>
      </c>
      <c r="K466" s="3" t="s">
        <v>73</v>
      </c>
      <c r="L466" s="37">
        <v>1.4659999999999999E-2</v>
      </c>
      <c r="M466" s="37">
        <v>4.3699999999832782E-2</v>
      </c>
      <c r="N466" s="8">
        <v>18110.025152999995</v>
      </c>
      <c r="O466" s="8">
        <v>86.77</v>
      </c>
      <c r="P466" s="8">
        <v>15.714068725999997</v>
      </c>
      <c r="Q466" s="37">
        <v>4.4528888091615023E-5</v>
      </c>
      <c r="R466" s="37">
        <v>4.0106937354869425E-6</v>
      </c>
      <c r="S466" s="60" t="s">
        <v>3760</v>
      </c>
    </row>
    <row r="467" spans="1:19" ht="15" x14ac:dyDescent="0.25">
      <c r="A467" s="60" t="s">
        <v>3761</v>
      </c>
      <c r="B467" s="39" t="s">
        <v>2892</v>
      </c>
      <c r="C467" s="3" t="s">
        <v>2291</v>
      </c>
      <c r="D467" s="3" t="s">
        <v>3026</v>
      </c>
      <c r="E467" s="75" t="s">
        <v>3761</v>
      </c>
      <c r="F467" s="3" t="s">
        <v>630</v>
      </c>
      <c r="G467" s="3" t="s">
        <v>264</v>
      </c>
      <c r="H467" s="3" t="s">
        <v>263</v>
      </c>
      <c r="I467" s="8">
        <v>8.8000000000010186</v>
      </c>
      <c r="J467" s="3" t="s">
        <v>462</v>
      </c>
      <c r="K467" s="3" t="s">
        <v>73</v>
      </c>
      <c r="L467" s="37">
        <v>1.4330000000000001E-2</v>
      </c>
      <c r="M467" s="37">
        <v>4.1300000000018031E-2</v>
      </c>
      <c r="N467" s="8">
        <v>283091.63808899996</v>
      </c>
      <c r="O467" s="8">
        <v>85.47</v>
      </c>
      <c r="P467" s="8">
        <v>241.95842302299999</v>
      </c>
      <c r="Q467" s="37">
        <v>6.8563652924517676E-4</v>
      </c>
      <c r="R467" s="37">
        <v>6.1754924735757185E-5</v>
      </c>
      <c r="S467" s="60" t="s">
        <v>3760</v>
      </c>
    </row>
    <row r="468" spans="1:19" ht="15" x14ac:dyDescent="0.25">
      <c r="A468" s="60" t="s">
        <v>3761</v>
      </c>
      <c r="B468" s="39" t="s">
        <v>2892</v>
      </c>
      <c r="C468" s="3" t="s">
        <v>2291</v>
      </c>
      <c r="D468" s="3" t="s">
        <v>3027</v>
      </c>
      <c r="E468" s="75" t="s">
        <v>3761</v>
      </c>
      <c r="F468" s="3" t="s">
        <v>1800</v>
      </c>
      <c r="G468" s="3" t="s">
        <v>3028</v>
      </c>
      <c r="H468" s="3" t="s">
        <v>1801</v>
      </c>
      <c r="I468" s="8">
        <v>8.0200000000030034</v>
      </c>
      <c r="J468" s="3" t="s">
        <v>462</v>
      </c>
      <c r="K468" s="3" t="s">
        <v>73</v>
      </c>
      <c r="L468" s="37">
        <v>1.464E-2</v>
      </c>
      <c r="M468" s="37">
        <v>4.1200000000249162E-2</v>
      </c>
      <c r="N468" s="8">
        <v>20426.249968999997</v>
      </c>
      <c r="O468" s="8">
        <v>87.75</v>
      </c>
      <c r="P468" s="8">
        <v>17.924034191999997</v>
      </c>
      <c r="Q468" s="37">
        <v>5.0791257605057852E-5</v>
      </c>
      <c r="R468" s="37">
        <v>4.5747420927060649E-6</v>
      </c>
      <c r="S468" s="60" t="s">
        <v>3760</v>
      </c>
    </row>
    <row r="469" spans="1:19" ht="15" x14ac:dyDescent="0.25">
      <c r="A469" s="60" t="s">
        <v>3761</v>
      </c>
      <c r="B469" s="39" t="s">
        <v>2892</v>
      </c>
      <c r="C469" s="3" t="s">
        <v>2291</v>
      </c>
      <c r="D469" s="3" t="s">
        <v>3029</v>
      </c>
      <c r="E469" s="75" t="s">
        <v>3761</v>
      </c>
      <c r="F469" s="3" t="s">
        <v>601</v>
      </c>
      <c r="G469" s="3" t="s">
        <v>3028</v>
      </c>
      <c r="H469" s="3" t="s">
        <v>263</v>
      </c>
      <c r="I469" s="8">
        <v>7.7100000000283746</v>
      </c>
      <c r="J469" s="3" t="s">
        <v>462</v>
      </c>
      <c r="K469" s="3" t="s">
        <v>73</v>
      </c>
      <c r="L469" s="37">
        <v>1.4659999999999999E-2</v>
      </c>
      <c r="M469" s="37">
        <v>4.1999999999669538E-2</v>
      </c>
      <c r="N469" s="8">
        <v>14227.705605999998</v>
      </c>
      <c r="O469" s="8">
        <v>87.96</v>
      </c>
      <c r="P469" s="8">
        <v>12.514689754999997</v>
      </c>
      <c r="Q469" s="37">
        <v>3.5462821839365042E-5</v>
      </c>
      <c r="R469" s="37">
        <v>3.1941178746974709E-6</v>
      </c>
      <c r="S469" s="60" t="s">
        <v>3760</v>
      </c>
    </row>
    <row r="470" spans="1:19" ht="15" x14ac:dyDescent="0.25">
      <c r="A470" s="60" t="s">
        <v>3761</v>
      </c>
      <c r="B470" s="39" t="s">
        <v>2892</v>
      </c>
      <c r="C470" s="3" t="s">
        <v>2291</v>
      </c>
      <c r="D470" s="3" t="s">
        <v>3030</v>
      </c>
      <c r="E470" s="75" t="s">
        <v>3761</v>
      </c>
      <c r="F470" s="3" t="s">
        <v>630</v>
      </c>
      <c r="G470" s="3" t="s">
        <v>3028</v>
      </c>
      <c r="H470" s="3" t="s">
        <v>263</v>
      </c>
      <c r="I470" s="8">
        <v>8.8099999999958776</v>
      </c>
      <c r="J470" s="3" t="s">
        <v>462</v>
      </c>
      <c r="K470" s="3" t="s">
        <v>73</v>
      </c>
      <c r="L470" s="37">
        <v>1.461E-2</v>
      </c>
      <c r="M470" s="37">
        <v>4.0800000000079356E-2</v>
      </c>
      <c r="N470" s="8">
        <v>35169.29918699999</v>
      </c>
      <c r="O470" s="8">
        <v>86.22</v>
      </c>
      <c r="P470" s="8">
        <v>30.322969583999996</v>
      </c>
      <c r="Q470" s="37">
        <v>8.5926066810265657E-5</v>
      </c>
      <c r="R470" s="37">
        <v>7.7393160404528258E-6</v>
      </c>
      <c r="S470" s="60" t="s">
        <v>3760</v>
      </c>
    </row>
    <row r="471" spans="1:19" ht="15" x14ac:dyDescent="0.25">
      <c r="A471" s="60" t="s">
        <v>3761</v>
      </c>
      <c r="B471" s="39" t="s">
        <v>2892</v>
      </c>
      <c r="C471" s="3" t="s">
        <v>2291</v>
      </c>
      <c r="D471" s="3" t="s">
        <v>3031</v>
      </c>
      <c r="E471" s="75" t="s">
        <v>3761</v>
      </c>
      <c r="F471" s="3" t="s">
        <v>630</v>
      </c>
      <c r="G471" s="3" t="s">
        <v>3028</v>
      </c>
      <c r="H471" s="3" t="s">
        <v>263</v>
      </c>
      <c r="I471" s="8">
        <v>8.820000000000034</v>
      </c>
      <c r="J471" s="3" t="s">
        <v>462</v>
      </c>
      <c r="K471" s="3" t="s">
        <v>73</v>
      </c>
      <c r="L471" s="37">
        <v>1.4330000000000001E-2</v>
      </c>
      <c r="M471" s="37">
        <v>4.0500000000056595E-2</v>
      </c>
      <c r="N471" s="8">
        <v>50376.818368999993</v>
      </c>
      <c r="O471" s="8">
        <v>86.15</v>
      </c>
      <c r="P471" s="8">
        <v>43.399628877999994</v>
      </c>
      <c r="Q471" s="37">
        <v>1.2298133928411367E-4</v>
      </c>
      <c r="R471" s="37">
        <v>1.1076865113581584E-5</v>
      </c>
      <c r="S471" s="60" t="s">
        <v>3760</v>
      </c>
    </row>
    <row r="472" spans="1:19" ht="15" x14ac:dyDescent="0.25">
      <c r="A472" s="60" t="s">
        <v>3761</v>
      </c>
      <c r="B472" s="39" t="s">
        <v>2892</v>
      </c>
      <c r="C472" s="3" t="s">
        <v>2291</v>
      </c>
      <c r="D472" s="3" t="s">
        <v>3032</v>
      </c>
      <c r="E472" s="75" t="s">
        <v>3761</v>
      </c>
      <c r="F472" s="3" t="s">
        <v>630</v>
      </c>
      <c r="G472" s="3" t="s">
        <v>2423</v>
      </c>
      <c r="H472" s="3" t="s">
        <v>263</v>
      </c>
      <c r="I472" s="8">
        <v>8.8999999999887258</v>
      </c>
      <c r="J472" s="3" t="s">
        <v>462</v>
      </c>
      <c r="K472" s="3" t="s">
        <v>73</v>
      </c>
      <c r="L472" s="37">
        <v>1.4330000000000001E-2</v>
      </c>
      <c r="M472" s="37">
        <v>3.7499999999998923E-2</v>
      </c>
      <c r="N472" s="8">
        <v>43938.74625299999</v>
      </c>
      <c r="O472" s="8">
        <v>88.11</v>
      </c>
      <c r="P472" s="8">
        <v>38.714429131999992</v>
      </c>
      <c r="Q472" s="37">
        <v>1.0970490917462139E-4</v>
      </c>
      <c r="R472" s="37">
        <v>9.8810639752235468E-6</v>
      </c>
      <c r="S472" s="60" t="s">
        <v>3760</v>
      </c>
    </row>
    <row r="473" spans="1:19" ht="15" x14ac:dyDescent="0.25">
      <c r="A473" s="60" t="s">
        <v>3761</v>
      </c>
      <c r="B473" s="39" t="s">
        <v>2892</v>
      </c>
      <c r="C473" s="3" t="s">
        <v>2291</v>
      </c>
      <c r="D473" s="3" t="s">
        <v>3033</v>
      </c>
      <c r="E473" s="75" t="s">
        <v>3761</v>
      </c>
      <c r="F473" s="3" t="s">
        <v>630</v>
      </c>
      <c r="G473" s="3" t="s">
        <v>2423</v>
      </c>
      <c r="H473" s="3" t="s">
        <v>263</v>
      </c>
      <c r="I473" s="8">
        <v>8.8900000000081292</v>
      </c>
      <c r="J473" s="3" t="s">
        <v>462</v>
      </c>
      <c r="K473" s="3" t="s">
        <v>73</v>
      </c>
      <c r="L473" s="37">
        <v>1.461E-2</v>
      </c>
      <c r="M473" s="37">
        <v>3.7900000000005728E-2</v>
      </c>
      <c r="N473" s="8">
        <v>43255.881608999989</v>
      </c>
      <c r="O473" s="8">
        <v>88.1</v>
      </c>
      <c r="P473" s="8">
        <v>38.108431693999989</v>
      </c>
      <c r="Q473" s="37">
        <v>1.0798769687454662E-4</v>
      </c>
      <c r="R473" s="37">
        <v>9.7263955586163079E-6</v>
      </c>
      <c r="S473" s="60" t="s">
        <v>3760</v>
      </c>
    </row>
    <row r="474" spans="1:19" ht="15" x14ac:dyDescent="0.25">
      <c r="A474" s="60" t="s">
        <v>3761</v>
      </c>
      <c r="B474" s="39" t="s">
        <v>2892</v>
      </c>
      <c r="C474" s="3" t="s">
        <v>2291</v>
      </c>
      <c r="D474" s="3" t="s">
        <v>3034</v>
      </c>
      <c r="E474" s="75" t="s">
        <v>3761</v>
      </c>
      <c r="F474" s="3" t="s">
        <v>601</v>
      </c>
      <c r="G474" s="3" t="s">
        <v>2423</v>
      </c>
      <c r="H474" s="3" t="s">
        <v>263</v>
      </c>
      <c r="I474" s="8">
        <v>7.7799999999816176</v>
      </c>
      <c r="J474" s="3" t="s">
        <v>462</v>
      </c>
      <c r="K474" s="3" t="s">
        <v>73</v>
      </c>
      <c r="L474" s="37">
        <v>1.4659999999999999E-2</v>
      </c>
      <c r="M474" s="37">
        <v>3.8900000000165164E-2</v>
      </c>
      <c r="N474" s="8">
        <v>21677.846416999997</v>
      </c>
      <c r="O474" s="8">
        <v>89.72</v>
      </c>
      <c r="P474" s="8">
        <v>19.449363665999996</v>
      </c>
      <c r="Q474" s="37">
        <v>5.5113577090539525E-5</v>
      </c>
      <c r="R474" s="37">
        <v>4.9640511553426151E-6</v>
      </c>
      <c r="S474" s="60" t="s">
        <v>3760</v>
      </c>
    </row>
    <row r="475" spans="1:19" ht="15" x14ac:dyDescent="0.25">
      <c r="A475" s="60" t="s">
        <v>3761</v>
      </c>
      <c r="B475" s="39" t="s">
        <v>2892</v>
      </c>
      <c r="C475" s="3" t="s">
        <v>2291</v>
      </c>
      <c r="D475" s="3" t="s">
        <v>3035</v>
      </c>
      <c r="E475" s="75" t="s">
        <v>3761</v>
      </c>
      <c r="F475" s="3" t="s">
        <v>1800</v>
      </c>
      <c r="G475" s="3" t="s">
        <v>2423</v>
      </c>
      <c r="H475" s="3" t="s">
        <v>1801</v>
      </c>
      <c r="I475" s="8">
        <v>8.089999999977227</v>
      </c>
      <c r="J475" s="3" t="s">
        <v>462</v>
      </c>
      <c r="K475" s="3" t="s">
        <v>73</v>
      </c>
      <c r="L475" s="37">
        <v>1.464E-2</v>
      </c>
      <c r="M475" s="37">
        <v>3.8599999999877163E-2</v>
      </c>
      <c r="N475" s="8">
        <v>19521.665746999995</v>
      </c>
      <c r="O475" s="8">
        <v>89.29</v>
      </c>
      <c r="P475" s="8">
        <v>17.430895277999998</v>
      </c>
      <c r="Q475" s="37">
        <v>4.9393852012781555E-5</v>
      </c>
      <c r="R475" s="37">
        <v>4.4488784995405221E-6</v>
      </c>
      <c r="S475" s="60" t="s">
        <v>3760</v>
      </c>
    </row>
    <row r="476" spans="1:19" ht="15" x14ac:dyDescent="0.25">
      <c r="A476" s="60" t="s">
        <v>3761</v>
      </c>
      <c r="B476" s="39" t="s">
        <v>2892</v>
      </c>
      <c r="C476" s="3" t="s">
        <v>2291</v>
      </c>
      <c r="D476" s="3" t="s">
        <v>3036</v>
      </c>
      <c r="E476" s="75" t="s">
        <v>3761</v>
      </c>
      <c r="F476" s="3" t="s">
        <v>1800</v>
      </c>
      <c r="G476" s="3" t="s">
        <v>3037</v>
      </c>
      <c r="H476" s="3" t="s">
        <v>1801</v>
      </c>
      <c r="I476" s="8">
        <v>8.2500000000091926</v>
      </c>
      <c r="J476" s="3" t="s">
        <v>462</v>
      </c>
      <c r="K476" s="3" t="s">
        <v>73</v>
      </c>
      <c r="L476" s="37">
        <v>1.464E-2</v>
      </c>
      <c r="M476" s="37">
        <v>3.2299999999923466E-2</v>
      </c>
      <c r="N476" s="8">
        <v>21772.499753999997</v>
      </c>
      <c r="O476" s="8">
        <v>93.01</v>
      </c>
      <c r="P476" s="8">
        <v>20.250601930999999</v>
      </c>
      <c r="Q476" s="37">
        <v>5.7384042471531071E-5</v>
      </c>
      <c r="R476" s="37">
        <v>5.1685507885121548E-6</v>
      </c>
      <c r="S476" s="60" t="s">
        <v>3760</v>
      </c>
    </row>
    <row r="477" spans="1:19" ht="15" x14ac:dyDescent="0.25">
      <c r="A477" s="60" t="s">
        <v>3761</v>
      </c>
      <c r="B477" s="39" t="s">
        <v>2892</v>
      </c>
      <c r="C477" s="3" t="s">
        <v>2291</v>
      </c>
      <c r="D477" s="3" t="s">
        <v>3038</v>
      </c>
      <c r="E477" s="75" t="s">
        <v>3761</v>
      </c>
      <c r="F477" s="3" t="s">
        <v>1800</v>
      </c>
      <c r="G477" s="3" t="s">
        <v>3037</v>
      </c>
      <c r="H477" s="3" t="s">
        <v>1801</v>
      </c>
      <c r="I477" s="8">
        <v>8.2099999999848343</v>
      </c>
      <c r="J477" s="3" t="s">
        <v>462</v>
      </c>
      <c r="K477" s="3" t="s">
        <v>73</v>
      </c>
      <c r="L477" s="37">
        <v>1.269E-2</v>
      </c>
      <c r="M477" s="37">
        <v>3.0000000000052731E-2</v>
      </c>
      <c r="N477" s="8">
        <v>26933.429087999997</v>
      </c>
      <c r="O477" s="8">
        <v>93.25</v>
      </c>
      <c r="P477" s="8">
        <v>25.115422487999997</v>
      </c>
      <c r="Q477" s="37">
        <v>7.1169463290648421E-5</v>
      </c>
      <c r="R477" s="37">
        <v>6.4101964547262275E-6</v>
      </c>
      <c r="S477" s="60" t="s">
        <v>3760</v>
      </c>
    </row>
    <row r="478" spans="1:19" ht="15" x14ac:dyDescent="0.25">
      <c r="A478" s="60" t="s">
        <v>3761</v>
      </c>
      <c r="B478" s="39" t="s">
        <v>2892</v>
      </c>
      <c r="C478" s="3" t="s">
        <v>2291</v>
      </c>
      <c r="D478" s="3" t="s">
        <v>3039</v>
      </c>
      <c r="E478" s="75" t="s">
        <v>3761</v>
      </c>
      <c r="F478" s="3" t="s">
        <v>601</v>
      </c>
      <c r="G478" s="3" t="s">
        <v>3037</v>
      </c>
      <c r="H478" s="3" t="s">
        <v>263</v>
      </c>
      <c r="I478" s="8">
        <v>7.9399999999616906</v>
      </c>
      <c r="J478" s="3" t="s">
        <v>462</v>
      </c>
      <c r="K478" s="3" t="s">
        <v>73</v>
      </c>
      <c r="L478" s="37">
        <v>1.4659999999999999E-2</v>
      </c>
      <c r="M478" s="37">
        <v>3.2299999999947419E-2</v>
      </c>
      <c r="N478" s="8">
        <v>11216.628429999999</v>
      </c>
      <c r="O478" s="8">
        <v>93.51</v>
      </c>
      <c r="P478" s="8">
        <v>10.488669160999997</v>
      </c>
      <c r="Q478" s="37">
        <v>2.9721696108365522E-5</v>
      </c>
      <c r="R478" s="37">
        <v>2.6770176732150422E-6</v>
      </c>
      <c r="S478" s="60" t="s">
        <v>3760</v>
      </c>
    </row>
    <row r="479" spans="1:19" ht="15" x14ac:dyDescent="0.25">
      <c r="A479" s="60" t="s">
        <v>3761</v>
      </c>
      <c r="B479" s="39" t="s">
        <v>2892</v>
      </c>
      <c r="C479" s="3" t="s">
        <v>2291</v>
      </c>
      <c r="D479" s="3" t="s">
        <v>3040</v>
      </c>
      <c r="E479" s="75" t="s">
        <v>3761</v>
      </c>
      <c r="F479" s="3" t="s">
        <v>630</v>
      </c>
      <c r="G479" s="3" t="s">
        <v>3037</v>
      </c>
      <c r="H479" s="3" t="s">
        <v>263</v>
      </c>
      <c r="I479" s="8">
        <v>9.0800000000040288</v>
      </c>
      <c r="J479" s="3" t="s">
        <v>462</v>
      </c>
      <c r="K479" s="3" t="s">
        <v>73</v>
      </c>
      <c r="L479" s="37">
        <v>1.461E-2</v>
      </c>
      <c r="M479" s="37">
        <v>3.1399999999966108E-2</v>
      </c>
      <c r="N479" s="8">
        <v>77254.683965999982</v>
      </c>
      <c r="O479" s="8">
        <v>92.41</v>
      </c>
      <c r="P479" s="8">
        <v>71.391053276999983</v>
      </c>
      <c r="Q479" s="37">
        <v>2.0230051666085978E-4</v>
      </c>
      <c r="R479" s="37">
        <v>1.8221102067227809E-5</v>
      </c>
      <c r="S479" s="60" t="s">
        <v>3760</v>
      </c>
    </row>
    <row r="480" spans="1:19" ht="15" x14ac:dyDescent="0.25">
      <c r="A480" s="60" t="s">
        <v>3761</v>
      </c>
      <c r="B480" s="39" t="s">
        <v>2892</v>
      </c>
      <c r="C480" s="3" t="s">
        <v>2291</v>
      </c>
      <c r="D480" s="3" t="s">
        <v>3041</v>
      </c>
      <c r="E480" s="75" t="s">
        <v>3761</v>
      </c>
      <c r="F480" s="3" t="s">
        <v>630</v>
      </c>
      <c r="G480" s="3" t="s">
        <v>3037</v>
      </c>
      <c r="H480" s="3" t="s">
        <v>263</v>
      </c>
      <c r="I480" s="8">
        <v>9.0899999999991561</v>
      </c>
      <c r="J480" s="3" t="s">
        <v>462</v>
      </c>
      <c r="K480" s="3" t="s">
        <v>73</v>
      </c>
      <c r="L480" s="37">
        <v>1.4330000000000001E-2</v>
      </c>
      <c r="M480" s="37">
        <v>3.10000000000504E-2</v>
      </c>
      <c r="N480" s="8">
        <v>95783.467405999982</v>
      </c>
      <c r="O480" s="8">
        <v>92.47</v>
      </c>
      <c r="P480" s="8">
        <v>88.570972164999986</v>
      </c>
      <c r="Q480" s="37">
        <v>2.5098317797065962E-4</v>
      </c>
      <c r="R480" s="37">
        <v>2.2605923990926667E-5</v>
      </c>
      <c r="S480" s="60" t="s">
        <v>3760</v>
      </c>
    </row>
    <row r="481" spans="1:19" ht="15" x14ac:dyDescent="0.25">
      <c r="A481" s="60" t="s">
        <v>3761</v>
      </c>
      <c r="B481" s="39" t="s">
        <v>2892</v>
      </c>
      <c r="C481" s="3" t="s">
        <v>2291</v>
      </c>
      <c r="D481" s="3" t="s">
        <v>3042</v>
      </c>
      <c r="E481" s="75" t="s">
        <v>3761</v>
      </c>
      <c r="F481" s="3" t="s">
        <v>630</v>
      </c>
      <c r="G481" s="3" t="s">
        <v>2748</v>
      </c>
      <c r="H481" s="3" t="s">
        <v>263</v>
      </c>
      <c r="I481" s="8">
        <v>9.2899999999983027</v>
      </c>
      <c r="J481" s="3" t="s">
        <v>462</v>
      </c>
      <c r="K481" s="3" t="s">
        <v>73</v>
      </c>
      <c r="L481" s="37">
        <v>1.461E-2</v>
      </c>
      <c r="M481" s="37">
        <v>2.4100000000054241E-2</v>
      </c>
      <c r="N481" s="8">
        <v>79026.395923999982</v>
      </c>
      <c r="O481" s="8">
        <v>97.32</v>
      </c>
      <c r="P481" s="8">
        <v>76.908488420999987</v>
      </c>
      <c r="Q481" s="37">
        <v>2.1793524859208883E-4</v>
      </c>
      <c r="R481" s="37">
        <v>1.9629314221180194E-5</v>
      </c>
      <c r="S481" s="60" t="s">
        <v>3760</v>
      </c>
    </row>
    <row r="482" spans="1:19" ht="15" x14ac:dyDescent="0.25">
      <c r="A482" s="60" t="s">
        <v>3761</v>
      </c>
      <c r="B482" s="39" t="s">
        <v>2892</v>
      </c>
      <c r="C482" s="3" t="s">
        <v>2291</v>
      </c>
      <c r="D482" s="3" t="s">
        <v>3043</v>
      </c>
      <c r="E482" s="75" t="s">
        <v>3761</v>
      </c>
      <c r="F482" s="3" t="s">
        <v>630</v>
      </c>
      <c r="G482" s="3" t="s">
        <v>2748</v>
      </c>
      <c r="H482" s="3" t="s">
        <v>263</v>
      </c>
      <c r="I482" s="8">
        <v>9.3000000000007859</v>
      </c>
      <c r="J482" s="3" t="s">
        <v>462</v>
      </c>
      <c r="K482" s="3" t="s">
        <v>73</v>
      </c>
      <c r="L482" s="37">
        <v>1.4330000000000001E-2</v>
      </c>
      <c r="M482" s="37">
        <v>2.3899999999997402E-2</v>
      </c>
      <c r="N482" s="8">
        <v>81428.968262999988</v>
      </c>
      <c r="O482" s="8">
        <v>97.24</v>
      </c>
      <c r="P482" s="8">
        <v>79.181528553999996</v>
      </c>
      <c r="Q482" s="37">
        <v>2.2437635251462918E-4</v>
      </c>
      <c r="R482" s="37">
        <v>2.0209461093444394E-5</v>
      </c>
      <c r="S482" s="60" t="s">
        <v>3760</v>
      </c>
    </row>
    <row r="483" spans="1:19" ht="15" x14ac:dyDescent="0.25">
      <c r="A483" s="60" t="s">
        <v>3761</v>
      </c>
      <c r="B483" s="39" t="s">
        <v>2892</v>
      </c>
      <c r="C483" s="3" t="s">
        <v>2291</v>
      </c>
      <c r="D483" s="3" t="s">
        <v>3044</v>
      </c>
      <c r="E483" s="75" t="s">
        <v>3761</v>
      </c>
      <c r="F483" s="3" t="s">
        <v>630</v>
      </c>
      <c r="G483" s="3" t="s">
        <v>2791</v>
      </c>
      <c r="H483" s="3" t="s">
        <v>263</v>
      </c>
      <c r="I483" s="8">
        <v>9.2800000000067833</v>
      </c>
      <c r="J483" s="3" t="s">
        <v>462</v>
      </c>
      <c r="K483" s="3" t="s">
        <v>73</v>
      </c>
      <c r="L483" s="37">
        <v>1.461E-2</v>
      </c>
      <c r="M483" s="37">
        <v>2.450000000005478E-2</v>
      </c>
      <c r="N483" s="8">
        <v>51540.517008999996</v>
      </c>
      <c r="O483" s="8">
        <v>96.4</v>
      </c>
      <c r="P483" s="8">
        <v>49.685058209999994</v>
      </c>
      <c r="Q483" s="37">
        <v>1.4079233300016484E-4</v>
      </c>
      <c r="R483" s="37">
        <v>1.2681092031909131E-5</v>
      </c>
      <c r="S483" s="60" t="s">
        <v>3760</v>
      </c>
    </row>
    <row r="484" spans="1:19" ht="15" x14ac:dyDescent="0.25">
      <c r="A484" s="60" t="s">
        <v>3761</v>
      </c>
      <c r="B484" s="39" t="s">
        <v>2892</v>
      </c>
      <c r="C484" s="3" t="s">
        <v>2291</v>
      </c>
      <c r="D484" s="3" t="s">
        <v>3045</v>
      </c>
      <c r="E484" s="75" t="s">
        <v>3761</v>
      </c>
      <c r="F484" s="3" t="s">
        <v>601</v>
      </c>
      <c r="G484" s="3" t="s">
        <v>2791</v>
      </c>
      <c r="H484" s="3" t="s">
        <v>263</v>
      </c>
      <c r="I484" s="8">
        <v>8.1299999999809387</v>
      </c>
      <c r="J484" s="3" t="s">
        <v>462</v>
      </c>
      <c r="K484" s="3" t="s">
        <v>73</v>
      </c>
      <c r="L484" s="37">
        <v>1.4659999999999999E-2</v>
      </c>
      <c r="M484" s="37">
        <v>2.4699999999987489E-2</v>
      </c>
      <c r="N484" s="8">
        <v>18374.315421999996</v>
      </c>
      <c r="O484" s="8">
        <v>97.33</v>
      </c>
      <c r="P484" s="8">
        <v>17.883721058999996</v>
      </c>
      <c r="Q484" s="37">
        <v>5.0677022455697122E-5</v>
      </c>
      <c r="R484" s="37">
        <v>4.5644529923590969E-6</v>
      </c>
      <c r="S484" s="60" t="s">
        <v>3760</v>
      </c>
    </row>
    <row r="485" spans="1:19" ht="15" x14ac:dyDescent="0.25">
      <c r="A485" s="60" t="s">
        <v>3761</v>
      </c>
      <c r="B485" s="39" t="s">
        <v>2892</v>
      </c>
      <c r="C485" s="3" t="s">
        <v>2291</v>
      </c>
      <c r="D485" s="3" t="s">
        <v>3046</v>
      </c>
      <c r="E485" s="75" t="s">
        <v>3761</v>
      </c>
      <c r="F485" s="3" t="s">
        <v>630</v>
      </c>
      <c r="G485" s="3" t="s">
        <v>2791</v>
      </c>
      <c r="H485" s="3" t="s">
        <v>263</v>
      </c>
      <c r="I485" s="8">
        <v>9.2899999999958052</v>
      </c>
      <c r="J485" s="3" t="s">
        <v>462</v>
      </c>
      <c r="K485" s="3" t="s">
        <v>73</v>
      </c>
      <c r="L485" s="37">
        <v>1.4330000000000001E-2</v>
      </c>
      <c r="M485" s="37">
        <v>2.4199999999994538E-2</v>
      </c>
      <c r="N485" s="8">
        <v>46964.99846599999</v>
      </c>
      <c r="O485" s="8">
        <v>96.38</v>
      </c>
      <c r="P485" s="8">
        <v>45.264865394999994</v>
      </c>
      <c r="Q485" s="37">
        <v>1.2826685187656295E-4</v>
      </c>
      <c r="R485" s="37">
        <v>1.1552928477206545E-5</v>
      </c>
      <c r="S485" s="60" t="s">
        <v>3760</v>
      </c>
    </row>
    <row r="486" spans="1:19" ht="15" x14ac:dyDescent="0.25">
      <c r="A486" s="60" t="s">
        <v>3761</v>
      </c>
      <c r="B486" s="39" t="s">
        <v>2892</v>
      </c>
      <c r="C486" s="3" t="s">
        <v>2291</v>
      </c>
      <c r="D486" s="3" t="s">
        <v>3047</v>
      </c>
      <c r="E486" s="75" t="s">
        <v>3761</v>
      </c>
      <c r="F486" s="3" t="s">
        <v>630</v>
      </c>
      <c r="G486" s="3" t="s">
        <v>3048</v>
      </c>
      <c r="H486" s="3" t="s">
        <v>263</v>
      </c>
      <c r="I486" s="8">
        <v>9.2200000000095272</v>
      </c>
      <c r="J486" s="3" t="s">
        <v>462</v>
      </c>
      <c r="K486" s="3" t="s">
        <v>73</v>
      </c>
      <c r="L486" s="37">
        <v>1.461E-2</v>
      </c>
      <c r="M486" s="37">
        <v>2.6599999999914616E-2</v>
      </c>
      <c r="N486" s="8">
        <v>54266.916694999993</v>
      </c>
      <c r="O486" s="8">
        <v>94.21</v>
      </c>
      <c r="P486" s="8">
        <v>51.124862149999991</v>
      </c>
      <c r="Q486" s="37">
        <v>1.4487229915253677E-4</v>
      </c>
      <c r="R486" s="37">
        <v>1.3048572456182249E-5</v>
      </c>
      <c r="S486" s="60" t="s">
        <v>3760</v>
      </c>
    </row>
    <row r="487" spans="1:19" ht="15" x14ac:dyDescent="0.25">
      <c r="A487" s="60" t="s">
        <v>3761</v>
      </c>
      <c r="B487" s="39" t="s">
        <v>2892</v>
      </c>
      <c r="C487" s="3" t="s">
        <v>2291</v>
      </c>
      <c r="D487" s="3" t="s">
        <v>3049</v>
      </c>
      <c r="E487" s="75" t="s">
        <v>3761</v>
      </c>
      <c r="F487" s="3" t="s">
        <v>630</v>
      </c>
      <c r="G487" s="3" t="s">
        <v>3048</v>
      </c>
      <c r="H487" s="3" t="s">
        <v>263</v>
      </c>
      <c r="I487" s="8">
        <v>9.2199999999997591</v>
      </c>
      <c r="J487" s="3" t="s">
        <v>462</v>
      </c>
      <c r="K487" s="3" t="s">
        <v>73</v>
      </c>
      <c r="L487" s="37">
        <v>1.4330000000000001E-2</v>
      </c>
      <c r="M487" s="37">
        <v>2.640000000010358E-2</v>
      </c>
      <c r="N487" s="8">
        <v>42854.41221799999</v>
      </c>
      <c r="O487" s="8">
        <v>94.18</v>
      </c>
      <c r="P487" s="8">
        <v>40.360285275999992</v>
      </c>
      <c r="Q487" s="37">
        <v>1.1436876455981598E-4</v>
      </c>
      <c r="R487" s="37">
        <v>1.0301134998289117E-5</v>
      </c>
      <c r="S487" s="60" t="s">
        <v>3760</v>
      </c>
    </row>
    <row r="488" spans="1:19" ht="15" x14ac:dyDescent="0.25">
      <c r="A488" s="60" t="s">
        <v>3761</v>
      </c>
      <c r="B488" s="39" t="s">
        <v>2892</v>
      </c>
      <c r="C488" s="3" t="s">
        <v>2291</v>
      </c>
      <c r="D488" s="3" t="s">
        <v>3050</v>
      </c>
      <c r="E488" s="75" t="s">
        <v>3761</v>
      </c>
      <c r="F488" s="3" t="s">
        <v>630</v>
      </c>
      <c r="G488" s="3" t="s">
        <v>3051</v>
      </c>
      <c r="H488" s="3" t="s">
        <v>263</v>
      </c>
      <c r="I488" s="8">
        <v>9.2999999999967873</v>
      </c>
      <c r="J488" s="3" t="s">
        <v>462</v>
      </c>
      <c r="K488" s="3" t="s">
        <v>73</v>
      </c>
      <c r="L488" s="37">
        <v>1.461E-2</v>
      </c>
      <c r="M488" s="37">
        <v>2.370000000002111E-2</v>
      </c>
      <c r="N488" s="8">
        <v>51773.511109999992</v>
      </c>
      <c r="O488" s="8">
        <v>95.69</v>
      </c>
      <c r="P488" s="8">
        <v>49.542072712999996</v>
      </c>
      <c r="Q488" s="37">
        <v>1.4038715562022237E-4</v>
      </c>
      <c r="R488" s="37">
        <v>1.264459791653502E-5</v>
      </c>
      <c r="S488" s="60" t="s">
        <v>3760</v>
      </c>
    </row>
    <row r="489" spans="1:19" ht="15" x14ac:dyDescent="0.25">
      <c r="A489" s="60" t="s">
        <v>3761</v>
      </c>
      <c r="B489" s="39" t="s">
        <v>2892</v>
      </c>
      <c r="C489" s="3" t="s">
        <v>2291</v>
      </c>
      <c r="D489" s="3" t="s">
        <v>3052</v>
      </c>
      <c r="E489" s="75" t="s">
        <v>3761</v>
      </c>
      <c r="F489" s="3" t="s">
        <v>630</v>
      </c>
      <c r="G489" s="3" t="s">
        <v>3053</v>
      </c>
      <c r="H489" s="3" t="s">
        <v>263</v>
      </c>
      <c r="I489" s="8">
        <v>9.3300000000014247</v>
      </c>
      <c r="J489" s="3" t="s">
        <v>462</v>
      </c>
      <c r="K489" s="3" t="s">
        <v>73</v>
      </c>
      <c r="L489" s="37">
        <v>1.4330000000000001E-2</v>
      </c>
      <c r="M489" s="37">
        <v>2.260000000001304E-2</v>
      </c>
      <c r="N489" s="8">
        <v>69376.076754999987</v>
      </c>
      <c r="O489" s="8">
        <v>96.63</v>
      </c>
      <c r="P489" s="8">
        <v>67.038102834999989</v>
      </c>
      <c r="Q489" s="37">
        <v>1.8996557995669126E-4</v>
      </c>
      <c r="R489" s="37">
        <v>1.7110100749044155E-5</v>
      </c>
      <c r="S489" s="60" t="s">
        <v>3760</v>
      </c>
    </row>
    <row r="490" spans="1:19" ht="15" x14ac:dyDescent="0.25">
      <c r="A490" s="60" t="s">
        <v>3761</v>
      </c>
      <c r="B490" s="39" t="s">
        <v>2892</v>
      </c>
      <c r="C490" s="3" t="s">
        <v>2291</v>
      </c>
      <c r="D490" s="3" t="s">
        <v>3054</v>
      </c>
      <c r="E490" s="75" t="s">
        <v>3761</v>
      </c>
      <c r="F490" s="3" t="s">
        <v>630</v>
      </c>
      <c r="G490" s="3" t="s">
        <v>3053</v>
      </c>
      <c r="H490" s="3" t="s">
        <v>263</v>
      </c>
      <c r="I490" s="8">
        <v>9.3200000000039669</v>
      </c>
      <c r="J490" s="3" t="s">
        <v>462</v>
      </c>
      <c r="K490" s="3" t="s">
        <v>73</v>
      </c>
      <c r="L490" s="37">
        <v>1.461E-2</v>
      </c>
      <c r="M490" s="37">
        <v>2.2899999999963585E-2</v>
      </c>
      <c r="N490" s="8">
        <v>49802.867032999995</v>
      </c>
      <c r="O490" s="8">
        <v>96.62</v>
      </c>
      <c r="P490" s="8">
        <v>48.119530112999996</v>
      </c>
      <c r="Q490" s="37">
        <v>1.3635610285181059E-4</v>
      </c>
      <c r="R490" s="37">
        <v>1.2281523095254432E-5</v>
      </c>
      <c r="S490" s="60" t="s">
        <v>3760</v>
      </c>
    </row>
    <row r="491" spans="1:19" ht="15" x14ac:dyDescent="0.25">
      <c r="A491" s="60" t="s">
        <v>3761</v>
      </c>
      <c r="B491" s="39" t="s">
        <v>2892</v>
      </c>
      <c r="C491" s="3" t="s">
        <v>2291</v>
      </c>
      <c r="D491" s="3" t="s">
        <v>3055</v>
      </c>
      <c r="E491" s="75" t="s">
        <v>3761</v>
      </c>
      <c r="F491" s="3" t="s">
        <v>1800</v>
      </c>
      <c r="G491" s="3" t="s">
        <v>3053</v>
      </c>
      <c r="H491" s="3" t="s">
        <v>1801</v>
      </c>
      <c r="I491" s="8">
        <v>8.5000000000050555</v>
      </c>
      <c r="J491" s="3" t="s">
        <v>462</v>
      </c>
      <c r="K491" s="3" t="s">
        <v>73</v>
      </c>
      <c r="L491" s="37">
        <v>1.464E-2</v>
      </c>
      <c r="M491" s="37">
        <v>2.2899999999960965E-2</v>
      </c>
      <c r="N491" s="8">
        <v>80354.234361999988</v>
      </c>
      <c r="O491" s="8">
        <v>97.32</v>
      </c>
      <c r="P491" s="8">
        <v>78.200740717999992</v>
      </c>
      <c r="Q491" s="37">
        <v>2.215970982964902E-4</v>
      </c>
      <c r="R491" s="37">
        <v>1.9959135114967632E-5</v>
      </c>
      <c r="S491" s="60" t="s">
        <v>3760</v>
      </c>
    </row>
    <row r="492" spans="1:19" ht="15" x14ac:dyDescent="0.25">
      <c r="A492" s="60" t="s">
        <v>3761</v>
      </c>
      <c r="B492" s="39" t="s">
        <v>2892</v>
      </c>
      <c r="C492" s="3" t="s">
        <v>2291</v>
      </c>
      <c r="D492" s="3" t="s">
        <v>3056</v>
      </c>
      <c r="E492" s="75" t="s">
        <v>3761</v>
      </c>
      <c r="F492" s="3" t="s">
        <v>630</v>
      </c>
      <c r="G492" s="3" t="s">
        <v>430</v>
      </c>
      <c r="H492" s="3" t="s">
        <v>263</v>
      </c>
      <c r="I492" s="8">
        <v>9.3499999999988788</v>
      </c>
      <c r="J492" s="3" t="s">
        <v>462</v>
      </c>
      <c r="K492" s="3" t="s">
        <v>73</v>
      </c>
      <c r="L492" s="37">
        <v>1.461E-2</v>
      </c>
      <c r="M492" s="37">
        <v>2.1999999999958587E-2</v>
      </c>
      <c r="N492" s="8">
        <v>109851.59446199998</v>
      </c>
      <c r="O492" s="8">
        <v>96.67</v>
      </c>
      <c r="P492" s="8">
        <v>106.19353618399998</v>
      </c>
      <c r="Q492" s="37">
        <v>3.0092016085982127E-4</v>
      </c>
      <c r="R492" s="37">
        <v>2.7103722005344039E-5</v>
      </c>
      <c r="S492" s="60" t="s">
        <v>3760</v>
      </c>
    </row>
    <row r="493" spans="1:19" ht="15" x14ac:dyDescent="0.25">
      <c r="A493" s="60" t="s">
        <v>3761</v>
      </c>
      <c r="B493" s="39" t="s">
        <v>2892</v>
      </c>
      <c r="C493" s="3" t="s">
        <v>2291</v>
      </c>
      <c r="D493" s="3" t="s">
        <v>3057</v>
      </c>
      <c r="E493" s="75" t="s">
        <v>3761</v>
      </c>
      <c r="F493" s="3" t="s">
        <v>630</v>
      </c>
      <c r="G493" s="3" t="s">
        <v>430</v>
      </c>
      <c r="H493" s="3" t="s">
        <v>263</v>
      </c>
      <c r="I493" s="8">
        <v>9.3700000000012817</v>
      </c>
      <c r="J493" s="3" t="s">
        <v>462</v>
      </c>
      <c r="K493" s="3" t="s">
        <v>73</v>
      </c>
      <c r="L493" s="37">
        <v>1.4330000000000001E-2</v>
      </c>
      <c r="M493" s="37">
        <v>2.1400000000033125E-2</v>
      </c>
      <c r="N493" s="8">
        <v>66001.701498999988</v>
      </c>
      <c r="O493" s="8">
        <v>96.93</v>
      </c>
      <c r="P493" s="8">
        <v>63.975449228999992</v>
      </c>
      <c r="Q493" s="37">
        <v>1.8128695177560723E-4</v>
      </c>
      <c r="R493" s="37">
        <v>1.6328421233335597E-5</v>
      </c>
      <c r="S493" s="60" t="s">
        <v>3760</v>
      </c>
    </row>
    <row r="494" spans="1:19" ht="15" x14ac:dyDescent="0.25">
      <c r="A494" s="60" t="s">
        <v>3761</v>
      </c>
      <c r="B494" s="39" t="s">
        <v>2892</v>
      </c>
      <c r="C494" s="3" t="s">
        <v>2291</v>
      </c>
      <c r="D494" s="3" t="s">
        <v>3058</v>
      </c>
      <c r="E494" s="75" t="s">
        <v>3761</v>
      </c>
      <c r="F494" s="3" t="s">
        <v>1800</v>
      </c>
      <c r="G494" s="3" t="s">
        <v>430</v>
      </c>
      <c r="H494" s="3" t="s">
        <v>1801</v>
      </c>
      <c r="I494" s="8">
        <v>8.4799999999944671</v>
      </c>
      <c r="J494" s="3" t="s">
        <v>462</v>
      </c>
      <c r="K494" s="3" t="s">
        <v>73</v>
      </c>
      <c r="L494" s="37">
        <v>1.269E-2</v>
      </c>
      <c r="M494" s="37">
        <v>1.9599999999998591E-2</v>
      </c>
      <c r="N494" s="8">
        <v>38198.37477699999</v>
      </c>
      <c r="O494" s="8">
        <v>97.66</v>
      </c>
      <c r="P494" s="8">
        <v>37.304532735999992</v>
      </c>
      <c r="Q494" s="37">
        <v>1.0570969189939211E-4</v>
      </c>
      <c r="R494" s="37">
        <v>9.5212168381312426E-6</v>
      </c>
      <c r="S494" s="60" t="s">
        <v>3760</v>
      </c>
    </row>
    <row r="495" spans="1:19" ht="15" x14ac:dyDescent="0.25">
      <c r="A495" s="60" t="s">
        <v>3761</v>
      </c>
      <c r="B495" s="39" t="s">
        <v>2892</v>
      </c>
      <c r="C495" s="3" t="s">
        <v>2291</v>
      </c>
      <c r="D495" s="3" t="s">
        <v>3059</v>
      </c>
      <c r="E495" s="75" t="s">
        <v>3761</v>
      </c>
      <c r="F495" s="3" t="s">
        <v>601</v>
      </c>
      <c r="G495" s="3" t="s">
        <v>430</v>
      </c>
      <c r="H495" s="3" t="s">
        <v>263</v>
      </c>
      <c r="I495" s="8">
        <v>8.1999999999830386</v>
      </c>
      <c r="J495" s="3" t="s">
        <v>462</v>
      </c>
      <c r="K495" s="3" t="s">
        <v>73</v>
      </c>
      <c r="L495" s="37">
        <v>1.4659999999999999E-2</v>
      </c>
      <c r="M495" s="37">
        <v>2.1899999999969232E-2</v>
      </c>
      <c r="N495" s="8">
        <v>28359.783001999996</v>
      </c>
      <c r="O495" s="8">
        <v>97.63</v>
      </c>
      <c r="P495" s="8">
        <v>27.687656047999997</v>
      </c>
      <c r="Q495" s="37">
        <v>7.845839032386321E-5</v>
      </c>
      <c r="R495" s="37">
        <v>7.0667063125603111E-6</v>
      </c>
      <c r="S495" s="60" t="s">
        <v>3760</v>
      </c>
    </row>
    <row r="496" spans="1:19" ht="15" x14ac:dyDescent="0.25">
      <c r="A496" s="60" t="s">
        <v>3761</v>
      </c>
      <c r="B496" s="39" t="s">
        <v>2892</v>
      </c>
      <c r="C496" s="3" t="s">
        <v>2291</v>
      </c>
      <c r="D496" s="3" t="s">
        <v>3060</v>
      </c>
      <c r="E496" s="75" t="s">
        <v>3761</v>
      </c>
      <c r="F496" s="3" t="s">
        <v>630</v>
      </c>
      <c r="G496" s="3" t="s">
        <v>3061</v>
      </c>
      <c r="H496" s="3" t="s">
        <v>263</v>
      </c>
      <c r="I496" s="8">
        <v>9.3799999999916839</v>
      </c>
      <c r="J496" s="3" t="s">
        <v>462</v>
      </c>
      <c r="K496" s="3" t="s">
        <v>73</v>
      </c>
      <c r="L496" s="37">
        <v>1.461E-2</v>
      </c>
      <c r="M496" s="37">
        <v>2.0899999999983709E-2</v>
      </c>
      <c r="N496" s="8">
        <v>53578.984178999992</v>
      </c>
      <c r="O496" s="8">
        <v>97.6</v>
      </c>
      <c r="P496" s="8">
        <v>52.293088357999991</v>
      </c>
      <c r="Q496" s="37">
        <v>1.4818269666884987E-4</v>
      </c>
      <c r="R496" s="37">
        <v>1.3346738234616511E-5</v>
      </c>
      <c r="S496" s="60" t="s">
        <v>3760</v>
      </c>
    </row>
    <row r="497" spans="1:19" ht="15" x14ac:dyDescent="0.25">
      <c r="A497" s="60" t="s">
        <v>3761</v>
      </c>
      <c r="B497" s="39" t="s">
        <v>2892</v>
      </c>
      <c r="C497" s="3" t="s">
        <v>2291</v>
      </c>
      <c r="D497" s="3" t="s">
        <v>3062</v>
      </c>
      <c r="E497" s="75" t="s">
        <v>3761</v>
      </c>
      <c r="F497" s="3" t="s">
        <v>630</v>
      </c>
      <c r="G497" s="3" t="s">
        <v>3061</v>
      </c>
      <c r="H497" s="3" t="s">
        <v>263</v>
      </c>
      <c r="I497" s="8">
        <v>9.3799999999964392</v>
      </c>
      <c r="J497" s="3" t="s">
        <v>462</v>
      </c>
      <c r="K497" s="3" t="s">
        <v>73</v>
      </c>
      <c r="L497" s="37">
        <v>1.4330000000000001E-2</v>
      </c>
      <c r="M497" s="37">
        <v>2.0800000000069634E-2</v>
      </c>
      <c r="N497" s="8">
        <v>35019.353020999995</v>
      </c>
      <c r="O497" s="8">
        <v>97.38</v>
      </c>
      <c r="P497" s="8">
        <v>34.101845809999993</v>
      </c>
      <c r="Q497" s="37">
        <v>9.6634251909469504E-5</v>
      </c>
      <c r="R497" s="37">
        <v>8.7037966896765521E-6</v>
      </c>
      <c r="S497" s="60" t="s">
        <v>3760</v>
      </c>
    </row>
    <row r="498" spans="1:19" ht="15" x14ac:dyDescent="0.25">
      <c r="A498" s="60" t="s">
        <v>3761</v>
      </c>
      <c r="B498" s="39" t="s">
        <v>2892</v>
      </c>
      <c r="C498" s="3" t="s">
        <v>2291</v>
      </c>
      <c r="D498" s="3" t="s">
        <v>3063</v>
      </c>
      <c r="E498" s="75" t="s">
        <v>3761</v>
      </c>
      <c r="F498" s="3" t="s">
        <v>630</v>
      </c>
      <c r="G498" s="3" t="s">
        <v>3064</v>
      </c>
      <c r="H498" s="3" t="s">
        <v>263</v>
      </c>
      <c r="I498" s="8">
        <v>9.3799999999994625</v>
      </c>
      <c r="J498" s="3" t="s">
        <v>462</v>
      </c>
      <c r="K498" s="3" t="s">
        <v>73</v>
      </c>
      <c r="L498" s="37">
        <v>1.4330000000000001E-2</v>
      </c>
      <c r="M498" s="37">
        <v>2.0899999999974078E-2</v>
      </c>
      <c r="N498" s="8">
        <v>54633.252068999995</v>
      </c>
      <c r="O498" s="8">
        <v>97.08</v>
      </c>
      <c r="P498" s="8">
        <v>53.037960943999991</v>
      </c>
      <c r="Q498" s="37">
        <v>1.502934388708123E-4</v>
      </c>
      <c r="R498" s="37">
        <v>1.353685168432182E-5</v>
      </c>
      <c r="S498" s="60" t="s">
        <v>3760</v>
      </c>
    </row>
    <row r="499" spans="1:19" ht="15" x14ac:dyDescent="0.25">
      <c r="A499" s="60" t="s">
        <v>3761</v>
      </c>
      <c r="B499" s="39" t="s">
        <v>2892</v>
      </c>
      <c r="C499" s="3" t="s">
        <v>2291</v>
      </c>
      <c r="D499" s="3" t="s">
        <v>3065</v>
      </c>
      <c r="E499" s="75" t="s">
        <v>3761</v>
      </c>
      <c r="F499" s="3" t="s">
        <v>630</v>
      </c>
      <c r="G499" s="3" t="s">
        <v>3064</v>
      </c>
      <c r="H499" s="3" t="s">
        <v>263</v>
      </c>
      <c r="I499" s="8">
        <v>9.3700000000126256</v>
      </c>
      <c r="J499" s="3" t="s">
        <v>462</v>
      </c>
      <c r="K499" s="3" t="s">
        <v>73</v>
      </c>
      <c r="L499" s="37">
        <v>1.461E-2</v>
      </c>
      <c r="M499" s="37">
        <v>2.1299999999912004E-2</v>
      </c>
      <c r="N499" s="8">
        <v>36592.354738999995</v>
      </c>
      <c r="O499" s="8">
        <v>96.97</v>
      </c>
      <c r="P499" s="8">
        <v>35.483606210999994</v>
      </c>
      <c r="Q499" s="37">
        <v>1.005497403382398E-4</v>
      </c>
      <c r="R499" s="37">
        <v>9.0564626911345528E-6</v>
      </c>
      <c r="S499" s="60" t="s">
        <v>3760</v>
      </c>
    </row>
    <row r="500" spans="1:19" ht="15" x14ac:dyDescent="0.25">
      <c r="A500" s="60" t="s">
        <v>3761</v>
      </c>
      <c r="B500" s="39" t="s">
        <v>2892</v>
      </c>
      <c r="C500" s="3" t="s">
        <v>2291</v>
      </c>
      <c r="D500" s="3" t="s">
        <v>3066</v>
      </c>
      <c r="E500" s="75" t="s">
        <v>3761</v>
      </c>
      <c r="F500" s="3" t="s">
        <v>630</v>
      </c>
      <c r="G500" s="3" t="s">
        <v>3067</v>
      </c>
      <c r="H500" s="3" t="s">
        <v>263</v>
      </c>
      <c r="I500" s="8">
        <v>9.4900000000055638</v>
      </c>
      <c r="J500" s="3" t="s">
        <v>462</v>
      </c>
      <c r="K500" s="3" t="s">
        <v>73</v>
      </c>
      <c r="L500" s="37">
        <v>1.4330000000000001E-2</v>
      </c>
      <c r="M500" s="37">
        <v>1.7400000000079071E-2</v>
      </c>
      <c r="N500" s="8">
        <v>38575.284341999992</v>
      </c>
      <c r="O500" s="8">
        <v>99.95</v>
      </c>
      <c r="P500" s="8">
        <v>38.555996506999996</v>
      </c>
      <c r="Q500" s="37">
        <v>1.0925595933535964E-4</v>
      </c>
      <c r="R500" s="37">
        <v>9.8406272972591138E-6</v>
      </c>
      <c r="S500" s="60" t="s">
        <v>3760</v>
      </c>
    </row>
    <row r="501" spans="1:19" ht="15" x14ac:dyDescent="0.25">
      <c r="A501" s="60" t="s">
        <v>3761</v>
      </c>
      <c r="B501" s="39" t="s">
        <v>2892</v>
      </c>
      <c r="C501" s="3" t="s">
        <v>2291</v>
      </c>
      <c r="D501" s="3" t="s">
        <v>3068</v>
      </c>
      <c r="E501" s="75" t="s">
        <v>3761</v>
      </c>
      <c r="F501" s="3" t="s">
        <v>630</v>
      </c>
      <c r="G501" s="3" t="s">
        <v>3067</v>
      </c>
      <c r="H501" s="3" t="s">
        <v>263</v>
      </c>
      <c r="I501" s="8">
        <v>9.4799999999998352</v>
      </c>
      <c r="J501" s="3" t="s">
        <v>462</v>
      </c>
      <c r="K501" s="3" t="s">
        <v>73</v>
      </c>
      <c r="L501" s="37">
        <v>1.461E-2</v>
      </c>
      <c r="M501" s="37">
        <v>1.7599999999953066E-2</v>
      </c>
      <c r="N501" s="8">
        <v>36191.107020999996</v>
      </c>
      <c r="O501" s="8">
        <v>100.01</v>
      </c>
      <c r="P501" s="8">
        <v>36.19472605499999</v>
      </c>
      <c r="Q501" s="37">
        <v>1.0256483754223828E-4</v>
      </c>
      <c r="R501" s="37">
        <v>9.237961445737316E-6</v>
      </c>
      <c r="S501" s="60" t="s">
        <v>3760</v>
      </c>
    </row>
    <row r="502" spans="1:19" ht="15" x14ac:dyDescent="0.25">
      <c r="A502" s="60" t="s">
        <v>3761</v>
      </c>
      <c r="B502" s="39" t="s">
        <v>2892</v>
      </c>
      <c r="C502" s="3" t="s">
        <v>2291</v>
      </c>
      <c r="D502" s="3" t="s">
        <v>3069</v>
      </c>
      <c r="E502" s="75" t="s">
        <v>3761</v>
      </c>
      <c r="F502" s="3" t="s">
        <v>630</v>
      </c>
      <c r="G502" s="3" t="s">
        <v>2210</v>
      </c>
      <c r="H502" s="3" t="s">
        <v>263</v>
      </c>
      <c r="I502" s="8">
        <v>9.5100000000074516</v>
      </c>
      <c r="J502" s="3" t="s">
        <v>462</v>
      </c>
      <c r="K502" s="3" t="s">
        <v>73</v>
      </c>
      <c r="L502" s="37">
        <v>1.4330000000000001E-2</v>
      </c>
      <c r="M502" s="37">
        <v>1.6700000000048454E-2</v>
      </c>
      <c r="N502" s="8">
        <v>60507.123417999996</v>
      </c>
      <c r="O502" s="8">
        <v>99.74</v>
      </c>
      <c r="P502" s="8">
        <v>60.349804875999993</v>
      </c>
      <c r="Q502" s="37">
        <v>1.7101297916737943E-4</v>
      </c>
      <c r="R502" s="37">
        <v>1.5403049876799459E-5</v>
      </c>
      <c r="S502" s="60" t="s">
        <v>3760</v>
      </c>
    </row>
    <row r="503" spans="1:19" ht="15" x14ac:dyDescent="0.25">
      <c r="A503" s="60" t="s">
        <v>3761</v>
      </c>
      <c r="B503" s="39" t="s">
        <v>2892</v>
      </c>
      <c r="C503" s="3" t="s">
        <v>2291</v>
      </c>
      <c r="D503" s="3" t="s">
        <v>3070</v>
      </c>
      <c r="E503" s="75" t="s">
        <v>3761</v>
      </c>
      <c r="F503" s="3" t="s">
        <v>630</v>
      </c>
      <c r="G503" s="3" t="s">
        <v>2210</v>
      </c>
      <c r="H503" s="3" t="s">
        <v>263</v>
      </c>
      <c r="I503" s="8">
        <v>9.5000000000060378</v>
      </c>
      <c r="J503" s="3" t="s">
        <v>462</v>
      </c>
      <c r="K503" s="3" t="s">
        <v>73</v>
      </c>
      <c r="L503" s="37">
        <v>1.461E-2</v>
      </c>
      <c r="M503" s="37">
        <v>1.6900000000057119E-2</v>
      </c>
      <c r="N503" s="8">
        <v>48685.043365999991</v>
      </c>
      <c r="O503" s="8">
        <v>99.77</v>
      </c>
      <c r="P503" s="8">
        <v>48.573067656999996</v>
      </c>
      <c r="Q503" s="37">
        <v>1.3764129021443853E-4</v>
      </c>
      <c r="R503" s="37">
        <v>1.2397279250979987E-5</v>
      </c>
      <c r="S503" s="60" t="s">
        <v>3760</v>
      </c>
    </row>
    <row r="504" spans="1:19" ht="15" x14ac:dyDescent="0.25">
      <c r="A504" s="60" t="s">
        <v>3761</v>
      </c>
      <c r="B504" s="39" t="s">
        <v>2892</v>
      </c>
      <c r="C504" s="3" t="s">
        <v>2291</v>
      </c>
      <c r="D504" s="3" t="s">
        <v>3071</v>
      </c>
      <c r="E504" s="75" t="s">
        <v>3761</v>
      </c>
      <c r="F504" s="3" t="s">
        <v>601</v>
      </c>
      <c r="G504" s="3" t="s">
        <v>2210</v>
      </c>
      <c r="H504" s="3" t="s">
        <v>263</v>
      </c>
      <c r="I504" s="8">
        <v>8.329999999999794</v>
      </c>
      <c r="J504" s="3" t="s">
        <v>462</v>
      </c>
      <c r="K504" s="3" t="s">
        <v>73</v>
      </c>
      <c r="L504" s="37">
        <v>1.4659999999999999E-2</v>
      </c>
      <c r="M504" s="37">
        <v>1.6600000000127717E-2</v>
      </c>
      <c r="N504" s="8">
        <v>31468.549378999996</v>
      </c>
      <c r="O504" s="8">
        <v>100.34</v>
      </c>
      <c r="P504" s="8">
        <v>31.575542333999998</v>
      </c>
      <c r="Q504" s="37">
        <v>8.9475476755194303E-5</v>
      </c>
      <c r="R504" s="37">
        <v>8.0590095437244908E-6</v>
      </c>
      <c r="S504" s="60" t="s">
        <v>3760</v>
      </c>
    </row>
    <row r="505" spans="1:19" ht="15" x14ac:dyDescent="0.25">
      <c r="A505" s="60" t="s">
        <v>3761</v>
      </c>
      <c r="B505" s="39" t="s">
        <v>2892</v>
      </c>
      <c r="C505" s="3" t="s">
        <v>2291</v>
      </c>
      <c r="D505" s="3" t="s">
        <v>3072</v>
      </c>
      <c r="E505" s="75" t="s">
        <v>3761</v>
      </c>
      <c r="F505" s="3" t="s">
        <v>630</v>
      </c>
      <c r="G505" s="3" t="s">
        <v>3073</v>
      </c>
      <c r="H505" s="3" t="s">
        <v>263</v>
      </c>
      <c r="I505" s="8">
        <v>9.5000000000176801</v>
      </c>
      <c r="J505" s="3" t="s">
        <v>462</v>
      </c>
      <c r="K505" s="3" t="s">
        <v>73</v>
      </c>
      <c r="L505" s="37">
        <v>1.461E-2</v>
      </c>
      <c r="M505" s="37">
        <v>1.6900000000036122E-2</v>
      </c>
      <c r="N505" s="8">
        <v>20486.132008999997</v>
      </c>
      <c r="O505" s="8">
        <v>98.98</v>
      </c>
      <c r="P505" s="8">
        <v>20.277173350999998</v>
      </c>
      <c r="Q505" s="37">
        <v>5.7459337788628523E-5</v>
      </c>
      <c r="R505" s="37">
        <v>5.1753325984682653E-6</v>
      </c>
      <c r="S505" s="60" t="s">
        <v>3760</v>
      </c>
    </row>
    <row r="506" spans="1:19" ht="15" x14ac:dyDescent="0.25">
      <c r="A506" s="60" t="s">
        <v>3761</v>
      </c>
      <c r="B506" s="39" t="s">
        <v>2892</v>
      </c>
      <c r="C506" s="3" t="s">
        <v>2291</v>
      </c>
      <c r="D506" s="3" t="s">
        <v>3074</v>
      </c>
      <c r="E506" s="75" t="s">
        <v>3761</v>
      </c>
      <c r="F506" s="3" t="s">
        <v>630</v>
      </c>
      <c r="G506" s="3" t="s">
        <v>3073</v>
      </c>
      <c r="H506" s="3" t="s">
        <v>263</v>
      </c>
      <c r="I506" s="8">
        <v>9.4600000000002833</v>
      </c>
      <c r="J506" s="3" t="s">
        <v>462</v>
      </c>
      <c r="K506" s="3" t="s">
        <v>73</v>
      </c>
      <c r="L506" s="37">
        <v>1.6039999999999999E-2</v>
      </c>
      <c r="M506" s="37">
        <v>1.8299999999984475E-2</v>
      </c>
      <c r="N506" s="8">
        <v>224948.66054999997</v>
      </c>
      <c r="O506" s="8">
        <v>99.11</v>
      </c>
      <c r="P506" s="8">
        <v>222.94661742999998</v>
      </c>
      <c r="Q506" s="37">
        <v>6.317628585599058E-4</v>
      </c>
      <c r="R506" s="37">
        <v>5.6902551303917785E-5</v>
      </c>
      <c r="S506" s="60" t="s">
        <v>3760</v>
      </c>
    </row>
    <row r="507" spans="1:19" ht="15" x14ac:dyDescent="0.25">
      <c r="A507" s="60" t="s">
        <v>3761</v>
      </c>
      <c r="B507" s="39" t="s">
        <v>2892</v>
      </c>
      <c r="C507" s="3" t="s">
        <v>2291</v>
      </c>
      <c r="D507" s="3" t="s">
        <v>3075</v>
      </c>
      <c r="E507" s="75" t="s">
        <v>3761</v>
      </c>
      <c r="F507" s="3" t="s">
        <v>630</v>
      </c>
      <c r="G507" s="3" t="s">
        <v>2793</v>
      </c>
      <c r="H507" s="3" t="s">
        <v>263</v>
      </c>
      <c r="I507" s="8">
        <v>9.4600000000127675</v>
      </c>
      <c r="J507" s="3" t="s">
        <v>462</v>
      </c>
      <c r="K507" s="3" t="s">
        <v>73</v>
      </c>
      <c r="L507" s="37">
        <v>1.461E-2</v>
      </c>
      <c r="M507" s="37">
        <v>1.8200000000008366E-2</v>
      </c>
      <c r="N507" s="8">
        <v>32088.431003999995</v>
      </c>
      <c r="O507" s="8">
        <v>97.6</v>
      </c>
      <c r="P507" s="8">
        <v>31.318308465999994</v>
      </c>
      <c r="Q507" s="37">
        <v>8.8746554264064204E-5</v>
      </c>
      <c r="R507" s="37">
        <v>7.9933558749686908E-6</v>
      </c>
      <c r="S507" s="60" t="s">
        <v>3760</v>
      </c>
    </row>
    <row r="508" spans="1:19" ht="15" x14ac:dyDescent="0.25">
      <c r="A508" s="60" t="s">
        <v>3761</v>
      </c>
      <c r="B508" s="39" t="s">
        <v>2892</v>
      </c>
      <c r="C508" s="3" t="s">
        <v>2291</v>
      </c>
      <c r="D508" s="3" t="s">
        <v>3076</v>
      </c>
      <c r="E508" s="75" t="s">
        <v>3761</v>
      </c>
      <c r="F508" s="3" t="s">
        <v>630</v>
      </c>
      <c r="G508" s="3" t="s">
        <v>2793</v>
      </c>
      <c r="H508" s="3" t="s">
        <v>263</v>
      </c>
      <c r="I508" s="8">
        <v>9.4700000000010363</v>
      </c>
      <c r="J508" s="3" t="s">
        <v>462</v>
      </c>
      <c r="K508" s="3" t="s">
        <v>73</v>
      </c>
      <c r="L508" s="37">
        <v>1.4330000000000001E-2</v>
      </c>
      <c r="M508" s="37">
        <v>1.7999999999998149E-2</v>
      </c>
      <c r="N508" s="8">
        <v>36828.559634999991</v>
      </c>
      <c r="O508" s="8">
        <v>97.56</v>
      </c>
      <c r="P508" s="8">
        <v>35.929942633999993</v>
      </c>
      <c r="Q508" s="37">
        <v>1.0181452191566121E-4</v>
      </c>
      <c r="R508" s="37">
        <v>9.1703809084250158E-6</v>
      </c>
      <c r="S508" s="60" t="s">
        <v>3760</v>
      </c>
    </row>
    <row r="509" spans="1:19" ht="15" x14ac:dyDescent="0.25">
      <c r="A509" s="60" t="s">
        <v>3761</v>
      </c>
      <c r="B509" s="39" t="s">
        <v>2892</v>
      </c>
      <c r="C509" s="3" t="s">
        <v>2291</v>
      </c>
      <c r="D509" s="3" t="s">
        <v>3077</v>
      </c>
      <c r="E509" s="75" t="s">
        <v>3761</v>
      </c>
      <c r="F509" s="3" t="s">
        <v>630</v>
      </c>
      <c r="G509" s="3" t="s">
        <v>2793</v>
      </c>
      <c r="H509" s="3" t="s">
        <v>263</v>
      </c>
      <c r="I509" s="8">
        <v>9.4200000000011066</v>
      </c>
      <c r="J509" s="3" t="s">
        <v>462</v>
      </c>
      <c r="K509" s="3" t="s">
        <v>73</v>
      </c>
      <c r="L509" s="37">
        <v>1.6039999999999999E-2</v>
      </c>
      <c r="M509" s="37">
        <v>1.9500000000215074E-2</v>
      </c>
      <c r="N509" s="8">
        <v>18978.124088999997</v>
      </c>
      <c r="O509" s="8">
        <v>97.79</v>
      </c>
      <c r="P509" s="8">
        <v>18.558707517999995</v>
      </c>
      <c r="Q509" s="37">
        <v>5.2589728644033694E-5</v>
      </c>
      <c r="R509" s="37">
        <v>4.7367294415622641E-6</v>
      </c>
      <c r="S509" s="60" t="s">
        <v>3760</v>
      </c>
    </row>
    <row r="510" spans="1:19" ht="15" x14ac:dyDescent="0.25">
      <c r="A510" s="60" t="s">
        <v>3761</v>
      </c>
      <c r="B510" s="39" t="s">
        <v>2892</v>
      </c>
      <c r="C510" s="3" t="s">
        <v>2291</v>
      </c>
      <c r="D510" s="3" t="s">
        <v>3078</v>
      </c>
      <c r="E510" s="75" t="s">
        <v>3761</v>
      </c>
      <c r="F510" s="3" t="s">
        <v>630</v>
      </c>
      <c r="G510" s="3" t="s">
        <v>2634</v>
      </c>
      <c r="H510" s="3" t="s">
        <v>263</v>
      </c>
      <c r="I510" s="8">
        <v>9.4799999999903299</v>
      </c>
      <c r="J510" s="3" t="s">
        <v>462</v>
      </c>
      <c r="K510" s="3" t="s">
        <v>73</v>
      </c>
      <c r="L510" s="37">
        <v>1.461E-2</v>
      </c>
      <c r="M510" s="37">
        <v>1.7600000000122115E-2</v>
      </c>
      <c r="N510" s="8">
        <v>35881.084254999994</v>
      </c>
      <c r="O510" s="8">
        <v>98.23</v>
      </c>
      <c r="P510" s="8">
        <v>35.245989013999989</v>
      </c>
      <c r="Q510" s="37">
        <v>9.9876405522263736E-5</v>
      </c>
      <c r="R510" s="37">
        <v>8.9958157752995029E-6</v>
      </c>
      <c r="S510" s="60" t="s">
        <v>3760</v>
      </c>
    </row>
    <row r="511" spans="1:19" ht="15" x14ac:dyDescent="0.25">
      <c r="A511" s="60" t="s">
        <v>3761</v>
      </c>
      <c r="B511" s="39" t="s">
        <v>2892</v>
      </c>
      <c r="C511" s="3" t="s">
        <v>2291</v>
      </c>
      <c r="D511" s="3" t="s">
        <v>3079</v>
      </c>
      <c r="E511" s="75" t="s">
        <v>3761</v>
      </c>
      <c r="F511" s="3" t="s">
        <v>630</v>
      </c>
      <c r="G511" s="3" t="s">
        <v>2634</v>
      </c>
      <c r="H511" s="3" t="s">
        <v>263</v>
      </c>
      <c r="I511" s="8">
        <v>9.4400000000207953</v>
      </c>
      <c r="J511" s="3" t="s">
        <v>462</v>
      </c>
      <c r="K511" s="3" t="s">
        <v>73</v>
      </c>
      <c r="L511" s="37">
        <v>1.6039999999999999E-2</v>
      </c>
      <c r="M511" s="37">
        <v>1.8800000000099105E-2</v>
      </c>
      <c r="N511" s="8">
        <v>16419.450983999996</v>
      </c>
      <c r="O511" s="8">
        <v>98.41</v>
      </c>
      <c r="P511" s="8">
        <v>16.158381511999998</v>
      </c>
      <c r="Q511" s="37">
        <v>4.578793529768537E-5</v>
      </c>
      <c r="R511" s="37">
        <v>4.1240954609394037E-6</v>
      </c>
      <c r="S511" s="60" t="s">
        <v>3760</v>
      </c>
    </row>
    <row r="512" spans="1:19" ht="15" x14ac:dyDescent="0.25">
      <c r="A512" s="60" t="s">
        <v>3761</v>
      </c>
      <c r="B512" s="39" t="s">
        <v>2892</v>
      </c>
      <c r="C512" s="3" t="s">
        <v>2291</v>
      </c>
      <c r="D512" s="3" t="s">
        <v>3080</v>
      </c>
      <c r="E512" s="75" t="s">
        <v>3761</v>
      </c>
      <c r="F512" s="3" t="s">
        <v>630</v>
      </c>
      <c r="G512" s="3" t="s">
        <v>3081</v>
      </c>
      <c r="H512" s="3" t="s">
        <v>263</v>
      </c>
      <c r="I512" s="8">
        <v>9.5199999999871956</v>
      </c>
      <c r="J512" s="3" t="s">
        <v>462</v>
      </c>
      <c r="K512" s="3" t="s">
        <v>73</v>
      </c>
      <c r="L512" s="37">
        <v>1.461E-2</v>
      </c>
      <c r="M512" s="37">
        <v>1.6299999999860398E-2</v>
      </c>
      <c r="N512" s="8">
        <v>23428.338551999997</v>
      </c>
      <c r="O512" s="8">
        <v>99.06</v>
      </c>
      <c r="P512" s="8">
        <v>23.208112105999998</v>
      </c>
      <c r="Q512" s="37">
        <v>6.5764726170240492E-5</v>
      </c>
      <c r="R512" s="37">
        <v>5.9233946000251745E-6</v>
      </c>
      <c r="S512" s="60" t="s">
        <v>3760</v>
      </c>
    </row>
    <row r="513" spans="1:19" ht="15" x14ac:dyDescent="0.25">
      <c r="A513" s="60" t="s">
        <v>3761</v>
      </c>
      <c r="B513" s="39" t="s">
        <v>2892</v>
      </c>
      <c r="C513" s="3" t="s">
        <v>2291</v>
      </c>
      <c r="D513" s="3" t="s">
        <v>3082</v>
      </c>
      <c r="E513" s="75" t="s">
        <v>3761</v>
      </c>
      <c r="F513" s="3" t="s">
        <v>630</v>
      </c>
      <c r="G513" s="3" t="s">
        <v>3081</v>
      </c>
      <c r="H513" s="3" t="s">
        <v>263</v>
      </c>
      <c r="I513" s="8">
        <v>9.5200000000051013</v>
      </c>
      <c r="J513" s="3" t="s">
        <v>462</v>
      </c>
      <c r="K513" s="3" t="s">
        <v>73</v>
      </c>
      <c r="L513" s="37">
        <v>1.4330000000000001E-2</v>
      </c>
      <c r="M513" s="37">
        <v>1.6099999999965638E-2</v>
      </c>
      <c r="N513" s="8">
        <v>96710.653949999993</v>
      </c>
      <c r="O513" s="8">
        <v>99.05</v>
      </c>
      <c r="P513" s="8">
        <v>95.791902631999989</v>
      </c>
      <c r="Q513" s="37">
        <v>2.7144509717751445E-4</v>
      </c>
      <c r="R513" s="37">
        <v>2.4448918386163457E-5</v>
      </c>
      <c r="S513" s="60" t="s">
        <v>3760</v>
      </c>
    </row>
    <row r="514" spans="1:19" ht="15" x14ac:dyDescent="0.25">
      <c r="A514" s="60" t="s">
        <v>3761</v>
      </c>
      <c r="B514" s="39" t="s">
        <v>2892</v>
      </c>
      <c r="C514" s="3" t="s">
        <v>2291</v>
      </c>
      <c r="D514" s="3" t="s">
        <v>3083</v>
      </c>
      <c r="E514" s="75" t="s">
        <v>3761</v>
      </c>
      <c r="F514" s="3" t="s">
        <v>630</v>
      </c>
      <c r="G514" s="3" t="s">
        <v>3081</v>
      </c>
      <c r="H514" s="3" t="s">
        <v>263</v>
      </c>
      <c r="I514" s="8">
        <v>9.4800000000121258</v>
      </c>
      <c r="J514" s="3" t="s">
        <v>462</v>
      </c>
      <c r="K514" s="3" t="s">
        <v>73</v>
      </c>
      <c r="L514" s="37">
        <v>1.6039999999999999E-2</v>
      </c>
      <c r="M514" s="37">
        <v>1.7700000000085224E-2</v>
      </c>
      <c r="N514" s="8">
        <v>11728.489972999998</v>
      </c>
      <c r="O514" s="8">
        <v>99.16</v>
      </c>
      <c r="P514" s="8">
        <v>11.629970617999998</v>
      </c>
      <c r="Q514" s="37">
        <v>3.2955797075065739E-5</v>
      </c>
      <c r="R514" s="37">
        <v>2.968311461202515E-6</v>
      </c>
      <c r="S514" s="60" t="s">
        <v>3760</v>
      </c>
    </row>
    <row r="515" spans="1:19" ht="15" x14ac:dyDescent="0.25">
      <c r="A515" s="60" t="s">
        <v>3761</v>
      </c>
      <c r="B515" s="39" t="s">
        <v>2892</v>
      </c>
      <c r="C515" s="3" t="s">
        <v>2291</v>
      </c>
      <c r="D515" s="3" t="s">
        <v>3084</v>
      </c>
      <c r="E515" s="75" t="s">
        <v>3761</v>
      </c>
      <c r="F515" s="3" t="s">
        <v>630</v>
      </c>
      <c r="G515" s="3" t="s">
        <v>2711</v>
      </c>
      <c r="H515" s="3" t="s">
        <v>263</v>
      </c>
      <c r="I515" s="8">
        <v>9.4599999999983613</v>
      </c>
      <c r="J515" s="3" t="s">
        <v>462</v>
      </c>
      <c r="K515" s="3" t="s">
        <v>73</v>
      </c>
      <c r="L515" s="37">
        <v>1.461E-2</v>
      </c>
      <c r="M515" s="37">
        <v>1.8300000000036863E-2</v>
      </c>
      <c r="N515" s="8">
        <v>49838.683011999994</v>
      </c>
      <c r="O515" s="8">
        <v>96.94</v>
      </c>
      <c r="P515" s="8">
        <v>48.313619299999992</v>
      </c>
      <c r="Q515" s="37">
        <v>1.3690609253547639E-4</v>
      </c>
      <c r="R515" s="37">
        <v>1.2331060379327695E-5</v>
      </c>
      <c r="S515" s="60" t="s">
        <v>3760</v>
      </c>
    </row>
    <row r="516" spans="1:19" ht="15" x14ac:dyDescent="0.25">
      <c r="A516" s="60" t="s">
        <v>3761</v>
      </c>
      <c r="B516" s="39" t="s">
        <v>2892</v>
      </c>
      <c r="C516" s="3" t="s">
        <v>2291</v>
      </c>
      <c r="D516" s="3" t="s">
        <v>3085</v>
      </c>
      <c r="E516" s="75" t="s">
        <v>3761</v>
      </c>
      <c r="F516" s="3" t="s">
        <v>630</v>
      </c>
      <c r="G516" s="3" t="s">
        <v>2121</v>
      </c>
      <c r="H516" s="3" t="s">
        <v>263</v>
      </c>
      <c r="I516" s="8">
        <v>9.3600000000036925</v>
      </c>
      <c r="J516" s="3" t="s">
        <v>462</v>
      </c>
      <c r="K516" s="3" t="s">
        <v>73</v>
      </c>
      <c r="L516" s="37">
        <v>1.461E-2</v>
      </c>
      <c r="M516" s="37">
        <v>2.1500000000023424E-2</v>
      </c>
      <c r="N516" s="8">
        <v>97788.834403999979</v>
      </c>
      <c r="O516" s="8">
        <v>93.6</v>
      </c>
      <c r="P516" s="8">
        <v>91.530348805999978</v>
      </c>
      <c r="Q516" s="37">
        <v>2.5936915066594209E-4</v>
      </c>
      <c r="R516" s="37">
        <v>2.3361244179603629E-5</v>
      </c>
      <c r="S516" s="60" t="s">
        <v>3760</v>
      </c>
    </row>
    <row r="517" spans="1:19" ht="15" x14ac:dyDescent="0.25">
      <c r="A517" s="60" t="s">
        <v>3761</v>
      </c>
      <c r="B517" s="39" t="s">
        <v>2892</v>
      </c>
      <c r="C517" s="3" t="s">
        <v>2291</v>
      </c>
      <c r="D517" s="3" t="s">
        <v>3086</v>
      </c>
      <c r="E517" s="75" t="s">
        <v>3761</v>
      </c>
      <c r="F517" s="3" t="s">
        <v>630</v>
      </c>
      <c r="G517" s="3" t="s">
        <v>2121</v>
      </c>
      <c r="H517" s="3" t="s">
        <v>263</v>
      </c>
      <c r="I517" s="8">
        <v>9.4800000000237237</v>
      </c>
      <c r="J517" s="3" t="s">
        <v>462</v>
      </c>
      <c r="K517" s="3" t="s">
        <v>73</v>
      </c>
      <c r="L517" s="37">
        <v>1.6039999999999999E-2</v>
      </c>
      <c r="M517" s="37">
        <v>1.7599999999787827E-2</v>
      </c>
      <c r="N517" s="8">
        <v>20761.039537999997</v>
      </c>
      <c r="O517" s="8">
        <v>98.36</v>
      </c>
      <c r="P517" s="8">
        <v>20.420558308999997</v>
      </c>
      <c r="Q517" s="37">
        <v>5.7865647119466488E-5</v>
      </c>
      <c r="R517" s="37">
        <v>5.211928668069396E-6</v>
      </c>
      <c r="S517" s="60" t="s">
        <v>3760</v>
      </c>
    </row>
    <row r="518" spans="1:19" ht="15" x14ac:dyDescent="0.25">
      <c r="A518" s="60" t="s">
        <v>3761</v>
      </c>
      <c r="B518" s="39" t="s">
        <v>3087</v>
      </c>
      <c r="C518" s="3" t="s">
        <v>2291</v>
      </c>
      <c r="D518" s="3" t="s">
        <v>3088</v>
      </c>
      <c r="E518" s="75" t="s">
        <v>3761</v>
      </c>
      <c r="F518" s="3" t="s">
        <v>2814</v>
      </c>
      <c r="G518" s="3" t="s">
        <v>3089</v>
      </c>
      <c r="H518" s="3" t="s">
        <v>1801</v>
      </c>
      <c r="I518" s="8">
        <v>2.629999999999959</v>
      </c>
      <c r="J518" s="3" t="s">
        <v>2683</v>
      </c>
      <c r="K518" s="3" t="s">
        <v>73</v>
      </c>
      <c r="L518" s="37">
        <v>7.1499999999999994E-2</v>
      </c>
      <c r="M518" s="37">
        <v>6.4299999999999996E-2</v>
      </c>
      <c r="N518" s="8">
        <v>2723166.3060759995</v>
      </c>
      <c r="O518" s="8">
        <v>101.58</v>
      </c>
      <c r="P518" s="8">
        <v>2766.1923335499996</v>
      </c>
      <c r="Q518" s="37">
        <v>7.8385471648554743E-3</v>
      </c>
      <c r="R518" s="37">
        <v>7.0601385654910824E-4</v>
      </c>
      <c r="S518" s="60" t="s">
        <v>3760</v>
      </c>
    </row>
    <row r="519" spans="1:19" ht="15" x14ac:dyDescent="0.25">
      <c r="A519" s="60" t="s">
        <v>3761</v>
      </c>
      <c r="B519" s="39" t="s">
        <v>3090</v>
      </c>
      <c r="C519" s="3" t="s">
        <v>2291</v>
      </c>
      <c r="D519" s="3" t="s">
        <v>3091</v>
      </c>
      <c r="E519" s="75" t="s">
        <v>3761</v>
      </c>
      <c r="F519" s="3" t="s">
        <v>2814</v>
      </c>
      <c r="G519" s="3" t="s">
        <v>229</v>
      </c>
      <c r="H519" s="3" t="s">
        <v>1801</v>
      </c>
      <c r="I519" s="8">
        <v>2.6599999999994597</v>
      </c>
      <c r="J519" s="3" t="s">
        <v>653</v>
      </c>
      <c r="K519" s="3" t="s">
        <v>73</v>
      </c>
      <c r="L519" s="37">
        <v>7.85E-2</v>
      </c>
      <c r="M519" s="37">
        <v>6.8300000000004996E-2</v>
      </c>
      <c r="N519" s="8">
        <v>157389.38382099997</v>
      </c>
      <c r="O519" s="8">
        <v>101.22</v>
      </c>
      <c r="P519" s="8">
        <v>159.30953428699996</v>
      </c>
      <c r="Q519" s="37">
        <v>4.5143473328812837E-4</v>
      </c>
      <c r="R519" s="37">
        <v>4.0660491073902483E-5</v>
      </c>
      <c r="S519" s="60" t="s">
        <v>3760</v>
      </c>
    </row>
    <row r="520" spans="1:19" ht="15" x14ac:dyDescent="0.25">
      <c r="A520" s="60" t="s">
        <v>3761</v>
      </c>
      <c r="B520" s="39" t="s">
        <v>3090</v>
      </c>
      <c r="C520" s="3" t="s">
        <v>2291</v>
      </c>
      <c r="D520" s="3" t="s">
        <v>3092</v>
      </c>
      <c r="E520" s="75" t="s">
        <v>3761</v>
      </c>
      <c r="F520" s="3" t="s">
        <v>2814</v>
      </c>
      <c r="G520" s="3" t="s">
        <v>3093</v>
      </c>
      <c r="H520" s="3" t="s">
        <v>1801</v>
      </c>
      <c r="I520" s="8">
        <v>2.6600000000073871</v>
      </c>
      <c r="J520" s="3" t="s">
        <v>653</v>
      </c>
      <c r="K520" s="3" t="s">
        <v>73</v>
      </c>
      <c r="L520" s="37">
        <v>7.85E-2</v>
      </c>
      <c r="M520" s="37">
        <v>6.8299999999891808E-2</v>
      </c>
      <c r="N520" s="8">
        <v>39278.46927999999</v>
      </c>
      <c r="O520" s="8">
        <v>101.22</v>
      </c>
      <c r="P520" s="8">
        <v>39.757666380999993</v>
      </c>
      <c r="Q520" s="37">
        <v>1.1266112602232193E-4</v>
      </c>
      <c r="R520" s="37">
        <v>1.0147328885486288E-5</v>
      </c>
      <c r="S520" s="60" t="s">
        <v>3760</v>
      </c>
    </row>
    <row r="521" spans="1:19" ht="15" x14ac:dyDescent="0.25">
      <c r="A521" s="60" t="s">
        <v>3761</v>
      </c>
      <c r="B521" s="39" t="s">
        <v>3090</v>
      </c>
      <c r="C521" s="3" t="s">
        <v>2291</v>
      </c>
      <c r="D521" s="3" t="s">
        <v>3094</v>
      </c>
      <c r="E521" s="75" t="s">
        <v>3761</v>
      </c>
      <c r="F521" s="3" t="s">
        <v>2814</v>
      </c>
      <c r="G521" s="3" t="s">
        <v>3095</v>
      </c>
      <c r="H521" s="3" t="s">
        <v>1801</v>
      </c>
      <c r="I521" s="8">
        <v>2.6600000000028348</v>
      </c>
      <c r="J521" s="3" t="s">
        <v>653</v>
      </c>
      <c r="K521" s="3" t="s">
        <v>73</v>
      </c>
      <c r="L521" s="37">
        <v>7.85E-2</v>
      </c>
      <c r="M521" s="37">
        <v>6.8299999999961877E-2</v>
      </c>
      <c r="N521" s="8">
        <v>105149.49411499998</v>
      </c>
      <c r="O521" s="8">
        <v>101.22</v>
      </c>
      <c r="P521" s="8">
        <v>106.43231776799998</v>
      </c>
      <c r="Q521" s="37">
        <v>3.0159679519416659E-4</v>
      </c>
      <c r="R521" s="37">
        <v>2.716466610707842E-5</v>
      </c>
      <c r="S521" s="60" t="s">
        <v>3760</v>
      </c>
    </row>
    <row r="522" spans="1:19" ht="15" x14ac:dyDescent="0.25">
      <c r="A522" s="60" t="s">
        <v>3761</v>
      </c>
      <c r="B522" s="39" t="s">
        <v>3090</v>
      </c>
      <c r="C522" s="3" t="s">
        <v>2291</v>
      </c>
      <c r="D522" s="3" t="s">
        <v>3096</v>
      </c>
      <c r="E522" s="75" t="s">
        <v>3761</v>
      </c>
      <c r="F522" s="3" t="s">
        <v>2814</v>
      </c>
      <c r="G522" s="3" t="s">
        <v>2443</v>
      </c>
      <c r="H522" s="3" t="s">
        <v>1801</v>
      </c>
      <c r="I522" s="8">
        <v>2.6600000000052209</v>
      </c>
      <c r="J522" s="3" t="s">
        <v>653</v>
      </c>
      <c r="K522" s="3" t="s">
        <v>73</v>
      </c>
      <c r="L522" s="37">
        <v>7.85E-2</v>
      </c>
      <c r="M522" s="37">
        <v>6.6199999999984216E-2</v>
      </c>
      <c r="N522" s="8">
        <v>91290.376539999983</v>
      </c>
      <c r="O522" s="8">
        <v>101.74</v>
      </c>
      <c r="P522" s="8">
        <v>92.878829004999986</v>
      </c>
      <c r="Q522" s="37">
        <v>2.6319033313128786E-4</v>
      </c>
      <c r="R522" s="37">
        <v>2.3705416092101954E-5</v>
      </c>
      <c r="S522" s="60" t="s">
        <v>3760</v>
      </c>
    </row>
    <row r="523" spans="1:19" ht="15" x14ac:dyDescent="0.25">
      <c r="A523" s="60" t="s">
        <v>3761</v>
      </c>
      <c r="B523" s="39" t="s">
        <v>3090</v>
      </c>
      <c r="C523" s="3" t="s">
        <v>2291</v>
      </c>
      <c r="D523" s="3" t="s">
        <v>3097</v>
      </c>
      <c r="E523" s="75" t="s">
        <v>3761</v>
      </c>
      <c r="F523" s="3" t="s">
        <v>2814</v>
      </c>
      <c r="G523" s="3" t="s">
        <v>2189</v>
      </c>
      <c r="H523" s="3" t="s">
        <v>1801</v>
      </c>
      <c r="I523" s="8">
        <v>2.6599999999970829</v>
      </c>
      <c r="J523" s="3" t="s">
        <v>653</v>
      </c>
      <c r="K523" s="3" t="s">
        <v>73</v>
      </c>
      <c r="L523" s="37">
        <v>3.1E-2</v>
      </c>
      <c r="M523" s="37">
        <v>6.7300000000006133E-2</v>
      </c>
      <c r="N523" s="8">
        <v>99654.035236999989</v>
      </c>
      <c r="O523" s="8">
        <v>101.47</v>
      </c>
      <c r="P523" s="8">
        <v>101.11894940899998</v>
      </c>
      <c r="Q523" s="37">
        <v>2.8654032642258927E-4</v>
      </c>
      <c r="R523" s="37">
        <v>2.5808537814441105E-5</v>
      </c>
      <c r="S523" s="60" t="s">
        <v>3760</v>
      </c>
    </row>
    <row r="524" spans="1:19" ht="15" x14ac:dyDescent="0.25">
      <c r="A524" s="60" t="s">
        <v>3761</v>
      </c>
      <c r="B524" s="39" t="s">
        <v>3090</v>
      </c>
      <c r="C524" s="3" t="s">
        <v>2291</v>
      </c>
      <c r="D524" s="3" t="s">
        <v>3098</v>
      </c>
      <c r="E524" s="75" t="s">
        <v>3761</v>
      </c>
      <c r="F524" s="3" t="s">
        <v>2814</v>
      </c>
      <c r="G524" s="3" t="s">
        <v>3099</v>
      </c>
      <c r="H524" s="3" t="s">
        <v>1801</v>
      </c>
      <c r="I524" s="8">
        <v>2.6600000000037638</v>
      </c>
      <c r="J524" s="3" t="s">
        <v>653</v>
      </c>
      <c r="K524" s="3" t="s">
        <v>73</v>
      </c>
      <c r="L524" s="37">
        <v>3.1E-2</v>
      </c>
      <c r="M524" s="37">
        <v>6.369999999998574E-2</v>
      </c>
      <c r="N524" s="8">
        <v>89538.008806999991</v>
      </c>
      <c r="O524" s="8">
        <v>101.37</v>
      </c>
      <c r="P524" s="8">
        <v>90.764679217999984</v>
      </c>
      <c r="Q524" s="37">
        <v>2.5719947609001296E-4</v>
      </c>
      <c r="R524" s="37">
        <v>2.3165822721699255E-5</v>
      </c>
      <c r="S524" s="60" t="s">
        <v>3760</v>
      </c>
    </row>
    <row r="525" spans="1:19" ht="15" x14ac:dyDescent="0.25">
      <c r="A525" s="60" t="s">
        <v>3761</v>
      </c>
      <c r="B525" s="39" t="s">
        <v>3090</v>
      </c>
      <c r="C525" s="3" t="s">
        <v>2291</v>
      </c>
      <c r="D525" s="3" t="s">
        <v>3100</v>
      </c>
      <c r="E525" s="75" t="s">
        <v>3761</v>
      </c>
      <c r="F525" s="3" t="s">
        <v>2814</v>
      </c>
      <c r="G525" s="3" t="s">
        <v>3101</v>
      </c>
      <c r="H525" s="3" t="s">
        <v>1801</v>
      </c>
      <c r="I525" s="8">
        <v>0</v>
      </c>
      <c r="J525" s="3" t="s">
        <v>653</v>
      </c>
      <c r="K525" s="3" t="s">
        <v>73</v>
      </c>
      <c r="L525" s="37">
        <v>0</v>
      </c>
      <c r="M525" s="37">
        <v>0</v>
      </c>
      <c r="N525" s="8">
        <v>1823.464467999991</v>
      </c>
      <c r="O525" s="8">
        <v>100</v>
      </c>
      <c r="P525" s="8">
        <v>1.8234644679996563</v>
      </c>
      <c r="Q525" s="37">
        <v>5.1671433191740663E-6</v>
      </c>
      <c r="R525" s="37">
        <v>4.6540190489232136E-7</v>
      </c>
      <c r="S525" s="60" t="s">
        <v>3760</v>
      </c>
    </row>
    <row r="526" spans="1:19" ht="15" x14ac:dyDescent="0.25">
      <c r="A526" s="60" t="s">
        <v>3761</v>
      </c>
      <c r="B526" s="39" t="s">
        <v>3090</v>
      </c>
      <c r="C526" s="3" t="s">
        <v>2291</v>
      </c>
      <c r="D526" s="3" t="s">
        <v>3102</v>
      </c>
      <c r="E526" s="75" t="s">
        <v>3761</v>
      </c>
      <c r="F526" s="3" t="s">
        <v>2814</v>
      </c>
      <c r="G526" s="3" t="s">
        <v>2987</v>
      </c>
      <c r="H526" s="3" t="s">
        <v>1801</v>
      </c>
      <c r="I526" s="8">
        <v>1.7699999999996039</v>
      </c>
      <c r="J526" s="3" t="s">
        <v>653</v>
      </c>
      <c r="K526" s="3" t="s">
        <v>73</v>
      </c>
      <c r="L526" s="37">
        <v>3.1E-2</v>
      </c>
      <c r="M526" s="37">
        <v>9.0299999999997396E-2</v>
      </c>
      <c r="N526" s="8">
        <v>531258.84795399988</v>
      </c>
      <c r="O526" s="8">
        <v>97.77</v>
      </c>
      <c r="P526" s="8">
        <v>519.41177532799998</v>
      </c>
      <c r="Q526" s="37">
        <v>1.4718548849655577E-3</v>
      </c>
      <c r="R526" s="37">
        <v>1.3256920214427736E-4</v>
      </c>
      <c r="S526" s="60" t="s">
        <v>3760</v>
      </c>
    </row>
    <row r="527" spans="1:19" ht="15" x14ac:dyDescent="0.25">
      <c r="A527" s="60" t="s">
        <v>3761</v>
      </c>
      <c r="B527" s="39" t="s">
        <v>3090</v>
      </c>
      <c r="C527" s="3" t="s">
        <v>2291</v>
      </c>
      <c r="D527" s="3" t="s">
        <v>3103</v>
      </c>
      <c r="E527" s="75" t="s">
        <v>3761</v>
      </c>
      <c r="F527" s="3" t="s">
        <v>2814</v>
      </c>
      <c r="G527" s="3" t="s">
        <v>269</v>
      </c>
      <c r="H527" s="3" t="s">
        <v>1801</v>
      </c>
      <c r="I527" s="8">
        <v>2.6600000000003292</v>
      </c>
      <c r="J527" s="3" t="s">
        <v>653</v>
      </c>
      <c r="K527" s="3" t="s">
        <v>73</v>
      </c>
      <c r="L527" s="37">
        <v>7.85E-2</v>
      </c>
      <c r="M527" s="37">
        <v>9.4699999999990805E-2</v>
      </c>
      <c r="N527" s="8">
        <v>385105.42782099993</v>
      </c>
      <c r="O527" s="8">
        <v>94.85</v>
      </c>
      <c r="P527" s="8">
        <v>365.27249800799996</v>
      </c>
      <c r="Q527" s="37">
        <v>1.0350710863209511E-3</v>
      </c>
      <c r="R527" s="37">
        <v>9.3228313115521517E-5</v>
      </c>
      <c r="S527" s="60" t="s">
        <v>3760</v>
      </c>
    </row>
    <row r="528" spans="1:19" ht="15" x14ac:dyDescent="0.25">
      <c r="A528" s="60" t="s">
        <v>3761</v>
      </c>
      <c r="B528" s="39" t="s">
        <v>3090</v>
      </c>
      <c r="C528" s="3" t="s">
        <v>2291</v>
      </c>
      <c r="D528" s="3" t="s">
        <v>3104</v>
      </c>
      <c r="E528" s="75" t="s">
        <v>3761</v>
      </c>
      <c r="F528" s="3" t="s">
        <v>2814</v>
      </c>
      <c r="G528" s="3" t="s">
        <v>3105</v>
      </c>
      <c r="H528" s="3" t="s">
        <v>1801</v>
      </c>
      <c r="I528" s="8">
        <v>2.659999999999715</v>
      </c>
      <c r="J528" s="3" t="s">
        <v>653</v>
      </c>
      <c r="K528" s="3" t="s">
        <v>73</v>
      </c>
      <c r="L528" s="37">
        <v>7.85E-2</v>
      </c>
      <c r="M528" s="37">
        <v>9.4600000000007553E-2</v>
      </c>
      <c r="N528" s="8">
        <v>246260.44330299998</v>
      </c>
      <c r="O528" s="8">
        <v>94.86</v>
      </c>
      <c r="P528" s="8">
        <v>233.60265651399996</v>
      </c>
      <c r="Q528" s="37">
        <v>6.6195883008994094E-4</v>
      </c>
      <c r="R528" s="37">
        <v>5.9622286717101368E-5</v>
      </c>
      <c r="S528" s="60" t="s">
        <v>3760</v>
      </c>
    </row>
    <row r="529" spans="1:19" ht="15" x14ac:dyDescent="0.25">
      <c r="A529" s="60" t="s">
        <v>3761</v>
      </c>
      <c r="B529" s="39" t="s">
        <v>3090</v>
      </c>
      <c r="C529" s="3" t="s">
        <v>2291</v>
      </c>
      <c r="D529" s="3" t="s">
        <v>3106</v>
      </c>
      <c r="E529" s="75" t="s">
        <v>3761</v>
      </c>
      <c r="F529" s="3" t="s">
        <v>2814</v>
      </c>
      <c r="G529" s="3" t="s">
        <v>3107</v>
      </c>
      <c r="H529" s="3" t="s">
        <v>1801</v>
      </c>
      <c r="I529" s="8">
        <v>2.6599999999988282</v>
      </c>
      <c r="J529" s="3" t="s">
        <v>653</v>
      </c>
      <c r="K529" s="3" t="s">
        <v>73</v>
      </c>
      <c r="L529" s="37">
        <v>7.85E-2</v>
      </c>
      <c r="M529" s="37">
        <v>9.6100000000010011E-2</v>
      </c>
      <c r="N529" s="8">
        <v>166357.65471899998</v>
      </c>
      <c r="O529" s="8">
        <v>94.53</v>
      </c>
      <c r="P529" s="8">
        <v>157.25789095199997</v>
      </c>
      <c r="Q529" s="37">
        <v>4.4562100050758084E-4</v>
      </c>
      <c r="R529" s="37">
        <v>4.0136851193320604E-5</v>
      </c>
      <c r="S529" s="60" t="s">
        <v>3760</v>
      </c>
    </row>
    <row r="530" spans="1:19" ht="15" x14ac:dyDescent="0.25">
      <c r="A530" s="60" t="s">
        <v>3761</v>
      </c>
      <c r="B530" s="39" t="s">
        <v>3090</v>
      </c>
      <c r="C530" s="3" t="s">
        <v>2291</v>
      </c>
      <c r="D530" s="3" t="s">
        <v>3108</v>
      </c>
      <c r="E530" s="75" t="s">
        <v>3761</v>
      </c>
      <c r="F530" s="3" t="s">
        <v>2814</v>
      </c>
      <c r="G530" s="3" t="s">
        <v>3109</v>
      </c>
      <c r="H530" s="3" t="s">
        <v>1801</v>
      </c>
      <c r="I530" s="8">
        <v>2.659999999998897</v>
      </c>
      <c r="J530" s="3" t="s">
        <v>653</v>
      </c>
      <c r="K530" s="3" t="s">
        <v>73</v>
      </c>
      <c r="L530" s="37">
        <v>7.85E-2</v>
      </c>
      <c r="M530" s="37">
        <v>8.7099999999997804E-2</v>
      </c>
      <c r="N530" s="8">
        <v>55068.077010999994</v>
      </c>
      <c r="O530" s="8">
        <v>96.62</v>
      </c>
      <c r="P530" s="8">
        <v>53.206775819999997</v>
      </c>
      <c r="Q530" s="37">
        <v>1.507718088495032E-4</v>
      </c>
      <c r="R530" s="37">
        <v>1.3579938218906588E-5</v>
      </c>
      <c r="S530" s="60" t="s">
        <v>3760</v>
      </c>
    </row>
    <row r="531" spans="1:19" ht="15" x14ac:dyDescent="0.25">
      <c r="A531" s="60" t="s">
        <v>3761</v>
      </c>
      <c r="B531" s="39" t="s">
        <v>3090</v>
      </c>
      <c r="C531" s="3" t="s">
        <v>2291</v>
      </c>
      <c r="D531" s="3" t="s">
        <v>3110</v>
      </c>
      <c r="E531" s="75" t="s">
        <v>3761</v>
      </c>
      <c r="F531" s="3" t="s">
        <v>2814</v>
      </c>
      <c r="G531" s="3" t="s">
        <v>3111</v>
      </c>
      <c r="H531" s="3" t="s">
        <v>1801</v>
      </c>
      <c r="I531" s="8">
        <v>2.6600000000022077</v>
      </c>
      <c r="J531" s="3" t="s">
        <v>653</v>
      </c>
      <c r="K531" s="3" t="s">
        <v>73</v>
      </c>
      <c r="L531" s="37">
        <v>7.85E-2</v>
      </c>
      <c r="M531" s="37">
        <v>8.6899999999998839E-2</v>
      </c>
      <c r="N531" s="8">
        <v>162396.78051699998</v>
      </c>
      <c r="O531" s="8">
        <v>96.67</v>
      </c>
      <c r="P531" s="8">
        <v>156.98896742499997</v>
      </c>
      <c r="Q531" s="37">
        <v>4.4485895308066763E-4</v>
      </c>
      <c r="R531" s="37">
        <v>4.0068213978868353E-5</v>
      </c>
      <c r="S531" s="60" t="s">
        <v>3760</v>
      </c>
    </row>
    <row r="532" spans="1:19" ht="15" x14ac:dyDescent="0.25">
      <c r="A532" s="60" t="s">
        <v>3761</v>
      </c>
      <c r="B532" s="39" t="s">
        <v>3090</v>
      </c>
      <c r="C532" s="3" t="s">
        <v>2291</v>
      </c>
      <c r="D532" s="3" t="s">
        <v>3112</v>
      </c>
      <c r="E532" s="75" t="s">
        <v>3761</v>
      </c>
      <c r="F532" s="3" t="s">
        <v>2814</v>
      </c>
      <c r="G532" s="3" t="s">
        <v>3113</v>
      </c>
      <c r="H532" s="3" t="s">
        <v>1801</v>
      </c>
      <c r="I532" s="8">
        <v>1.7599999999988731</v>
      </c>
      <c r="J532" s="3" t="s">
        <v>653</v>
      </c>
      <c r="K532" s="3" t="s">
        <v>73</v>
      </c>
      <c r="L532" s="37">
        <v>3.6999999999999998E-2</v>
      </c>
      <c r="M532" s="37">
        <v>9.2499999999988189E-2</v>
      </c>
      <c r="N532" s="8">
        <v>208922.01753899996</v>
      </c>
      <c r="O532" s="8">
        <v>98.67</v>
      </c>
      <c r="P532" s="8">
        <v>206.14335450199997</v>
      </c>
      <c r="Q532" s="37">
        <v>5.8414752560308246E-4</v>
      </c>
      <c r="R532" s="37">
        <v>5.2613863088524931E-5</v>
      </c>
      <c r="S532" s="60" t="s">
        <v>3760</v>
      </c>
    </row>
    <row r="533" spans="1:19" ht="15" x14ac:dyDescent="0.25">
      <c r="A533" s="60" t="s">
        <v>3761</v>
      </c>
      <c r="B533" s="39" t="s">
        <v>3114</v>
      </c>
      <c r="C533" s="3" t="s">
        <v>2291</v>
      </c>
      <c r="D533" s="3" t="s">
        <v>3115</v>
      </c>
      <c r="E533" s="75" t="s">
        <v>3761</v>
      </c>
      <c r="F533" s="3" t="s">
        <v>2814</v>
      </c>
      <c r="G533" s="3" t="s">
        <v>2796</v>
      </c>
      <c r="H533" s="3" t="s">
        <v>1801</v>
      </c>
      <c r="I533" s="8">
        <v>4.0800000000000383</v>
      </c>
      <c r="J533" s="3" t="s">
        <v>308</v>
      </c>
      <c r="K533" s="3" t="s">
        <v>73</v>
      </c>
      <c r="L533" s="37">
        <v>2.93E-2</v>
      </c>
      <c r="M533" s="37">
        <v>2.860000000000058E-2</v>
      </c>
      <c r="N533" s="8">
        <v>1789506.7142599998</v>
      </c>
      <c r="O533" s="8">
        <v>112.85</v>
      </c>
      <c r="P533" s="8">
        <v>2019.4583269089999</v>
      </c>
      <c r="Q533" s="37">
        <v>5.7225302633318121E-3</v>
      </c>
      <c r="R533" s="37">
        <v>5.1542531740425763E-4</v>
      </c>
      <c r="S533" s="60" t="s">
        <v>3760</v>
      </c>
    </row>
    <row r="534" spans="1:19" ht="15" x14ac:dyDescent="0.25">
      <c r="A534" s="60" t="s">
        <v>3761</v>
      </c>
      <c r="B534" s="39" t="s">
        <v>3114</v>
      </c>
      <c r="C534" s="3" t="s">
        <v>2291</v>
      </c>
      <c r="D534" s="3" t="s">
        <v>3116</v>
      </c>
      <c r="E534" s="75" t="s">
        <v>3761</v>
      </c>
      <c r="F534" s="3" t="s">
        <v>2814</v>
      </c>
      <c r="G534" s="3" t="s">
        <v>3117</v>
      </c>
      <c r="H534" s="3" t="s">
        <v>1801</v>
      </c>
      <c r="I534" s="8">
        <v>4.0800000000001555</v>
      </c>
      <c r="J534" s="3" t="s">
        <v>308</v>
      </c>
      <c r="K534" s="3" t="s">
        <v>73</v>
      </c>
      <c r="L534" s="37">
        <v>2.9700000000000001E-2</v>
      </c>
      <c r="M534" s="37">
        <v>2.8400000000001802E-2</v>
      </c>
      <c r="N534" s="8">
        <v>357901.34803699993</v>
      </c>
      <c r="O534" s="8">
        <v>113.25</v>
      </c>
      <c r="P534" s="8">
        <v>405.32327650799994</v>
      </c>
      <c r="Q534" s="37">
        <v>1.1485628028779606E-3</v>
      </c>
      <c r="R534" s="37">
        <v>1.0345045285744269E-4</v>
      </c>
      <c r="S534" s="60" t="s">
        <v>3760</v>
      </c>
    </row>
    <row r="535" spans="1:19" ht="15" x14ac:dyDescent="0.25">
      <c r="A535" s="60" t="s">
        <v>3761</v>
      </c>
      <c r="B535" s="39" t="s">
        <v>3118</v>
      </c>
      <c r="C535" s="3" t="s">
        <v>2239</v>
      </c>
      <c r="D535" s="3" t="s">
        <v>3119</v>
      </c>
      <c r="E535" s="75" t="s">
        <v>3761</v>
      </c>
      <c r="F535" s="3" t="s">
        <v>573</v>
      </c>
      <c r="G535" s="3" t="s">
        <v>581</v>
      </c>
      <c r="H535" s="3" t="s">
        <v>268</v>
      </c>
      <c r="I535" s="8">
        <v>0</v>
      </c>
      <c r="J535" s="3" t="s">
        <v>873</v>
      </c>
      <c r="K535" s="3" t="s">
        <v>73</v>
      </c>
      <c r="L535" s="37">
        <v>0</v>
      </c>
      <c r="M535" s="37">
        <v>0</v>
      </c>
      <c r="N535" s="8">
        <v>246.48474300000817</v>
      </c>
      <c r="O535" s="8">
        <v>100</v>
      </c>
      <c r="P535" s="8">
        <v>0.24648474299999634</v>
      </c>
      <c r="Q535" s="37">
        <v>6.9846274244539207E-7</v>
      </c>
      <c r="R535" s="37">
        <v>6.2910175071815104E-8</v>
      </c>
      <c r="S535" s="60" t="s">
        <v>3760</v>
      </c>
    </row>
    <row r="536" spans="1:19" ht="15" x14ac:dyDescent="0.25">
      <c r="A536" s="60" t="s">
        <v>3761</v>
      </c>
      <c r="B536" s="39" t="s">
        <v>3118</v>
      </c>
      <c r="C536" s="3" t="s">
        <v>2239</v>
      </c>
      <c r="D536" s="3" t="s">
        <v>3120</v>
      </c>
      <c r="E536" s="75" t="s">
        <v>3761</v>
      </c>
      <c r="F536" s="3" t="s">
        <v>573</v>
      </c>
      <c r="G536" s="3" t="s">
        <v>581</v>
      </c>
      <c r="H536" s="3" t="s">
        <v>268</v>
      </c>
      <c r="I536" s="8">
        <v>0</v>
      </c>
      <c r="J536" s="3" t="s">
        <v>873</v>
      </c>
      <c r="K536" s="3" t="s">
        <v>73</v>
      </c>
      <c r="L536" s="37">
        <v>0</v>
      </c>
      <c r="M536" s="37">
        <v>0</v>
      </c>
      <c r="N536" s="8">
        <v>311.9855760000064</v>
      </c>
      <c r="O536" s="8">
        <v>100</v>
      </c>
      <c r="P536" s="8">
        <v>0.31198557600004051</v>
      </c>
      <c r="Q536" s="37">
        <v>8.8407216756777844E-7</v>
      </c>
      <c r="R536" s="37">
        <v>7.9627919225994109E-8</v>
      </c>
      <c r="S536" s="60" t="s">
        <v>3760</v>
      </c>
    </row>
    <row r="537" spans="1:19" ht="15" x14ac:dyDescent="0.25">
      <c r="A537" s="60" t="s">
        <v>3761</v>
      </c>
      <c r="B537" s="39" t="s">
        <v>3118</v>
      </c>
      <c r="C537" s="3" t="s">
        <v>2239</v>
      </c>
      <c r="D537" s="3" t="s">
        <v>3121</v>
      </c>
      <c r="E537" s="75" t="s">
        <v>3761</v>
      </c>
      <c r="F537" s="3" t="s">
        <v>573</v>
      </c>
      <c r="G537" s="3" t="s">
        <v>179</v>
      </c>
      <c r="H537" s="3" t="s">
        <v>268</v>
      </c>
      <c r="I537" s="8">
        <v>5.2000000000001609</v>
      </c>
      <c r="J537" s="3" t="s">
        <v>873</v>
      </c>
      <c r="K537" s="3" t="s">
        <v>73</v>
      </c>
      <c r="L537" s="37">
        <v>5.3760000000000002E-2</v>
      </c>
      <c r="M537" s="37">
        <v>5.9400000000001708E-2</v>
      </c>
      <c r="N537" s="8">
        <v>1190470.6073679999</v>
      </c>
      <c r="O537" s="8">
        <v>97.82</v>
      </c>
      <c r="P537" s="8">
        <v>1164.5183478449997</v>
      </c>
      <c r="Q537" s="37">
        <v>3.2998905691449128E-3</v>
      </c>
      <c r="R537" s="37">
        <v>2.972194231805694E-4</v>
      </c>
      <c r="S537" s="60" t="s">
        <v>3760</v>
      </c>
    </row>
    <row r="538" spans="1:19" ht="15" x14ac:dyDescent="0.25">
      <c r="A538" s="60" t="s">
        <v>3761</v>
      </c>
      <c r="B538" s="39" t="s">
        <v>3118</v>
      </c>
      <c r="C538" s="3" t="s">
        <v>2239</v>
      </c>
      <c r="D538" s="3" t="s">
        <v>3122</v>
      </c>
      <c r="E538" s="75" t="s">
        <v>3761</v>
      </c>
      <c r="F538" s="3" t="s">
        <v>573</v>
      </c>
      <c r="G538" s="3" t="s">
        <v>3123</v>
      </c>
      <c r="H538" s="3" t="s">
        <v>268</v>
      </c>
      <c r="I538" s="8">
        <v>5.2200000000003639</v>
      </c>
      <c r="J538" s="3" t="s">
        <v>873</v>
      </c>
      <c r="K538" s="3" t="s">
        <v>73</v>
      </c>
      <c r="L538" s="37">
        <v>5.0389999999999997E-2</v>
      </c>
      <c r="M538" s="37">
        <v>5.9399999999995769E-2</v>
      </c>
      <c r="N538" s="8">
        <v>728935.84901299991</v>
      </c>
      <c r="O538" s="8">
        <v>96.1</v>
      </c>
      <c r="P538" s="8">
        <v>700.50735059899989</v>
      </c>
      <c r="Q538" s="37">
        <v>1.9850246276806693E-3</v>
      </c>
      <c r="R538" s="37">
        <v>1.7879013333201358E-4</v>
      </c>
      <c r="S538" s="60" t="s">
        <v>3760</v>
      </c>
    </row>
    <row r="539" spans="1:19" ht="15" x14ac:dyDescent="0.25">
      <c r="A539" s="60" t="s">
        <v>3761</v>
      </c>
      <c r="B539" s="39" t="s">
        <v>3118</v>
      </c>
      <c r="C539" s="3" t="s">
        <v>2239</v>
      </c>
      <c r="D539" s="3" t="s">
        <v>3124</v>
      </c>
      <c r="E539" s="75" t="s">
        <v>3761</v>
      </c>
      <c r="F539" s="3" t="s">
        <v>573</v>
      </c>
      <c r="G539" s="3" t="s">
        <v>3125</v>
      </c>
      <c r="H539" s="3" t="s">
        <v>268</v>
      </c>
      <c r="I539" s="8">
        <v>5.2399999999996147</v>
      </c>
      <c r="J539" s="3" t="s">
        <v>873</v>
      </c>
      <c r="K539" s="3" t="s">
        <v>73</v>
      </c>
      <c r="L539" s="37">
        <v>4.8000000000000001E-2</v>
      </c>
      <c r="M539" s="37">
        <v>5.9400000000013255E-2</v>
      </c>
      <c r="N539" s="8">
        <v>351770.03295799997</v>
      </c>
      <c r="O539" s="8">
        <v>94.89</v>
      </c>
      <c r="P539" s="8">
        <v>333.79458395899997</v>
      </c>
      <c r="Q539" s="37">
        <v>9.4587225841165042E-4</v>
      </c>
      <c r="R539" s="37">
        <v>8.519422118911711E-5</v>
      </c>
      <c r="S539" s="60" t="s">
        <v>3760</v>
      </c>
    </row>
    <row r="540" spans="1:19" ht="15" x14ac:dyDescent="0.25">
      <c r="A540" s="60" t="s">
        <v>3761</v>
      </c>
      <c r="B540" s="39" t="s">
        <v>3118</v>
      </c>
      <c r="C540" s="3" t="s">
        <v>2239</v>
      </c>
      <c r="D540" s="3" t="s">
        <v>3126</v>
      </c>
      <c r="E540" s="75" t="s">
        <v>3761</v>
      </c>
      <c r="F540" s="3" t="s">
        <v>573</v>
      </c>
      <c r="G540" s="3" t="s">
        <v>3127</v>
      </c>
      <c r="H540" s="3" t="s">
        <v>268</v>
      </c>
      <c r="I540" s="8">
        <v>5.2400000000009426</v>
      </c>
      <c r="J540" s="3" t="s">
        <v>873</v>
      </c>
      <c r="K540" s="3" t="s">
        <v>73</v>
      </c>
      <c r="L540" s="37">
        <v>4.6699999999999998E-2</v>
      </c>
      <c r="M540" s="37">
        <v>5.9700000000039291E-2</v>
      </c>
      <c r="N540" s="8">
        <v>96616.270700999987</v>
      </c>
      <c r="O540" s="8">
        <v>94.08</v>
      </c>
      <c r="P540" s="8">
        <v>90.89658718299998</v>
      </c>
      <c r="Q540" s="37">
        <v>2.5757326311578554E-4</v>
      </c>
      <c r="R540" s="37">
        <v>2.3199489524238497E-5</v>
      </c>
      <c r="S540" s="60" t="s">
        <v>3760</v>
      </c>
    </row>
    <row r="541" spans="1:19" ht="15" x14ac:dyDescent="0.25">
      <c r="A541" s="60" t="s">
        <v>3761</v>
      </c>
      <c r="B541" s="39" t="s">
        <v>3118</v>
      </c>
      <c r="C541" s="3" t="s">
        <v>2239</v>
      </c>
      <c r="D541" s="3" t="s">
        <v>3128</v>
      </c>
      <c r="E541" s="75" t="s">
        <v>3761</v>
      </c>
      <c r="F541" s="3" t="s">
        <v>573</v>
      </c>
      <c r="G541" s="3" t="s">
        <v>3129</v>
      </c>
      <c r="H541" s="3" t="s">
        <v>268</v>
      </c>
      <c r="I541" s="8">
        <v>5.22999999999967</v>
      </c>
      <c r="J541" s="3" t="s">
        <v>873</v>
      </c>
      <c r="K541" s="3" t="s">
        <v>73</v>
      </c>
      <c r="L541" s="37">
        <v>4.9700000000000001E-2</v>
      </c>
      <c r="M541" s="37">
        <v>5.8999999999977557E-2</v>
      </c>
      <c r="N541" s="8">
        <v>86217.077142999988</v>
      </c>
      <c r="O541" s="8">
        <v>95.96</v>
      </c>
      <c r="P541" s="8">
        <v>82.733907047999978</v>
      </c>
      <c r="Q541" s="37">
        <v>2.3444271197738624E-4</v>
      </c>
      <c r="R541" s="37">
        <v>2.1116132842206113E-5</v>
      </c>
      <c r="S541" s="60" t="s">
        <v>3760</v>
      </c>
    </row>
    <row r="542" spans="1:19" ht="15" x14ac:dyDescent="0.25">
      <c r="A542" s="60" t="s">
        <v>3761</v>
      </c>
      <c r="B542" s="39" t="s">
        <v>3118</v>
      </c>
      <c r="C542" s="3" t="s">
        <v>2239</v>
      </c>
      <c r="D542" s="3" t="s">
        <v>3130</v>
      </c>
      <c r="E542" s="75" t="s">
        <v>3761</v>
      </c>
      <c r="F542" s="3" t="s">
        <v>573</v>
      </c>
      <c r="G542" s="3" t="s">
        <v>3131</v>
      </c>
      <c r="H542" s="3" t="s">
        <v>268</v>
      </c>
      <c r="I542" s="8">
        <v>5.2500000000019655</v>
      </c>
      <c r="J542" s="3" t="s">
        <v>873</v>
      </c>
      <c r="K542" s="3" t="s">
        <v>73</v>
      </c>
      <c r="L542" s="37">
        <v>4.9000000000000002E-2</v>
      </c>
      <c r="M542" s="37">
        <v>5.7400000000005356E-2</v>
      </c>
      <c r="N542" s="8">
        <v>257228.03950700001</v>
      </c>
      <c r="O542" s="8">
        <v>96.37</v>
      </c>
      <c r="P542" s="8">
        <v>247.89066155999998</v>
      </c>
      <c r="Q542" s="37">
        <v>7.0244668774408761E-4</v>
      </c>
      <c r="R542" s="37">
        <v>6.3269006947857607E-5</v>
      </c>
      <c r="S542" s="60" t="s">
        <v>3760</v>
      </c>
    </row>
    <row r="543" spans="1:19" ht="15" x14ac:dyDescent="0.25">
      <c r="A543" s="60" t="s">
        <v>3761</v>
      </c>
      <c r="B543" s="39" t="s">
        <v>3118</v>
      </c>
      <c r="C543" s="3" t="s">
        <v>2239</v>
      </c>
      <c r="D543" s="3" t="s">
        <v>3132</v>
      </c>
      <c r="E543" s="75" t="s">
        <v>3761</v>
      </c>
      <c r="F543" s="3" t="s">
        <v>573</v>
      </c>
      <c r="G543" s="3" t="s">
        <v>3133</v>
      </c>
      <c r="H543" s="3" t="s">
        <v>268</v>
      </c>
      <c r="I543" s="8">
        <v>5.2500000000002567</v>
      </c>
      <c r="J543" s="3" t="s">
        <v>873</v>
      </c>
      <c r="K543" s="3" t="s">
        <v>73</v>
      </c>
      <c r="L543" s="37">
        <v>5.1700000000000003E-2</v>
      </c>
      <c r="M543" s="37">
        <v>5.5999999999994748E-2</v>
      </c>
      <c r="N543" s="8">
        <v>84651.68143099999</v>
      </c>
      <c r="O543" s="8">
        <v>98.44</v>
      </c>
      <c r="P543" s="8">
        <v>83.33111491199999</v>
      </c>
      <c r="Q543" s="37">
        <v>2.3613501729990841E-4</v>
      </c>
      <c r="R543" s="37">
        <v>2.1268557900330324E-5</v>
      </c>
      <c r="S543" s="60" t="s">
        <v>3760</v>
      </c>
    </row>
    <row r="544" spans="1:19" ht="15" x14ac:dyDescent="0.25">
      <c r="A544" s="60" t="s">
        <v>3761</v>
      </c>
      <c r="B544" s="39" t="s">
        <v>3118</v>
      </c>
      <c r="C544" s="3" t="s">
        <v>2239</v>
      </c>
      <c r="D544" s="3" t="s">
        <v>3134</v>
      </c>
      <c r="E544" s="75" t="s">
        <v>3761</v>
      </c>
      <c r="F544" s="3" t="s">
        <v>573</v>
      </c>
      <c r="G544" s="3" t="s">
        <v>3135</v>
      </c>
      <c r="H544" s="3" t="s">
        <v>268</v>
      </c>
      <c r="I544" s="8">
        <v>6.9499999999975541</v>
      </c>
      <c r="J544" s="3" t="s">
        <v>873</v>
      </c>
      <c r="K544" s="3" t="s">
        <v>73</v>
      </c>
      <c r="L544" s="37">
        <v>3.7670000000000002E-2</v>
      </c>
      <c r="M544" s="37">
        <v>6.2099999999995228E-2</v>
      </c>
      <c r="N544" s="8">
        <v>77691.872487999979</v>
      </c>
      <c r="O544" s="8">
        <v>84.52</v>
      </c>
      <c r="P544" s="8">
        <v>65.665170575999994</v>
      </c>
      <c r="Q544" s="37">
        <v>1.8607510779544719E-4</v>
      </c>
      <c r="R544" s="37">
        <v>1.675968794976013E-5</v>
      </c>
      <c r="S544" s="60" t="s">
        <v>3760</v>
      </c>
    </row>
    <row r="545" spans="1:19" ht="15" x14ac:dyDescent="0.25">
      <c r="A545" s="60" t="s">
        <v>3761</v>
      </c>
      <c r="B545" s="39" t="s">
        <v>3118</v>
      </c>
      <c r="C545" s="3" t="s">
        <v>2239</v>
      </c>
      <c r="D545" s="3" t="s">
        <v>3136</v>
      </c>
      <c r="E545" s="75" t="s">
        <v>3761</v>
      </c>
      <c r="F545" s="3" t="s">
        <v>573</v>
      </c>
      <c r="G545" s="3" t="s">
        <v>3137</v>
      </c>
      <c r="H545" s="3" t="s">
        <v>268</v>
      </c>
      <c r="I545" s="8">
        <v>6.8500000000022192</v>
      </c>
      <c r="J545" s="3" t="s">
        <v>873</v>
      </c>
      <c r="K545" s="3" t="s">
        <v>73</v>
      </c>
      <c r="L545" s="37">
        <v>3.6420000000000001E-2</v>
      </c>
      <c r="M545" s="37">
        <v>6.7199999999930635E-2</v>
      </c>
      <c r="N545" s="8">
        <v>72836.130376999979</v>
      </c>
      <c r="O545" s="8">
        <v>81.37</v>
      </c>
      <c r="P545" s="8">
        <v>59.266759233999991</v>
      </c>
      <c r="Q545" s="37">
        <v>1.6794395744985729E-4</v>
      </c>
      <c r="R545" s="37">
        <v>1.5126624690722172E-5</v>
      </c>
      <c r="S545" s="60" t="s">
        <v>3760</v>
      </c>
    </row>
    <row r="546" spans="1:19" ht="15" x14ac:dyDescent="0.25">
      <c r="A546" s="60" t="s">
        <v>3761</v>
      </c>
      <c r="B546" s="39" t="s">
        <v>3118</v>
      </c>
      <c r="C546" s="3" t="s">
        <v>2239</v>
      </c>
      <c r="D546" s="3" t="s">
        <v>3138</v>
      </c>
      <c r="E546" s="75" t="s">
        <v>3761</v>
      </c>
      <c r="F546" s="3" t="s">
        <v>573</v>
      </c>
      <c r="G546" s="3" t="s">
        <v>179</v>
      </c>
      <c r="H546" s="3" t="s">
        <v>268</v>
      </c>
      <c r="I546" s="8">
        <v>5.6199999999998003</v>
      </c>
      <c r="J546" s="3" t="s">
        <v>873</v>
      </c>
      <c r="K546" s="3" t="s">
        <v>73</v>
      </c>
      <c r="L546" s="37">
        <v>3.857E-2</v>
      </c>
      <c r="M546" s="37">
        <v>3.3099999999998929E-2</v>
      </c>
      <c r="N546" s="8">
        <v>1444713.0714349998</v>
      </c>
      <c r="O546" s="8">
        <v>116.77</v>
      </c>
      <c r="P546" s="8">
        <v>1686.9914533389997</v>
      </c>
      <c r="Q546" s="37">
        <v>4.7804203320653922E-3</v>
      </c>
      <c r="R546" s="37">
        <v>4.3056996705964005E-4</v>
      </c>
      <c r="S546" s="60" t="s">
        <v>3760</v>
      </c>
    </row>
    <row r="547" spans="1:19" ht="15" x14ac:dyDescent="0.25">
      <c r="A547" s="60" t="s">
        <v>3761</v>
      </c>
      <c r="B547" s="39" t="s">
        <v>3118</v>
      </c>
      <c r="C547" s="3" t="s">
        <v>2239</v>
      </c>
      <c r="D547" s="3" t="s">
        <v>3139</v>
      </c>
      <c r="E547" s="75" t="s">
        <v>3761</v>
      </c>
      <c r="F547" s="3" t="s">
        <v>573</v>
      </c>
      <c r="G547" s="3" t="s">
        <v>3123</v>
      </c>
      <c r="H547" s="3" t="s">
        <v>268</v>
      </c>
      <c r="I547" s="8">
        <v>5.6400000000001125</v>
      </c>
      <c r="J547" s="3" t="s">
        <v>873</v>
      </c>
      <c r="K547" s="3" t="s">
        <v>73</v>
      </c>
      <c r="L547" s="37">
        <v>3.6999999999999998E-2</v>
      </c>
      <c r="M547" s="37">
        <v>3.309999999999768E-2</v>
      </c>
      <c r="N547" s="8">
        <v>892575.16792099993</v>
      </c>
      <c r="O547" s="8">
        <v>114.72</v>
      </c>
      <c r="P547" s="8">
        <v>1023.9622325989999</v>
      </c>
      <c r="Q547" s="37">
        <v>2.9015973176952964E-3</v>
      </c>
      <c r="R547" s="37">
        <v>2.6134535767080195E-4</v>
      </c>
      <c r="S547" s="60" t="s">
        <v>3760</v>
      </c>
    </row>
    <row r="548" spans="1:19" ht="15" x14ac:dyDescent="0.25">
      <c r="A548" s="60" t="s">
        <v>3761</v>
      </c>
      <c r="B548" s="39" t="s">
        <v>3118</v>
      </c>
      <c r="C548" s="3" t="s">
        <v>2239</v>
      </c>
      <c r="D548" s="3" t="s">
        <v>3140</v>
      </c>
      <c r="E548" s="75" t="s">
        <v>3761</v>
      </c>
      <c r="F548" s="3" t="s">
        <v>573</v>
      </c>
      <c r="G548" s="3" t="s">
        <v>3125</v>
      </c>
      <c r="H548" s="3" t="s">
        <v>268</v>
      </c>
      <c r="I548" s="8">
        <v>5.6599999999995951</v>
      </c>
      <c r="J548" s="3" t="s">
        <v>873</v>
      </c>
      <c r="K548" s="3" t="s">
        <v>73</v>
      </c>
      <c r="L548" s="37">
        <v>3.44E-2</v>
      </c>
      <c r="M548" s="37">
        <v>3.3099999999994474E-2</v>
      </c>
      <c r="N548" s="8">
        <v>432572.02586799994</v>
      </c>
      <c r="O548" s="8">
        <v>113.54</v>
      </c>
      <c r="P548" s="8">
        <v>491.14227815899994</v>
      </c>
      <c r="Q548" s="37">
        <v>1.3917477339918673E-3</v>
      </c>
      <c r="R548" s="37">
        <v>1.2535399281956067E-4</v>
      </c>
      <c r="S548" s="60" t="s">
        <v>3760</v>
      </c>
    </row>
    <row r="549" spans="1:19" ht="15" x14ac:dyDescent="0.25">
      <c r="A549" s="60" t="s">
        <v>3761</v>
      </c>
      <c r="B549" s="39" t="s">
        <v>3118</v>
      </c>
      <c r="C549" s="3" t="s">
        <v>2239</v>
      </c>
      <c r="D549" s="3" t="s">
        <v>3141</v>
      </c>
      <c r="E549" s="75" t="s">
        <v>3761</v>
      </c>
      <c r="F549" s="3" t="s">
        <v>573</v>
      </c>
      <c r="G549" s="3" t="s">
        <v>3127</v>
      </c>
      <c r="H549" s="3" t="s">
        <v>268</v>
      </c>
      <c r="I549" s="8">
        <v>5.6800000000002724</v>
      </c>
      <c r="J549" s="3" t="s">
        <v>873</v>
      </c>
      <c r="K549" s="3" t="s">
        <v>73</v>
      </c>
      <c r="L549" s="37">
        <v>3.1099999999999999E-2</v>
      </c>
      <c r="M549" s="37">
        <v>3.3700000000034348E-2</v>
      </c>
      <c r="N549" s="8">
        <v>118739.80644499998</v>
      </c>
      <c r="O549" s="8">
        <v>110.96</v>
      </c>
      <c r="P549" s="8">
        <v>131.75368908499996</v>
      </c>
      <c r="Q549" s="37">
        <v>3.7334985478435049E-4</v>
      </c>
      <c r="R549" s="37">
        <v>3.362742677624864E-5</v>
      </c>
      <c r="S549" s="60" t="s">
        <v>3760</v>
      </c>
    </row>
    <row r="550" spans="1:19" ht="15" x14ac:dyDescent="0.25">
      <c r="A550" s="60" t="s">
        <v>3761</v>
      </c>
      <c r="B550" s="39" t="s">
        <v>3118</v>
      </c>
      <c r="C550" s="3" t="s">
        <v>2239</v>
      </c>
      <c r="D550" s="3" t="s">
        <v>3142</v>
      </c>
      <c r="E550" s="75" t="s">
        <v>3761</v>
      </c>
      <c r="F550" s="3" t="s">
        <v>573</v>
      </c>
      <c r="G550" s="3" t="s">
        <v>3129</v>
      </c>
      <c r="H550" s="3" t="s">
        <v>268</v>
      </c>
      <c r="I550" s="8">
        <v>5.6699999999998809</v>
      </c>
      <c r="J550" s="3" t="s">
        <v>873</v>
      </c>
      <c r="K550" s="3" t="s">
        <v>73</v>
      </c>
      <c r="L550" s="37">
        <v>3.3599999999999998E-2</v>
      </c>
      <c r="M550" s="37">
        <v>3.2999999999987796E-2</v>
      </c>
      <c r="N550" s="8">
        <v>106691.98117599999</v>
      </c>
      <c r="O550" s="8">
        <v>112</v>
      </c>
      <c r="P550" s="8">
        <v>119.49501889299998</v>
      </c>
      <c r="Q550" s="37">
        <v>3.3861251446532713E-4</v>
      </c>
      <c r="R550" s="37">
        <v>3.049865264386199E-5</v>
      </c>
      <c r="S550" s="60" t="s">
        <v>3760</v>
      </c>
    </row>
    <row r="551" spans="1:19" ht="15" x14ac:dyDescent="0.25">
      <c r="A551" s="60" t="s">
        <v>3761</v>
      </c>
      <c r="B551" s="39" t="s">
        <v>3118</v>
      </c>
      <c r="C551" s="3" t="s">
        <v>2239</v>
      </c>
      <c r="D551" s="3" t="s">
        <v>3143</v>
      </c>
      <c r="E551" s="75" t="s">
        <v>3761</v>
      </c>
      <c r="F551" s="3" t="s">
        <v>573</v>
      </c>
      <c r="G551" s="3" t="s">
        <v>3131</v>
      </c>
      <c r="H551" s="3" t="s">
        <v>268</v>
      </c>
      <c r="I551" s="8">
        <v>5.6999999999988145</v>
      </c>
      <c r="J551" s="3" t="s">
        <v>873</v>
      </c>
      <c r="K551" s="3" t="s">
        <v>73</v>
      </c>
      <c r="L551" s="37">
        <v>3.27E-2</v>
      </c>
      <c r="M551" s="37">
        <v>3.1300000000005865E-2</v>
      </c>
      <c r="N551" s="8">
        <v>318702.93739099993</v>
      </c>
      <c r="O551" s="8">
        <v>112.48</v>
      </c>
      <c r="P551" s="8">
        <v>358.47706377899993</v>
      </c>
      <c r="Q551" s="37">
        <v>1.0158148939500718E-3</v>
      </c>
      <c r="R551" s="37">
        <v>9.1493917907801091E-5</v>
      </c>
      <c r="S551" s="60" t="s">
        <v>3760</v>
      </c>
    </row>
    <row r="552" spans="1:19" ht="15" x14ac:dyDescent="0.25">
      <c r="A552" s="60" t="s">
        <v>3761</v>
      </c>
      <c r="B552" s="39" t="s">
        <v>3118</v>
      </c>
      <c r="C552" s="3" t="s">
        <v>2239</v>
      </c>
      <c r="D552" s="3" t="s">
        <v>3144</v>
      </c>
      <c r="E552" s="75" t="s">
        <v>3761</v>
      </c>
      <c r="F552" s="3" t="s">
        <v>573</v>
      </c>
      <c r="G552" s="3" t="s">
        <v>3133</v>
      </c>
      <c r="H552" s="3" t="s">
        <v>268</v>
      </c>
      <c r="I552" s="8">
        <v>5.6900000000024953</v>
      </c>
      <c r="J552" s="3" t="s">
        <v>873</v>
      </c>
      <c r="K552" s="3" t="s">
        <v>73</v>
      </c>
      <c r="L552" s="37">
        <v>3.6299999999999999E-2</v>
      </c>
      <c r="M552" s="37">
        <v>2.9300000000027956E-2</v>
      </c>
      <c r="N552" s="8">
        <v>105515.19155599999</v>
      </c>
      <c r="O552" s="8">
        <v>115.76</v>
      </c>
      <c r="P552" s="8">
        <v>122.14438562699998</v>
      </c>
      <c r="Q552" s="37">
        <v>3.4612001343768038E-4</v>
      </c>
      <c r="R552" s="37">
        <v>3.1174849162302835E-5</v>
      </c>
      <c r="S552" s="60" t="s">
        <v>3760</v>
      </c>
    </row>
    <row r="553" spans="1:19" ht="15" x14ac:dyDescent="0.25">
      <c r="A553" s="60" t="s">
        <v>3761</v>
      </c>
      <c r="B553" s="39" t="s">
        <v>3118</v>
      </c>
      <c r="C553" s="3" t="s">
        <v>2239</v>
      </c>
      <c r="D553" s="3" t="s">
        <v>3145</v>
      </c>
      <c r="E553" s="75" t="s">
        <v>3761</v>
      </c>
      <c r="F553" s="3" t="s">
        <v>573</v>
      </c>
      <c r="G553" s="3" t="s">
        <v>3135</v>
      </c>
      <c r="H553" s="3" t="s">
        <v>268</v>
      </c>
      <c r="I553" s="8">
        <v>7.8000000000034913</v>
      </c>
      <c r="J553" s="3" t="s">
        <v>873</v>
      </c>
      <c r="K553" s="3" t="s">
        <v>73</v>
      </c>
      <c r="L553" s="37">
        <v>2.614E-2</v>
      </c>
      <c r="M553" s="37">
        <v>3.3400000000009505E-2</v>
      </c>
      <c r="N553" s="8">
        <v>98337.676016999991</v>
      </c>
      <c r="O553" s="8">
        <v>105.37</v>
      </c>
      <c r="P553" s="8">
        <v>103.61840902999998</v>
      </c>
      <c r="Q553" s="37">
        <v>2.9362303426189439E-4</v>
      </c>
      <c r="R553" s="37">
        <v>2.6446473616991143E-5</v>
      </c>
      <c r="S553" s="60" t="s">
        <v>3760</v>
      </c>
    </row>
    <row r="554" spans="1:19" ht="15" x14ac:dyDescent="0.25">
      <c r="A554" s="60" t="s">
        <v>3761</v>
      </c>
      <c r="B554" s="39" t="s">
        <v>3118</v>
      </c>
      <c r="C554" s="3" t="s">
        <v>2239</v>
      </c>
      <c r="D554" s="3" t="s">
        <v>3146</v>
      </c>
      <c r="E554" s="75" t="s">
        <v>3761</v>
      </c>
      <c r="F554" s="3" t="s">
        <v>573</v>
      </c>
      <c r="G554" s="3" t="s">
        <v>3137</v>
      </c>
      <c r="H554" s="3" t="s">
        <v>268</v>
      </c>
      <c r="I554" s="8">
        <v>7.7799999999956713</v>
      </c>
      <c r="J554" s="3" t="s">
        <v>873</v>
      </c>
      <c r="K554" s="3" t="s">
        <v>73</v>
      </c>
      <c r="L554" s="37">
        <v>2.3879999999999998E-2</v>
      </c>
      <c r="M554" s="37">
        <v>3.6000000000001052E-2</v>
      </c>
      <c r="N554" s="8">
        <v>92191.571507999979</v>
      </c>
      <c r="O554" s="8">
        <v>101.82</v>
      </c>
      <c r="P554" s="8">
        <v>93.869458036999987</v>
      </c>
      <c r="Q554" s="37">
        <v>2.6599747430365957E-4</v>
      </c>
      <c r="R554" s="37">
        <v>2.3958253834007721E-5</v>
      </c>
      <c r="S554" s="60" t="s">
        <v>3760</v>
      </c>
    </row>
    <row r="555" spans="1:19" ht="15" x14ac:dyDescent="0.25">
      <c r="A555" s="60" t="s">
        <v>3761</v>
      </c>
      <c r="B555" s="39" t="s">
        <v>3147</v>
      </c>
      <c r="C555" s="3" t="s">
        <v>2239</v>
      </c>
      <c r="D555" s="3" t="s">
        <v>3148</v>
      </c>
      <c r="E555" s="75" t="s">
        <v>3761</v>
      </c>
      <c r="F555" s="3" t="s">
        <v>2814</v>
      </c>
      <c r="G555" s="3" t="s">
        <v>2323</v>
      </c>
      <c r="H555" s="3" t="s">
        <v>1801</v>
      </c>
      <c r="I555" s="8">
        <v>0.96999999999681463</v>
      </c>
      <c r="J555" s="3" t="s">
        <v>2300</v>
      </c>
      <c r="K555" s="3" t="s">
        <v>73</v>
      </c>
      <c r="L555" s="37">
        <v>6.0999999999999999E-2</v>
      </c>
      <c r="M555" s="37">
        <v>4.8499999999994353E-2</v>
      </c>
      <c r="N555" s="8">
        <v>64688.992997000001</v>
      </c>
      <c r="O555" s="8">
        <v>100.62</v>
      </c>
      <c r="P555" s="8">
        <v>65.090064451999993</v>
      </c>
      <c r="Q555" s="37">
        <v>1.8444543207727838E-4</v>
      </c>
      <c r="R555" s="37">
        <v>1.6612903907448378E-5</v>
      </c>
      <c r="S555" s="60" t="s">
        <v>3760</v>
      </c>
    </row>
    <row r="556" spans="1:19" ht="15" x14ac:dyDescent="0.25">
      <c r="A556" s="60" t="s">
        <v>3761</v>
      </c>
      <c r="B556" s="39" t="s">
        <v>3147</v>
      </c>
      <c r="C556" s="3" t="s">
        <v>2239</v>
      </c>
      <c r="D556" s="3" t="s">
        <v>3149</v>
      </c>
      <c r="E556" s="75" t="s">
        <v>3761</v>
      </c>
      <c r="F556" s="3" t="s">
        <v>2814</v>
      </c>
      <c r="G556" s="3" t="s">
        <v>3150</v>
      </c>
      <c r="H556" s="3" t="s">
        <v>1801</v>
      </c>
      <c r="I556" s="8">
        <v>1.3199999999691989</v>
      </c>
      <c r="J556" s="3" t="s">
        <v>2300</v>
      </c>
      <c r="K556" s="3" t="s">
        <v>73</v>
      </c>
      <c r="L556" s="37">
        <v>1.2800000000000001E-2</v>
      </c>
      <c r="M556" s="37">
        <v>4.8499999999632143E-2</v>
      </c>
      <c r="N556" s="8">
        <v>12134.776470999997</v>
      </c>
      <c r="O556" s="8">
        <v>100.53</v>
      </c>
      <c r="P556" s="8">
        <v>12.199090706999998</v>
      </c>
      <c r="Q556" s="37">
        <v>3.4568510191932821E-5</v>
      </c>
      <c r="R556" s="37">
        <v>3.1135676908583909E-6</v>
      </c>
      <c r="S556" s="60" t="s">
        <v>3760</v>
      </c>
    </row>
    <row r="557" spans="1:19" ht="15" x14ac:dyDescent="0.25">
      <c r="A557" s="60" t="s">
        <v>3761</v>
      </c>
      <c r="B557" s="39" t="s">
        <v>3147</v>
      </c>
      <c r="C557" s="3" t="s">
        <v>2239</v>
      </c>
      <c r="D557" s="3" t="s">
        <v>3151</v>
      </c>
      <c r="E557" s="75" t="s">
        <v>3761</v>
      </c>
      <c r="F557" s="3" t="s">
        <v>2814</v>
      </c>
      <c r="G557" s="3" t="s">
        <v>3152</v>
      </c>
      <c r="H557" s="3" t="s">
        <v>1801</v>
      </c>
      <c r="I557" s="8">
        <v>2.3000000000332874</v>
      </c>
      <c r="J557" s="3" t="s">
        <v>2300</v>
      </c>
      <c r="K557" s="3" t="s">
        <v>73</v>
      </c>
      <c r="L557" s="37">
        <v>6.25E-2</v>
      </c>
      <c r="M557" s="37">
        <v>4.9200000000171842E-2</v>
      </c>
      <c r="N557" s="8">
        <v>10522.754750999999</v>
      </c>
      <c r="O557" s="8">
        <v>100.96</v>
      </c>
      <c r="P557" s="8">
        <v>10.623772982999999</v>
      </c>
      <c r="Q557" s="37">
        <v>3.010453922019649E-5</v>
      </c>
      <c r="R557" s="37">
        <v>2.7115001527042151E-6</v>
      </c>
      <c r="S557" s="60" t="s">
        <v>3760</v>
      </c>
    </row>
    <row r="558" spans="1:19" ht="15" x14ac:dyDescent="0.25">
      <c r="A558" s="60" t="s">
        <v>3761</v>
      </c>
      <c r="B558" s="39" t="s">
        <v>3147</v>
      </c>
      <c r="C558" s="3" t="s">
        <v>2239</v>
      </c>
      <c r="D558" s="3" t="s">
        <v>3153</v>
      </c>
      <c r="E558" s="75" t="s">
        <v>3761</v>
      </c>
      <c r="F558" s="3" t="s">
        <v>2814</v>
      </c>
      <c r="G558" s="3" t="s">
        <v>3154</v>
      </c>
      <c r="H558" s="3" t="s">
        <v>1801</v>
      </c>
      <c r="I558" s="8">
        <v>2.6000000000044405</v>
      </c>
      <c r="J558" s="3" t="s">
        <v>2300</v>
      </c>
      <c r="K558" s="3" t="s">
        <v>73</v>
      </c>
      <c r="L558" s="37">
        <v>3.95E-2</v>
      </c>
      <c r="M558" s="37">
        <v>5.0999999999945034E-2</v>
      </c>
      <c r="N558" s="8">
        <v>63764.886065999992</v>
      </c>
      <c r="O558" s="8">
        <v>97.65</v>
      </c>
      <c r="P558" s="8">
        <v>62.266410960999991</v>
      </c>
      <c r="Q558" s="37">
        <v>1.7644405748088238E-4</v>
      </c>
      <c r="R558" s="37">
        <v>1.5892224269029725E-5</v>
      </c>
      <c r="S558" s="60" t="s">
        <v>3760</v>
      </c>
    </row>
    <row r="559" spans="1:19" ht="15" x14ac:dyDescent="0.25">
      <c r="A559" s="60" t="s">
        <v>3761</v>
      </c>
      <c r="B559" s="39" t="s">
        <v>3155</v>
      </c>
      <c r="C559" s="3" t="s">
        <v>2291</v>
      </c>
      <c r="D559" s="3" t="s">
        <v>3156</v>
      </c>
      <c r="E559" s="75" t="s">
        <v>3761</v>
      </c>
      <c r="F559" s="3" t="s">
        <v>601</v>
      </c>
      <c r="G559" s="3" t="s">
        <v>3157</v>
      </c>
      <c r="H559" s="3" t="s">
        <v>263</v>
      </c>
      <c r="I559" s="8">
        <v>4.880000000000118</v>
      </c>
      <c r="J559" s="3" t="s">
        <v>873</v>
      </c>
      <c r="K559" s="3" t="s">
        <v>73</v>
      </c>
      <c r="L559" s="37">
        <v>2.8309999999999998E-2</v>
      </c>
      <c r="M559" s="37">
        <v>2.7899999999999897E-2</v>
      </c>
      <c r="N559" s="8">
        <v>3559218.5743359993</v>
      </c>
      <c r="O559" s="8">
        <v>113.66</v>
      </c>
      <c r="P559" s="8">
        <v>4045.4078314209996</v>
      </c>
      <c r="Q559" s="37">
        <v>1.1463454548358881E-2</v>
      </c>
      <c r="R559" s="37">
        <v>1.0325073747529711E-3</v>
      </c>
      <c r="S559" s="60" t="s">
        <v>3760</v>
      </c>
    </row>
    <row r="560" spans="1:19" ht="15" x14ac:dyDescent="0.25">
      <c r="A560" s="60" t="s">
        <v>3761</v>
      </c>
      <c r="B560" s="39" t="s">
        <v>3155</v>
      </c>
      <c r="C560" s="3" t="s">
        <v>2291</v>
      </c>
      <c r="D560" s="3" t="s">
        <v>3158</v>
      </c>
      <c r="E560" s="75" t="s">
        <v>3761</v>
      </c>
      <c r="F560" s="3" t="s">
        <v>601</v>
      </c>
      <c r="G560" s="3" t="s">
        <v>784</v>
      </c>
      <c r="H560" s="3" t="s">
        <v>263</v>
      </c>
      <c r="I560" s="8">
        <v>0</v>
      </c>
      <c r="J560" s="3" t="s">
        <v>873</v>
      </c>
      <c r="K560" s="3" t="s">
        <v>73</v>
      </c>
      <c r="L560" s="37">
        <v>0</v>
      </c>
      <c r="M560" s="37">
        <v>0</v>
      </c>
      <c r="N560" s="8">
        <v>27.92374200001359</v>
      </c>
      <c r="O560" s="8">
        <v>100</v>
      </c>
      <c r="P560" s="8">
        <v>2.7923741999984486E-2</v>
      </c>
      <c r="Q560" s="37">
        <v>7.9127386057509568E-8</v>
      </c>
      <c r="R560" s="37">
        <v>7.1269624095120827E-9</v>
      </c>
      <c r="S560" s="60" t="s">
        <v>3760</v>
      </c>
    </row>
    <row r="561" spans="1:19" ht="15" x14ac:dyDescent="0.25">
      <c r="A561" s="60" t="s">
        <v>3761</v>
      </c>
      <c r="B561" s="39" t="s">
        <v>3159</v>
      </c>
      <c r="C561" s="3" t="s">
        <v>2239</v>
      </c>
      <c r="D561" s="3" t="s">
        <v>3160</v>
      </c>
      <c r="E561" s="75" t="s">
        <v>3761</v>
      </c>
      <c r="F561" s="3" t="s">
        <v>601</v>
      </c>
      <c r="G561" s="3" t="s">
        <v>3051</v>
      </c>
      <c r="H561" s="3" t="s">
        <v>263</v>
      </c>
      <c r="I561" s="8">
        <v>0</v>
      </c>
      <c r="J561" s="3" t="s">
        <v>873</v>
      </c>
      <c r="K561" s="3" t="s">
        <v>73</v>
      </c>
      <c r="L561" s="37">
        <v>0</v>
      </c>
      <c r="M561" s="37">
        <v>0</v>
      </c>
      <c r="N561" s="8">
        <v>273.55313300155103</v>
      </c>
      <c r="O561" s="8">
        <v>100</v>
      </c>
      <c r="P561" s="8">
        <v>0.27355313300176931</v>
      </c>
      <c r="Q561" s="37">
        <v>7.7516632127185133E-7</v>
      </c>
      <c r="R561" s="37">
        <v>6.9818826427666898E-8</v>
      </c>
      <c r="S561" s="60" t="s">
        <v>3760</v>
      </c>
    </row>
    <row r="562" spans="1:19" ht="15" x14ac:dyDescent="0.25">
      <c r="A562" s="60" t="s">
        <v>3761</v>
      </c>
      <c r="B562" s="39" t="s">
        <v>3159</v>
      </c>
      <c r="C562" s="3" t="s">
        <v>2239</v>
      </c>
      <c r="D562" s="3" t="s">
        <v>3161</v>
      </c>
      <c r="E562" s="75" t="s">
        <v>3761</v>
      </c>
      <c r="F562" s="3" t="s">
        <v>601</v>
      </c>
      <c r="G562" s="3" t="s">
        <v>3051</v>
      </c>
      <c r="H562" s="3" t="s">
        <v>263</v>
      </c>
      <c r="I562" s="8">
        <v>0</v>
      </c>
      <c r="J562" s="3" t="s">
        <v>873</v>
      </c>
      <c r="K562" s="3" t="s">
        <v>73</v>
      </c>
      <c r="L562" s="37">
        <v>0</v>
      </c>
      <c r="M562" s="37">
        <v>0</v>
      </c>
      <c r="N562" s="8">
        <v>64.990260999882594</v>
      </c>
      <c r="O562" s="8">
        <v>100</v>
      </c>
      <c r="P562" s="8">
        <v>6.4990260999820748E-2</v>
      </c>
      <c r="Q562" s="37">
        <v>1.8416261946962487E-7</v>
      </c>
      <c r="R562" s="37">
        <v>1.658743112332004E-8</v>
      </c>
      <c r="S562" s="60" t="s">
        <v>3760</v>
      </c>
    </row>
    <row r="563" spans="1:19" ht="15" x14ac:dyDescent="0.25">
      <c r="A563" s="60" t="s">
        <v>3761</v>
      </c>
      <c r="B563" s="39" t="s">
        <v>3159</v>
      </c>
      <c r="C563" s="3" t="s">
        <v>2239</v>
      </c>
      <c r="D563" s="3" t="s">
        <v>3162</v>
      </c>
      <c r="E563" s="75" t="s">
        <v>3761</v>
      </c>
      <c r="F563" s="3" t="s">
        <v>601</v>
      </c>
      <c r="G563" s="3" t="s">
        <v>3051</v>
      </c>
      <c r="H563" s="3" t="s">
        <v>263</v>
      </c>
      <c r="I563" s="8">
        <v>0</v>
      </c>
      <c r="J563" s="3" t="s">
        <v>873</v>
      </c>
      <c r="K563" s="3" t="s">
        <v>73</v>
      </c>
      <c r="L563" s="37">
        <v>0</v>
      </c>
      <c r="M563" s="37">
        <v>0</v>
      </c>
      <c r="N563" s="8">
        <v>13.726261999981944</v>
      </c>
      <c r="O563" s="8">
        <v>100</v>
      </c>
      <c r="P563" s="8">
        <v>1.3726261999977396E-2</v>
      </c>
      <c r="Q563" s="37">
        <v>3.8896048831826994E-8</v>
      </c>
      <c r="R563" s="37">
        <v>3.5033468400118935E-9</v>
      </c>
      <c r="S563" s="60" t="s">
        <v>3760</v>
      </c>
    </row>
    <row r="564" spans="1:19" ht="15" x14ac:dyDescent="0.25">
      <c r="A564" s="60" t="s">
        <v>3761</v>
      </c>
      <c r="B564" s="39" t="s">
        <v>3159</v>
      </c>
      <c r="C564" s="3" t="s">
        <v>2239</v>
      </c>
      <c r="D564" s="3" t="s">
        <v>3163</v>
      </c>
      <c r="E564" s="75" t="s">
        <v>3761</v>
      </c>
      <c r="F564" s="3" t="s">
        <v>601</v>
      </c>
      <c r="G564" s="3" t="s">
        <v>3051</v>
      </c>
      <c r="H564" s="3" t="s">
        <v>263</v>
      </c>
      <c r="I564" s="8">
        <v>0</v>
      </c>
      <c r="J564" s="3" t="s">
        <v>873</v>
      </c>
      <c r="K564" s="3" t="s">
        <v>73</v>
      </c>
      <c r="L564" s="37">
        <v>0</v>
      </c>
      <c r="M564" s="37">
        <v>0</v>
      </c>
      <c r="N564" s="8">
        <v>14.236182999971788</v>
      </c>
      <c r="O564" s="8">
        <v>100</v>
      </c>
      <c r="P564" s="8">
        <v>1.4236182999979974E-2</v>
      </c>
      <c r="Q564" s="37">
        <v>4.0341009748098807E-8</v>
      </c>
      <c r="R564" s="37">
        <v>3.6334937164169684E-9</v>
      </c>
      <c r="S564" s="60" t="s">
        <v>3760</v>
      </c>
    </row>
    <row r="565" spans="1:19" ht="15" x14ac:dyDescent="0.25">
      <c r="A565" s="60" t="s">
        <v>3761</v>
      </c>
      <c r="B565" s="39" t="s">
        <v>3159</v>
      </c>
      <c r="C565" s="3" t="s">
        <v>2239</v>
      </c>
      <c r="D565" s="3" t="s">
        <v>3164</v>
      </c>
      <c r="E565" s="75" t="s">
        <v>3761</v>
      </c>
      <c r="F565" s="3" t="s">
        <v>601</v>
      </c>
      <c r="G565" s="3" t="s">
        <v>3051</v>
      </c>
      <c r="H565" s="3" t="s">
        <v>263</v>
      </c>
      <c r="I565" s="8">
        <v>0</v>
      </c>
      <c r="J565" s="3" t="s">
        <v>873</v>
      </c>
      <c r="K565" s="3" t="s">
        <v>73</v>
      </c>
      <c r="L565" s="37">
        <v>0</v>
      </c>
      <c r="M565" s="37">
        <v>0</v>
      </c>
      <c r="N565" s="8">
        <v>53.848759999964386</v>
      </c>
      <c r="O565" s="8">
        <v>100</v>
      </c>
      <c r="P565" s="8">
        <v>5.3848760000164475E-2</v>
      </c>
      <c r="Q565" s="37">
        <v>1.525909966240757E-7</v>
      </c>
      <c r="R565" s="37">
        <v>1.3743791513337406E-8</v>
      </c>
      <c r="S565" s="60" t="s">
        <v>3760</v>
      </c>
    </row>
    <row r="566" spans="1:19" ht="15" x14ac:dyDescent="0.25">
      <c r="A566" s="60" t="s">
        <v>3761</v>
      </c>
      <c r="B566" s="39" t="s">
        <v>3159</v>
      </c>
      <c r="C566" s="3" t="s">
        <v>2239</v>
      </c>
      <c r="D566" s="3" t="s">
        <v>3165</v>
      </c>
      <c r="E566" s="75" t="s">
        <v>3761</v>
      </c>
      <c r="F566" s="3" t="s">
        <v>601</v>
      </c>
      <c r="G566" s="3" t="s">
        <v>846</v>
      </c>
      <c r="H566" s="3" t="s">
        <v>263</v>
      </c>
      <c r="I566" s="8">
        <v>2.0399999999968417</v>
      </c>
      <c r="J566" s="3" t="s">
        <v>873</v>
      </c>
      <c r="K566" s="3" t="s">
        <v>73</v>
      </c>
      <c r="L566" s="37">
        <v>2.1000000000000001E-2</v>
      </c>
      <c r="M566" s="37">
        <v>5.900000000000831E-2</v>
      </c>
      <c r="N566" s="8">
        <v>127673.05930299999</v>
      </c>
      <c r="O566" s="8">
        <v>100.17</v>
      </c>
      <c r="P566" s="8">
        <v>127.890103442</v>
      </c>
      <c r="Q566" s="37">
        <v>3.6240162897922454E-4</v>
      </c>
      <c r="R566" s="37">
        <v>3.2641325785786594E-5</v>
      </c>
      <c r="S566" s="60" t="s">
        <v>3760</v>
      </c>
    </row>
    <row r="567" spans="1:19" ht="15" x14ac:dyDescent="0.25">
      <c r="A567" s="60" t="s">
        <v>3761</v>
      </c>
      <c r="B567" s="39" t="s">
        <v>3159</v>
      </c>
      <c r="C567" s="3" t="s">
        <v>2239</v>
      </c>
      <c r="D567" s="3" t="s">
        <v>3166</v>
      </c>
      <c r="E567" s="75" t="s">
        <v>3761</v>
      </c>
      <c r="F567" s="3" t="s">
        <v>601</v>
      </c>
      <c r="G567" s="3" t="s">
        <v>3167</v>
      </c>
      <c r="H567" s="3" t="s">
        <v>263</v>
      </c>
      <c r="I567" s="8">
        <v>2.0399999999995022</v>
      </c>
      <c r="J567" s="3" t="s">
        <v>873</v>
      </c>
      <c r="K567" s="3" t="s">
        <v>73</v>
      </c>
      <c r="L567" s="37">
        <v>2.1000000000000001E-2</v>
      </c>
      <c r="M567" s="37">
        <v>5.2800000000011005E-2</v>
      </c>
      <c r="N567" s="8">
        <v>218581.20243899996</v>
      </c>
      <c r="O567" s="8">
        <v>101.39</v>
      </c>
      <c r="P567" s="8">
        <v>221.61948108899998</v>
      </c>
      <c r="Q567" s="37">
        <v>6.2800215809199166E-4</v>
      </c>
      <c r="R567" s="37">
        <v>5.6563826973396121E-5</v>
      </c>
      <c r="S567" s="60" t="s">
        <v>3760</v>
      </c>
    </row>
    <row r="568" spans="1:19" ht="15" x14ac:dyDescent="0.25">
      <c r="A568" s="60" t="s">
        <v>3761</v>
      </c>
      <c r="B568" s="39" t="s">
        <v>3159</v>
      </c>
      <c r="C568" s="3" t="s">
        <v>2239</v>
      </c>
      <c r="D568" s="3" t="s">
        <v>3168</v>
      </c>
      <c r="E568" s="75" t="s">
        <v>3761</v>
      </c>
      <c r="F568" s="3" t="s">
        <v>601</v>
      </c>
      <c r="G568" s="3" t="s">
        <v>2087</v>
      </c>
      <c r="H568" s="3" t="s">
        <v>263</v>
      </c>
      <c r="I568" s="8">
        <v>2.0400000000000995</v>
      </c>
      <c r="J568" s="3" t="s">
        <v>873</v>
      </c>
      <c r="K568" s="3" t="s">
        <v>73</v>
      </c>
      <c r="L568" s="37">
        <v>2.1000000000000001E-2</v>
      </c>
      <c r="M568" s="37">
        <v>5.6799999999996652E-2</v>
      </c>
      <c r="N568" s="8">
        <v>191509.58879299997</v>
      </c>
      <c r="O568" s="8">
        <v>100.6</v>
      </c>
      <c r="P568" s="8">
        <v>192.65864605899995</v>
      </c>
      <c r="Q568" s="37">
        <v>5.4593596603335086E-4</v>
      </c>
      <c r="R568" s="37">
        <v>4.9172167839494747E-5</v>
      </c>
      <c r="S568" s="60" t="s">
        <v>3760</v>
      </c>
    </row>
    <row r="569" spans="1:19" ht="15" x14ac:dyDescent="0.25">
      <c r="A569" s="60" t="s">
        <v>3761</v>
      </c>
      <c r="B569" s="39" t="s">
        <v>3169</v>
      </c>
      <c r="C569" s="3" t="s">
        <v>2291</v>
      </c>
      <c r="D569" s="3" t="s">
        <v>3170</v>
      </c>
      <c r="E569" s="75" t="s">
        <v>3761</v>
      </c>
      <c r="F569" s="3" t="s">
        <v>573</v>
      </c>
      <c r="G569" s="3" t="s">
        <v>3171</v>
      </c>
      <c r="H569" s="3" t="s">
        <v>268</v>
      </c>
      <c r="I569" s="8">
        <v>6.7199999999976683</v>
      </c>
      <c r="J569" s="3" t="s">
        <v>525</v>
      </c>
      <c r="K569" s="3" t="s">
        <v>73</v>
      </c>
      <c r="L569" s="37">
        <v>3.2199999999999999E-2</v>
      </c>
      <c r="M569" s="37">
        <v>3.3699999999975319E-2</v>
      </c>
      <c r="N569" s="8">
        <v>176189.05591299996</v>
      </c>
      <c r="O569" s="8">
        <v>100.11</v>
      </c>
      <c r="P569" s="8">
        <v>176.38286382299995</v>
      </c>
      <c r="Q569" s="37">
        <v>4.9981535281551489E-4</v>
      </c>
      <c r="R569" s="37">
        <v>4.5018108251727428E-5</v>
      </c>
      <c r="S569" s="60" t="s">
        <v>3760</v>
      </c>
    </row>
    <row r="570" spans="1:19" ht="15" x14ac:dyDescent="0.25">
      <c r="A570" s="60" t="s">
        <v>3761</v>
      </c>
      <c r="B570" s="39" t="s">
        <v>3169</v>
      </c>
      <c r="C570" s="3" t="s">
        <v>2291</v>
      </c>
      <c r="D570" s="3" t="s">
        <v>3172</v>
      </c>
      <c r="E570" s="75" t="s">
        <v>3761</v>
      </c>
      <c r="F570" s="3" t="s">
        <v>573</v>
      </c>
      <c r="G570" s="3" t="s">
        <v>3173</v>
      </c>
      <c r="H570" s="3" t="s">
        <v>268</v>
      </c>
      <c r="I570" s="8">
        <v>0</v>
      </c>
      <c r="J570" s="3" t="s">
        <v>525</v>
      </c>
      <c r="K570" s="3" t="s">
        <v>73</v>
      </c>
      <c r="L570" s="37">
        <v>0</v>
      </c>
      <c r="M570" s="37">
        <v>0</v>
      </c>
      <c r="N570" s="8">
        <v>73.422334999777377</v>
      </c>
      <c r="O570" s="8">
        <v>100</v>
      </c>
      <c r="P570" s="8">
        <v>7.3422334999577288E-2</v>
      </c>
      <c r="Q570" s="37">
        <v>2.0805655082898906E-7</v>
      </c>
      <c r="R570" s="37">
        <v>1.8739545063870071E-8</v>
      </c>
      <c r="S570" s="60" t="s">
        <v>3760</v>
      </c>
    </row>
    <row r="571" spans="1:19" ht="15" x14ac:dyDescent="0.25">
      <c r="A571" s="60" t="s">
        <v>3761</v>
      </c>
      <c r="B571" s="39" t="s">
        <v>3174</v>
      </c>
      <c r="C571" s="3" t="s">
        <v>2239</v>
      </c>
      <c r="D571" s="3" t="s">
        <v>3175</v>
      </c>
      <c r="E571" s="75" t="s">
        <v>3761</v>
      </c>
      <c r="F571" s="3" t="s">
        <v>1800</v>
      </c>
      <c r="G571" s="3" t="s">
        <v>3176</v>
      </c>
      <c r="H571" s="3" t="s">
        <v>1801</v>
      </c>
      <c r="I571" s="8">
        <v>0</v>
      </c>
      <c r="J571" s="3" t="s">
        <v>873</v>
      </c>
      <c r="K571" s="3" t="s">
        <v>73</v>
      </c>
      <c r="L571" s="37">
        <v>0</v>
      </c>
      <c r="M571" s="37">
        <v>0</v>
      </c>
      <c r="N571" s="8">
        <v>535.58192099997541</v>
      </c>
      <c r="O571" s="8">
        <v>100</v>
      </c>
      <c r="P571" s="8">
        <v>0.53558192100001634</v>
      </c>
      <c r="Q571" s="37">
        <v>1.5176761563122318E-6</v>
      </c>
      <c r="R571" s="37">
        <v>1.3669630016576959E-7</v>
      </c>
      <c r="S571" s="60" t="s">
        <v>3760</v>
      </c>
    </row>
    <row r="572" spans="1:19" ht="15" x14ac:dyDescent="0.25">
      <c r="A572" s="60" t="s">
        <v>3761</v>
      </c>
      <c r="B572" s="39" t="s">
        <v>3174</v>
      </c>
      <c r="C572" s="3" t="s">
        <v>2239</v>
      </c>
      <c r="D572" s="3" t="s">
        <v>3177</v>
      </c>
      <c r="E572" s="75" t="s">
        <v>3761</v>
      </c>
      <c r="F572" s="3" t="s">
        <v>1800</v>
      </c>
      <c r="G572" s="3" t="s">
        <v>3176</v>
      </c>
      <c r="H572" s="3" t="s">
        <v>1801</v>
      </c>
      <c r="I572" s="8">
        <v>0</v>
      </c>
      <c r="J572" s="3" t="s">
        <v>873</v>
      </c>
      <c r="K572" s="3" t="s">
        <v>73</v>
      </c>
      <c r="L572" s="37">
        <v>0</v>
      </c>
      <c r="M572" s="37">
        <v>0</v>
      </c>
      <c r="N572" s="8">
        <v>57.987797000008868</v>
      </c>
      <c r="O572" s="8">
        <v>100</v>
      </c>
      <c r="P572" s="8">
        <v>5.7987797000009778E-2</v>
      </c>
      <c r="Q572" s="37">
        <v>1.6431976773910955E-7</v>
      </c>
      <c r="R572" s="37">
        <v>1.4800195812929256E-8</v>
      </c>
      <c r="S572" s="60" t="s">
        <v>3760</v>
      </c>
    </row>
    <row r="573" spans="1:19" ht="15" x14ac:dyDescent="0.25">
      <c r="A573" s="60" t="s">
        <v>3761</v>
      </c>
      <c r="B573" s="39" t="s">
        <v>3174</v>
      </c>
      <c r="C573" s="3" t="s">
        <v>2239</v>
      </c>
      <c r="D573" s="3" t="s">
        <v>3178</v>
      </c>
      <c r="E573" s="75" t="s">
        <v>3761</v>
      </c>
      <c r="F573" s="3" t="s">
        <v>1800</v>
      </c>
      <c r="G573" s="3" t="s">
        <v>3176</v>
      </c>
      <c r="H573" s="3" t="s">
        <v>1801</v>
      </c>
      <c r="I573" s="8">
        <v>0</v>
      </c>
      <c r="J573" s="3" t="s">
        <v>873</v>
      </c>
      <c r="K573" s="3" t="s">
        <v>73</v>
      </c>
      <c r="L573" s="37">
        <v>0</v>
      </c>
      <c r="M573" s="37">
        <v>0</v>
      </c>
      <c r="N573" s="8">
        <v>1190.3528080000542</v>
      </c>
      <c r="O573" s="8">
        <v>100</v>
      </c>
      <c r="P573" s="8">
        <v>1.1903528079999433</v>
      </c>
      <c r="Q573" s="37">
        <v>3.3730975663399416E-6</v>
      </c>
      <c r="R573" s="37">
        <v>3.038131392518045E-7</v>
      </c>
      <c r="S573" s="60" t="s">
        <v>3760</v>
      </c>
    </row>
    <row r="574" spans="1:19" ht="15" x14ac:dyDescent="0.25">
      <c r="A574" s="60" t="s">
        <v>3761</v>
      </c>
      <c r="B574" s="39" t="s">
        <v>3179</v>
      </c>
      <c r="C574" s="3" t="s">
        <v>2291</v>
      </c>
      <c r="D574" s="3" t="s">
        <v>3180</v>
      </c>
      <c r="E574" s="75" t="s">
        <v>3761</v>
      </c>
      <c r="F574" s="3" t="s">
        <v>1800</v>
      </c>
      <c r="G574" s="3" t="s">
        <v>3181</v>
      </c>
      <c r="H574" s="3" t="s">
        <v>1801</v>
      </c>
      <c r="I574" s="8">
        <v>2.299999999999947</v>
      </c>
      <c r="J574" s="3" t="s">
        <v>308</v>
      </c>
      <c r="K574" s="3" t="s">
        <v>73</v>
      </c>
      <c r="L574" s="37">
        <v>6.7000000000000004E-2</v>
      </c>
      <c r="M574" s="37">
        <v>5.3199999999999824E-2</v>
      </c>
      <c r="N574" s="8">
        <v>5859979.8621309986</v>
      </c>
      <c r="O574" s="8">
        <v>103.51</v>
      </c>
      <c r="P574" s="8">
        <v>6065.6651552919984</v>
      </c>
      <c r="Q574" s="37">
        <v>1.7188248925901133E-2</v>
      </c>
      <c r="R574" s="37">
        <v>1.5481366197437779E-3</v>
      </c>
      <c r="S574" s="60" t="s">
        <v>3760</v>
      </c>
    </row>
    <row r="575" spans="1:19" ht="15" x14ac:dyDescent="0.25">
      <c r="A575" s="60" t="s">
        <v>3761</v>
      </c>
      <c r="B575" s="39" t="s">
        <v>3182</v>
      </c>
      <c r="C575" s="3" t="s">
        <v>2239</v>
      </c>
      <c r="D575" s="3" t="s">
        <v>3183</v>
      </c>
      <c r="E575" s="75" t="s">
        <v>3761</v>
      </c>
      <c r="F575" s="3" t="s">
        <v>1800</v>
      </c>
      <c r="G575" s="3" t="s">
        <v>3184</v>
      </c>
      <c r="H575" s="3" t="s">
        <v>1801</v>
      </c>
      <c r="I575" s="8">
        <v>7.5500000000008916</v>
      </c>
      <c r="J575" s="3" t="s">
        <v>873</v>
      </c>
      <c r="K575" s="3" t="s">
        <v>73</v>
      </c>
      <c r="L575" s="37">
        <v>3.73E-2</v>
      </c>
      <c r="M575" s="37">
        <v>3.5999999999986348E-2</v>
      </c>
      <c r="N575" s="8">
        <v>291320.30155599996</v>
      </c>
      <c r="O575" s="8">
        <v>114.27</v>
      </c>
      <c r="P575" s="8">
        <v>332.89170848499992</v>
      </c>
      <c r="Q575" s="37">
        <v>9.4331378411429095E-4</v>
      </c>
      <c r="R575" s="37">
        <v>8.4963780743002387E-5</v>
      </c>
      <c r="S575" s="60" t="s">
        <v>3760</v>
      </c>
    </row>
    <row r="576" spans="1:19" ht="15" x14ac:dyDescent="0.25">
      <c r="A576" s="60" t="s">
        <v>3761</v>
      </c>
      <c r="B576" s="39" t="s">
        <v>3185</v>
      </c>
      <c r="C576" s="3" t="s">
        <v>2291</v>
      </c>
      <c r="D576" s="3" t="s">
        <v>3186</v>
      </c>
      <c r="E576" s="75" t="s">
        <v>3761</v>
      </c>
      <c r="F576" s="3" t="s">
        <v>1800</v>
      </c>
      <c r="G576" s="3" t="s">
        <v>3187</v>
      </c>
      <c r="H576" s="3" t="s">
        <v>1801</v>
      </c>
      <c r="I576" s="8">
        <v>3.0400000000003802</v>
      </c>
      <c r="J576" s="3" t="s">
        <v>462</v>
      </c>
      <c r="K576" s="3" t="s">
        <v>73</v>
      </c>
      <c r="L576" s="37">
        <v>3.7400000000000003E-2</v>
      </c>
      <c r="M576" s="37">
        <v>5.2499999999991831E-2</v>
      </c>
      <c r="N576" s="8">
        <v>359649.94848399993</v>
      </c>
      <c r="O576" s="8">
        <v>96.7</v>
      </c>
      <c r="P576" s="8">
        <v>347.78150013499993</v>
      </c>
      <c r="Q576" s="37">
        <v>9.8550692184655063E-4</v>
      </c>
      <c r="R576" s="37">
        <v>8.8764094661354594E-5</v>
      </c>
      <c r="S576" s="60" t="s">
        <v>3760</v>
      </c>
    </row>
    <row r="577" spans="1:19" ht="15" x14ac:dyDescent="0.25">
      <c r="A577" s="60" t="s">
        <v>3761</v>
      </c>
      <c r="B577" s="39" t="s">
        <v>3185</v>
      </c>
      <c r="C577" s="3" t="s">
        <v>2291</v>
      </c>
      <c r="D577" s="3" t="s">
        <v>3188</v>
      </c>
      <c r="E577" s="75" t="s">
        <v>3761</v>
      </c>
      <c r="F577" s="3" t="s">
        <v>1800</v>
      </c>
      <c r="G577" s="3" t="s">
        <v>3189</v>
      </c>
      <c r="H577" s="3" t="s">
        <v>1801</v>
      </c>
      <c r="I577" s="8">
        <v>3.0799999999988543</v>
      </c>
      <c r="J577" s="3" t="s">
        <v>462</v>
      </c>
      <c r="K577" s="3" t="s">
        <v>73</v>
      </c>
      <c r="L577" s="37">
        <v>2.86E-2</v>
      </c>
      <c r="M577" s="37">
        <v>4.9699999999996629E-2</v>
      </c>
      <c r="N577" s="8">
        <v>174829.88725199996</v>
      </c>
      <c r="O577" s="8">
        <v>94.6</v>
      </c>
      <c r="P577" s="8">
        <v>165.38907306099998</v>
      </c>
      <c r="Q577" s="37">
        <v>4.6866229582692291E-4</v>
      </c>
      <c r="R577" s="37">
        <v>4.2212168650263603E-5</v>
      </c>
      <c r="S577" s="60" t="s">
        <v>3760</v>
      </c>
    </row>
    <row r="578" spans="1:19" ht="15" x14ac:dyDescent="0.25">
      <c r="A578" s="60" t="s">
        <v>3761</v>
      </c>
      <c r="B578" s="39" t="s">
        <v>3185</v>
      </c>
      <c r="C578" s="3" t="s">
        <v>2291</v>
      </c>
      <c r="D578" s="3" t="s">
        <v>3190</v>
      </c>
      <c r="E578" s="75" t="s">
        <v>3761</v>
      </c>
      <c r="F578" s="3" t="s">
        <v>1800</v>
      </c>
      <c r="G578" s="3" t="s">
        <v>3191</v>
      </c>
      <c r="H578" s="3" t="s">
        <v>1801</v>
      </c>
      <c r="I578" s="8">
        <v>3.0299999999999683</v>
      </c>
      <c r="J578" s="3" t="s">
        <v>462</v>
      </c>
      <c r="K578" s="3" t="s">
        <v>73</v>
      </c>
      <c r="L578" s="37">
        <v>3.1E-2</v>
      </c>
      <c r="M578" s="37">
        <v>5.8800000000000054E-2</v>
      </c>
      <c r="N578" s="8">
        <v>954570.92421899992</v>
      </c>
      <c r="O578" s="8">
        <v>92.91</v>
      </c>
      <c r="P578" s="8">
        <v>886.89184543399995</v>
      </c>
      <c r="Q578" s="37">
        <v>2.5131815587234765E-3</v>
      </c>
      <c r="R578" s="37">
        <v>2.263609527589257E-4</v>
      </c>
      <c r="S578" s="60" t="s">
        <v>3760</v>
      </c>
    </row>
    <row r="579" spans="1:19" ht="15" x14ac:dyDescent="0.25">
      <c r="A579" s="60" t="s">
        <v>3761</v>
      </c>
      <c r="B579" s="39" t="s">
        <v>3192</v>
      </c>
      <c r="C579" s="3" t="s">
        <v>2239</v>
      </c>
      <c r="D579" s="3" t="s">
        <v>3193</v>
      </c>
      <c r="E579" s="75" t="s">
        <v>3761</v>
      </c>
      <c r="F579" s="3" t="s">
        <v>1800</v>
      </c>
      <c r="G579" s="3" t="s">
        <v>157</v>
      </c>
      <c r="H579" s="3" t="s">
        <v>1801</v>
      </c>
      <c r="I579" s="8">
        <v>0.25000000000000377</v>
      </c>
      <c r="J579" s="3" t="s">
        <v>653</v>
      </c>
      <c r="K579" s="3" t="s">
        <v>73</v>
      </c>
      <c r="L579" s="37">
        <v>0.03</v>
      </c>
      <c r="M579" s="37">
        <v>0.16660000000000041</v>
      </c>
      <c r="N579" s="8">
        <v>3223264.8669349994</v>
      </c>
      <c r="O579" s="8">
        <v>98.83</v>
      </c>
      <c r="P579" s="8">
        <v>3185.5526677479997</v>
      </c>
      <c r="Q579" s="37">
        <v>9.0268867169581192E-3</v>
      </c>
      <c r="R579" s="37">
        <v>8.1304698047179858E-4</v>
      </c>
      <c r="S579" s="60" t="s">
        <v>3760</v>
      </c>
    </row>
    <row r="580" spans="1:19" ht="15" x14ac:dyDescent="0.25">
      <c r="A580" s="60" t="s">
        <v>3761</v>
      </c>
      <c r="B580" s="39" t="s">
        <v>3194</v>
      </c>
      <c r="C580" s="3" t="s">
        <v>2291</v>
      </c>
      <c r="D580" s="3" t="s">
        <v>3195</v>
      </c>
      <c r="E580" s="75" t="s">
        <v>3761</v>
      </c>
      <c r="F580" s="3" t="s">
        <v>1800</v>
      </c>
      <c r="G580" s="3" t="s">
        <v>3196</v>
      </c>
      <c r="H580" s="3" t="s">
        <v>1801</v>
      </c>
      <c r="I580" s="8">
        <v>3.0400000000014495</v>
      </c>
      <c r="J580" s="3" t="s">
        <v>653</v>
      </c>
      <c r="K580" s="3" t="s">
        <v>73</v>
      </c>
      <c r="L580" s="37">
        <v>2.58E-2</v>
      </c>
      <c r="M580" s="37">
        <v>6.6399999999996961E-2</v>
      </c>
      <c r="N580" s="8">
        <v>260934.49857199998</v>
      </c>
      <c r="O580" s="8">
        <v>95.89</v>
      </c>
      <c r="P580" s="8">
        <v>250.21009051899995</v>
      </c>
      <c r="Q580" s="37">
        <v>7.0901924348077436E-4</v>
      </c>
      <c r="R580" s="37">
        <v>6.3860993616490181E-5</v>
      </c>
      <c r="S580" s="60" t="s">
        <v>3760</v>
      </c>
    </row>
    <row r="581" spans="1:19" ht="15" x14ac:dyDescent="0.25">
      <c r="A581" s="60" t="s">
        <v>3761</v>
      </c>
      <c r="B581" s="39" t="s">
        <v>3197</v>
      </c>
      <c r="C581" s="3" t="s">
        <v>2291</v>
      </c>
      <c r="D581" s="3" t="s">
        <v>3198</v>
      </c>
      <c r="E581" s="75" t="s">
        <v>3761</v>
      </c>
      <c r="F581" s="3" t="s">
        <v>1800</v>
      </c>
      <c r="G581" s="3" t="s">
        <v>3196</v>
      </c>
      <c r="H581" s="3" t="s">
        <v>1801</v>
      </c>
      <c r="I581" s="8">
        <v>3.0400000000014495</v>
      </c>
      <c r="J581" s="3" t="s">
        <v>653</v>
      </c>
      <c r="K581" s="3" t="s">
        <v>73</v>
      </c>
      <c r="L581" s="37">
        <v>2.58E-2</v>
      </c>
      <c r="M581" s="37">
        <v>6.6399999999996961E-2</v>
      </c>
      <c r="N581" s="8">
        <v>260934.49857199998</v>
      </c>
      <c r="O581" s="8">
        <v>95.89</v>
      </c>
      <c r="P581" s="8">
        <v>250.21009051899995</v>
      </c>
      <c r="Q581" s="37">
        <v>7.0901924348077436E-4</v>
      </c>
      <c r="R581" s="37">
        <v>6.3860993616490181E-5</v>
      </c>
      <c r="S581" s="60" t="s">
        <v>3760</v>
      </c>
    </row>
    <row r="582" spans="1:19" ht="15" x14ac:dyDescent="0.25">
      <c r="A582" s="60" t="s">
        <v>3761</v>
      </c>
      <c r="B582" s="39" t="s">
        <v>3199</v>
      </c>
      <c r="C582" s="3" t="s">
        <v>2291</v>
      </c>
      <c r="D582" s="3" t="s">
        <v>3200</v>
      </c>
      <c r="E582" s="75" t="s">
        <v>3761</v>
      </c>
      <c r="F582" s="3" t="s">
        <v>1800</v>
      </c>
      <c r="G582" s="3" t="s">
        <v>427</v>
      </c>
      <c r="H582" s="3" t="s">
        <v>1801</v>
      </c>
      <c r="I582" s="8">
        <v>4.8700000000001884</v>
      </c>
      <c r="J582" s="3" t="s">
        <v>653</v>
      </c>
      <c r="K582" s="3" t="s">
        <v>73</v>
      </c>
      <c r="L582" s="37">
        <v>6.7500000000000004E-2</v>
      </c>
      <c r="M582" s="37">
        <v>5.719999999999837E-2</v>
      </c>
      <c r="N582" s="8">
        <v>2456592.1251389994</v>
      </c>
      <c r="O582" s="8">
        <v>101.49</v>
      </c>
      <c r="P582" s="8">
        <v>2493.1953476289996</v>
      </c>
      <c r="Q582" s="37">
        <v>7.0649567951435819E-3</v>
      </c>
      <c r="R582" s="37">
        <v>6.3633697525683204E-4</v>
      </c>
      <c r="S582" s="60" t="s">
        <v>3760</v>
      </c>
    </row>
    <row r="583" spans="1:19" ht="15" x14ac:dyDescent="0.25">
      <c r="A583" s="60" t="s">
        <v>3761</v>
      </c>
      <c r="B583" s="39" t="s">
        <v>3199</v>
      </c>
      <c r="C583" s="3" t="s">
        <v>2291</v>
      </c>
      <c r="D583" s="3" t="s">
        <v>3201</v>
      </c>
      <c r="E583" s="75" t="s">
        <v>3761</v>
      </c>
      <c r="F583" s="3" t="s">
        <v>1800</v>
      </c>
      <c r="G583" s="3" t="s">
        <v>3202</v>
      </c>
      <c r="H583" s="3" t="s">
        <v>1801</v>
      </c>
      <c r="I583" s="8">
        <v>4.8700000000000792</v>
      </c>
      <c r="J583" s="3" t="s">
        <v>653</v>
      </c>
      <c r="K583" s="3" t="s">
        <v>73</v>
      </c>
      <c r="L583" s="37">
        <v>0.02</v>
      </c>
      <c r="M583" s="37">
        <v>5.6900000000006008E-2</v>
      </c>
      <c r="N583" s="8">
        <v>512914.82150100003</v>
      </c>
      <c r="O583" s="8">
        <v>101.66</v>
      </c>
      <c r="P583" s="8">
        <v>521.42920750799999</v>
      </c>
      <c r="Q583" s="37">
        <v>1.4775716737452204E-3</v>
      </c>
      <c r="R583" s="37">
        <v>1.3308411032924084E-4</v>
      </c>
      <c r="S583" s="60" t="s">
        <v>3760</v>
      </c>
    </row>
    <row r="584" spans="1:19" ht="15" x14ac:dyDescent="0.25">
      <c r="A584" s="60" t="s">
        <v>3761</v>
      </c>
      <c r="B584" s="39" t="s">
        <v>3199</v>
      </c>
      <c r="C584" s="3" t="s">
        <v>2291</v>
      </c>
      <c r="D584" s="3" t="s">
        <v>3203</v>
      </c>
      <c r="E584" s="75" t="s">
        <v>3761</v>
      </c>
      <c r="F584" s="3" t="s">
        <v>1800</v>
      </c>
      <c r="G584" s="3" t="s">
        <v>3202</v>
      </c>
      <c r="H584" s="3" t="s">
        <v>1801</v>
      </c>
      <c r="I584" s="8">
        <v>4.8699999999985462</v>
      </c>
      <c r="J584" s="3" t="s">
        <v>653</v>
      </c>
      <c r="K584" s="3" t="s">
        <v>73</v>
      </c>
      <c r="L584" s="37">
        <v>0.02</v>
      </c>
      <c r="M584" s="37">
        <v>5.710000000000573E-2</v>
      </c>
      <c r="N584" s="8">
        <v>269955.17039899994</v>
      </c>
      <c r="O584" s="8">
        <v>101.57</v>
      </c>
      <c r="P584" s="8">
        <v>274.19346648999993</v>
      </c>
      <c r="Q584" s="37">
        <v>7.7698083148788205E-4</v>
      </c>
      <c r="R584" s="37">
        <v>6.9982258416838474E-5</v>
      </c>
      <c r="S584" s="60" t="s">
        <v>3760</v>
      </c>
    </row>
    <row r="585" spans="1:19" ht="15" x14ac:dyDescent="0.25">
      <c r="A585" s="60" t="s">
        <v>3761</v>
      </c>
      <c r="B585" s="39" t="s">
        <v>3204</v>
      </c>
      <c r="C585" s="3" t="s">
        <v>2291</v>
      </c>
      <c r="D585" s="3" t="s">
        <v>3205</v>
      </c>
      <c r="E585" s="75" t="s">
        <v>3761</v>
      </c>
      <c r="F585" s="3" t="s">
        <v>1800</v>
      </c>
      <c r="G585" s="3" t="s">
        <v>3206</v>
      </c>
      <c r="H585" s="3" t="s">
        <v>1801</v>
      </c>
      <c r="I585" s="8">
        <v>0.39000000000001128</v>
      </c>
      <c r="J585" s="3" t="s">
        <v>525</v>
      </c>
      <c r="K585" s="3" t="s">
        <v>73</v>
      </c>
      <c r="L585" s="37">
        <v>3.6799999999999999E-2</v>
      </c>
      <c r="M585" s="37">
        <v>6.3499999999999904E-2</v>
      </c>
      <c r="N585" s="8">
        <v>2641169.1162599996</v>
      </c>
      <c r="O585" s="8">
        <v>100.84</v>
      </c>
      <c r="P585" s="8">
        <v>2663.3549366409998</v>
      </c>
      <c r="Q585" s="37">
        <v>7.5471372812384325E-3</v>
      </c>
      <c r="R585" s="37">
        <v>6.7976672025688337E-4</v>
      </c>
      <c r="S585" s="60" t="s">
        <v>3760</v>
      </c>
    </row>
    <row r="586" spans="1:19" ht="15" x14ac:dyDescent="0.25">
      <c r="A586" s="60" t="s">
        <v>3761</v>
      </c>
      <c r="B586" s="39" t="s">
        <v>3207</v>
      </c>
      <c r="C586" s="3" t="s">
        <v>2291</v>
      </c>
      <c r="D586" s="3" t="s">
        <v>3208</v>
      </c>
      <c r="E586" s="75" t="s">
        <v>3761</v>
      </c>
      <c r="F586" s="3" t="s">
        <v>1800</v>
      </c>
      <c r="G586" s="3" t="s">
        <v>3209</v>
      </c>
      <c r="H586" s="3" t="s">
        <v>1801</v>
      </c>
      <c r="I586" s="8">
        <v>1.8799999999997483</v>
      </c>
      <c r="J586" s="3" t="s">
        <v>308</v>
      </c>
      <c r="K586" s="3" t="s">
        <v>73</v>
      </c>
      <c r="L586" s="37">
        <v>2.3E-2</v>
      </c>
      <c r="M586" s="37">
        <v>6.0999999999995544E-2</v>
      </c>
      <c r="N586" s="8">
        <v>1003151.1450259999</v>
      </c>
      <c r="O586" s="8">
        <v>102.87</v>
      </c>
      <c r="P586" s="8">
        <v>1031.9415828879999</v>
      </c>
      <c r="Q586" s="37">
        <v>2.9242083678477494E-3</v>
      </c>
      <c r="R586" s="37">
        <v>2.6338192316986952E-4</v>
      </c>
      <c r="S586" s="60" t="s">
        <v>3760</v>
      </c>
    </row>
    <row r="587" spans="1:19" ht="15" x14ac:dyDescent="0.25">
      <c r="A587" s="60" t="s">
        <v>3761</v>
      </c>
      <c r="B587" s="39" t="s">
        <v>3210</v>
      </c>
      <c r="C587" s="3" t="s">
        <v>2239</v>
      </c>
      <c r="D587" s="3" t="s">
        <v>3211</v>
      </c>
      <c r="E587" s="75" t="s">
        <v>3761</v>
      </c>
      <c r="F587" s="3" t="s">
        <v>1800</v>
      </c>
      <c r="G587" s="3" t="s">
        <v>3212</v>
      </c>
      <c r="H587" s="3" t="s">
        <v>1801</v>
      </c>
      <c r="I587" s="8">
        <v>0</v>
      </c>
      <c r="J587" s="3" t="s">
        <v>873</v>
      </c>
      <c r="K587" s="3" t="s">
        <v>73</v>
      </c>
      <c r="L587" s="37">
        <v>0</v>
      </c>
      <c r="M587" s="37">
        <v>0</v>
      </c>
      <c r="N587" s="8">
        <v>599.2853860000032</v>
      </c>
      <c r="O587" s="8">
        <v>100</v>
      </c>
      <c r="P587" s="8">
        <v>0.59928538599996273</v>
      </c>
      <c r="Q587" s="37">
        <v>1.6981923875628503E-6</v>
      </c>
      <c r="R587" s="37">
        <v>1.5295530300323092E-7</v>
      </c>
      <c r="S587" s="60" t="s">
        <v>3760</v>
      </c>
    </row>
    <row r="588" spans="1:19" ht="15" x14ac:dyDescent="0.25">
      <c r="A588" s="60" t="s">
        <v>3761</v>
      </c>
      <c r="B588" s="39" t="s">
        <v>3210</v>
      </c>
      <c r="C588" s="3" t="s">
        <v>2239</v>
      </c>
      <c r="D588" s="3" t="s">
        <v>3213</v>
      </c>
      <c r="E588" s="75" t="s">
        <v>3761</v>
      </c>
      <c r="F588" s="3" t="s">
        <v>1800</v>
      </c>
      <c r="G588" s="3" t="s">
        <v>3184</v>
      </c>
      <c r="H588" s="3" t="s">
        <v>1801</v>
      </c>
      <c r="I588" s="8">
        <v>7.5699999999946082</v>
      </c>
      <c r="J588" s="3" t="s">
        <v>873</v>
      </c>
      <c r="K588" s="3" t="s">
        <v>73</v>
      </c>
      <c r="L588" s="37">
        <v>4.0800000000000003E-2</v>
      </c>
      <c r="M588" s="37">
        <v>3.6299999999945036E-2</v>
      </c>
      <c r="N588" s="8">
        <v>62194.382079999996</v>
      </c>
      <c r="O588" s="8">
        <v>112.34</v>
      </c>
      <c r="P588" s="8">
        <v>69.86916872099998</v>
      </c>
      <c r="Q588" s="37">
        <v>1.9798795902450716E-4</v>
      </c>
      <c r="R588" s="37">
        <v>1.7832672249253017E-5</v>
      </c>
      <c r="S588" s="60" t="s">
        <v>3760</v>
      </c>
    </row>
    <row r="589" spans="1:19" ht="15" x14ac:dyDescent="0.25">
      <c r="A589" s="60" t="s">
        <v>3761</v>
      </c>
      <c r="B589" s="39" t="s">
        <v>3210</v>
      </c>
      <c r="C589" s="3" t="s">
        <v>2239</v>
      </c>
      <c r="D589" s="3" t="s">
        <v>3214</v>
      </c>
      <c r="E589" s="75" t="s">
        <v>3761</v>
      </c>
      <c r="F589" s="3" t="s">
        <v>1800</v>
      </c>
      <c r="G589" s="3" t="s">
        <v>3215</v>
      </c>
      <c r="H589" s="3" t="s">
        <v>1801</v>
      </c>
      <c r="I589" s="8">
        <v>7.4099999999957369</v>
      </c>
      <c r="J589" s="3" t="s">
        <v>873</v>
      </c>
      <c r="K589" s="3" t="s">
        <v>73</v>
      </c>
      <c r="L589" s="37">
        <v>3.8199999999999998E-2</v>
      </c>
      <c r="M589" s="37">
        <v>4.3799999999995613E-2</v>
      </c>
      <c r="N589" s="8">
        <v>110512.65427699998</v>
      </c>
      <c r="O589" s="8">
        <v>105.64</v>
      </c>
      <c r="P589" s="8">
        <v>116.74556782199998</v>
      </c>
      <c r="Q589" s="37">
        <v>3.3082140694322746E-4</v>
      </c>
      <c r="R589" s="37">
        <v>2.9796911651203466E-5</v>
      </c>
      <c r="S589" s="60" t="s">
        <v>3760</v>
      </c>
    </row>
    <row r="590" spans="1:19" ht="15" x14ac:dyDescent="0.25">
      <c r="A590" s="60" t="s">
        <v>3761</v>
      </c>
      <c r="B590" s="39" t="s">
        <v>3210</v>
      </c>
      <c r="C590" s="3" t="s">
        <v>2239</v>
      </c>
      <c r="D590" s="3" t="s">
        <v>3216</v>
      </c>
      <c r="E590" s="75" t="s">
        <v>3761</v>
      </c>
      <c r="F590" s="3" t="s">
        <v>1800</v>
      </c>
      <c r="G590" s="3" t="s">
        <v>3217</v>
      </c>
      <c r="H590" s="3" t="s">
        <v>1801</v>
      </c>
      <c r="I590" s="8">
        <v>7.5699999999942991</v>
      </c>
      <c r="J590" s="3" t="s">
        <v>873</v>
      </c>
      <c r="K590" s="3" t="s">
        <v>73</v>
      </c>
      <c r="L590" s="37">
        <v>3.44E-2</v>
      </c>
      <c r="M590" s="37">
        <v>3.6899999999951694E-2</v>
      </c>
      <c r="N590" s="8">
        <v>71302.465340999988</v>
      </c>
      <c r="O590" s="8">
        <v>111.1</v>
      </c>
      <c r="P590" s="8">
        <v>79.217038966999979</v>
      </c>
      <c r="Q590" s="37">
        <v>2.2447697821724859E-4</v>
      </c>
      <c r="R590" s="37">
        <v>2.0218524398018588E-5</v>
      </c>
      <c r="S590" s="60" t="s">
        <v>3760</v>
      </c>
    </row>
    <row r="591" spans="1:19" ht="15" x14ac:dyDescent="0.25">
      <c r="A591" s="60" t="s">
        <v>3761</v>
      </c>
      <c r="B591" s="39" t="s">
        <v>3210</v>
      </c>
      <c r="C591" s="3" t="s">
        <v>2239</v>
      </c>
      <c r="D591" s="3" t="s">
        <v>3218</v>
      </c>
      <c r="E591" s="75" t="s">
        <v>3761</v>
      </c>
      <c r="F591" s="3" t="s">
        <v>1800</v>
      </c>
      <c r="G591" s="3" t="s">
        <v>3219</v>
      </c>
      <c r="H591" s="3" t="s">
        <v>1801</v>
      </c>
      <c r="I591" s="8">
        <v>7.5300000000006877</v>
      </c>
      <c r="J591" s="3" t="s">
        <v>873</v>
      </c>
      <c r="K591" s="3" t="s">
        <v>73</v>
      </c>
      <c r="L591" s="37">
        <v>4.0099999999999997E-2</v>
      </c>
      <c r="M591" s="37">
        <v>3.6999999999986863E-2</v>
      </c>
      <c r="N591" s="8">
        <v>95122.330841999981</v>
      </c>
      <c r="O591" s="8">
        <v>111.56</v>
      </c>
      <c r="P591" s="8">
        <v>106.11847216699998</v>
      </c>
      <c r="Q591" s="37">
        <v>3.0070745228185953E-4</v>
      </c>
      <c r="R591" s="37">
        <v>2.7084563454621635E-5</v>
      </c>
      <c r="S591" s="60" t="s">
        <v>3760</v>
      </c>
    </row>
    <row r="592" spans="1:19" ht="15" x14ac:dyDescent="0.25">
      <c r="A592" s="60" t="s">
        <v>3761</v>
      </c>
      <c r="B592" s="39" t="s">
        <v>3210</v>
      </c>
      <c r="C592" s="3" t="s">
        <v>2239</v>
      </c>
      <c r="D592" s="3" t="s">
        <v>3220</v>
      </c>
      <c r="E592" s="75" t="s">
        <v>3761</v>
      </c>
      <c r="F592" s="3" t="s">
        <v>1800</v>
      </c>
      <c r="G592" s="3" t="s">
        <v>3221</v>
      </c>
      <c r="H592" s="3" t="s">
        <v>1801</v>
      </c>
      <c r="I592" s="8">
        <v>7.4999999999988969</v>
      </c>
      <c r="J592" s="3" t="s">
        <v>873</v>
      </c>
      <c r="K592" s="3" t="s">
        <v>73</v>
      </c>
      <c r="L592" s="37">
        <v>3.6200000000000003E-2</v>
      </c>
      <c r="M592" s="37">
        <v>3.8799999999995061E-2</v>
      </c>
      <c r="N592" s="8">
        <v>190180.29718699996</v>
      </c>
      <c r="O592" s="8">
        <v>109.59</v>
      </c>
      <c r="P592" s="8">
        <v>208.41858757699998</v>
      </c>
      <c r="Q592" s="37">
        <v>5.9059484365581475E-4</v>
      </c>
      <c r="R592" s="37">
        <v>5.3194569664255816E-5</v>
      </c>
      <c r="S592" s="60" t="s">
        <v>3760</v>
      </c>
    </row>
    <row r="593" spans="1:19" ht="15" x14ac:dyDescent="0.25">
      <c r="A593" s="60" t="s">
        <v>3761</v>
      </c>
      <c r="B593" s="39" t="s">
        <v>3210</v>
      </c>
      <c r="C593" s="3" t="s">
        <v>2239</v>
      </c>
      <c r="D593" s="3" t="s">
        <v>3222</v>
      </c>
      <c r="E593" s="75" t="s">
        <v>3761</v>
      </c>
      <c r="F593" s="3" t="s">
        <v>1800</v>
      </c>
      <c r="G593" s="3" t="s">
        <v>3223</v>
      </c>
      <c r="H593" s="3" t="s">
        <v>1801</v>
      </c>
      <c r="I593" s="8">
        <v>7.5799999999980354</v>
      </c>
      <c r="J593" s="3" t="s">
        <v>873</v>
      </c>
      <c r="K593" s="3" t="s">
        <v>73</v>
      </c>
      <c r="L593" s="37">
        <v>3.8199999999999998E-2</v>
      </c>
      <c r="M593" s="37">
        <v>3.3799999999971304E-2</v>
      </c>
      <c r="N593" s="8">
        <v>134344.58791699997</v>
      </c>
      <c r="O593" s="8">
        <v>115.23</v>
      </c>
      <c r="P593" s="8">
        <v>154.80526850799998</v>
      </c>
      <c r="Q593" s="37">
        <v>4.3867101497269774E-4</v>
      </c>
      <c r="R593" s="37">
        <v>3.9510869619535717E-5</v>
      </c>
      <c r="S593" s="60" t="s">
        <v>3760</v>
      </c>
    </row>
    <row r="594" spans="1:19" ht="15" x14ac:dyDescent="0.25">
      <c r="A594" s="60" t="s">
        <v>3761</v>
      </c>
      <c r="B594" s="39" t="s">
        <v>3210</v>
      </c>
      <c r="C594" s="3" t="s">
        <v>2239</v>
      </c>
      <c r="D594" s="3" t="s">
        <v>3224</v>
      </c>
      <c r="E594" s="75" t="s">
        <v>3761</v>
      </c>
      <c r="F594" s="3" t="s">
        <v>1800</v>
      </c>
      <c r="G594" s="3" t="s">
        <v>3225</v>
      </c>
      <c r="H594" s="3" t="s">
        <v>1801</v>
      </c>
      <c r="I594" s="8">
        <v>7.6000000000006542</v>
      </c>
      <c r="J594" s="3" t="s">
        <v>873</v>
      </c>
      <c r="K594" s="3" t="s">
        <v>73</v>
      </c>
      <c r="L594" s="37">
        <v>3.7199999999999997E-2</v>
      </c>
      <c r="M594" s="37">
        <v>3.6299999999992179E-2</v>
      </c>
      <c r="N594" s="8">
        <v>319003.03628999996</v>
      </c>
      <c r="O594" s="8">
        <v>109.67</v>
      </c>
      <c r="P594" s="8">
        <v>349.85062976499995</v>
      </c>
      <c r="Q594" s="37">
        <v>9.9137020546506195E-4</v>
      </c>
      <c r="R594" s="37">
        <v>8.9292197560078768E-5</v>
      </c>
      <c r="S594" s="60" t="s">
        <v>3760</v>
      </c>
    </row>
    <row r="595" spans="1:19" ht="15" x14ac:dyDescent="0.25">
      <c r="A595" s="60" t="s">
        <v>3761</v>
      </c>
      <c r="B595" s="39" t="s">
        <v>3210</v>
      </c>
      <c r="C595" s="3" t="s">
        <v>2239</v>
      </c>
      <c r="D595" s="3" t="s">
        <v>3226</v>
      </c>
      <c r="E595" s="75" t="s">
        <v>3761</v>
      </c>
      <c r="F595" s="3" t="s">
        <v>1800</v>
      </c>
      <c r="G595" s="3" t="s">
        <v>3227</v>
      </c>
      <c r="H595" s="3" t="s">
        <v>1801</v>
      </c>
      <c r="I595" s="8">
        <v>7.4700000000004811</v>
      </c>
      <c r="J595" s="3" t="s">
        <v>873</v>
      </c>
      <c r="K595" s="3" t="s">
        <v>73</v>
      </c>
      <c r="L595" s="37">
        <v>2.75E-2</v>
      </c>
      <c r="M595" s="37">
        <v>4.6399999999995466E-2</v>
      </c>
      <c r="N595" s="8">
        <v>371387.39797499997</v>
      </c>
      <c r="O595" s="8">
        <v>96.34</v>
      </c>
      <c r="P595" s="8">
        <v>357.79461900799993</v>
      </c>
      <c r="Q595" s="37">
        <v>1.0138810531755125E-3</v>
      </c>
      <c r="R595" s="37">
        <v>9.1319737877435244E-5</v>
      </c>
      <c r="S595" s="60" t="s">
        <v>3760</v>
      </c>
    </row>
    <row r="596" spans="1:19" ht="15" x14ac:dyDescent="0.25">
      <c r="A596" s="60" t="s">
        <v>3761</v>
      </c>
      <c r="B596" s="39" t="s">
        <v>3210</v>
      </c>
      <c r="C596" s="3" t="s">
        <v>2239</v>
      </c>
      <c r="D596" s="3" t="s">
        <v>3228</v>
      </c>
      <c r="E596" s="75" t="s">
        <v>3761</v>
      </c>
      <c r="F596" s="3" t="s">
        <v>1800</v>
      </c>
      <c r="G596" s="3" t="s">
        <v>3229</v>
      </c>
      <c r="H596" s="3" t="s">
        <v>1801</v>
      </c>
      <c r="I596" s="8">
        <v>7.7999999999965199</v>
      </c>
      <c r="J596" s="3" t="s">
        <v>873</v>
      </c>
      <c r="K596" s="3" t="s">
        <v>73</v>
      </c>
      <c r="L596" s="37">
        <v>2.7900000000000001E-2</v>
      </c>
      <c r="M596" s="37">
        <v>3.1900000000019628E-2</v>
      </c>
      <c r="N596" s="8">
        <v>75559.905348999979</v>
      </c>
      <c r="O596" s="8">
        <v>108.25</v>
      </c>
      <c r="P596" s="8">
        <v>81.793597404999986</v>
      </c>
      <c r="Q596" s="37">
        <v>2.3177816063841097E-4</v>
      </c>
      <c r="R596" s="37">
        <v>2.0876138092255822E-5</v>
      </c>
      <c r="S596" s="60" t="s">
        <v>3760</v>
      </c>
    </row>
    <row r="597" spans="1:19" ht="15" x14ac:dyDescent="0.25">
      <c r="A597" s="60" t="s">
        <v>3761</v>
      </c>
      <c r="B597" s="39" t="s">
        <v>3210</v>
      </c>
      <c r="C597" s="3" t="s">
        <v>2239</v>
      </c>
      <c r="D597" s="3" t="s">
        <v>3230</v>
      </c>
      <c r="E597" s="75" t="s">
        <v>3761</v>
      </c>
      <c r="F597" s="3" t="s">
        <v>1800</v>
      </c>
      <c r="G597" s="3" t="s">
        <v>2002</v>
      </c>
      <c r="H597" s="3" t="s">
        <v>1801</v>
      </c>
      <c r="I597" s="8">
        <v>7.5800000000009398</v>
      </c>
      <c r="J597" s="3" t="s">
        <v>873</v>
      </c>
      <c r="K597" s="3" t="s">
        <v>73</v>
      </c>
      <c r="L597" s="37">
        <v>2.75E-2</v>
      </c>
      <c r="M597" s="37">
        <v>4.1699999999977991E-2</v>
      </c>
      <c r="N597" s="8">
        <v>62290.13663999999</v>
      </c>
      <c r="O597" s="8">
        <v>100.5</v>
      </c>
      <c r="P597" s="8">
        <v>62.601587219999992</v>
      </c>
      <c r="Q597" s="37">
        <v>1.7739384498583854E-4</v>
      </c>
      <c r="R597" s="37">
        <v>1.5977771134433909E-5</v>
      </c>
      <c r="S597" s="60" t="s">
        <v>3760</v>
      </c>
    </row>
    <row r="598" spans="1:19" ht="15" x14ac:dyDescent="0.25">
      <c r="A598" s="60" t="s">
        <v>3761</v>
      </c>
      <c r="B598" s="39" t="s">
        <v>3210</v>
      </c>
      <c r="C598" s="3" t="s">
        <v>2239</v>
      </c>
      <c r="D598" s="3" t="s">
        <v>3231</v>
      </c>
      <c r="E598" s="75" t="s">
        <v>3761</v>
      </c>
      <c r="F598" s="3" t="s">
        <v>1800</v>
      </c>
      <c r="G598" s="3" t="s">
        <v>3232</v>
      </c>
      <c r="H598" s="3" t="s">
        <v>1801</v>
      </c>
      <c r="I598" s="8">
        <v>7.4800000000035967</v>
      </c>
      <c r="J598" s="3" t="s">
        <v>873</v>
      </c>
      <c r="K598" s="3" t="s">
        <v>73</v>
      </c>
      <c r="L598" s="37">
        <v>2.75E-2</v>
      </c>
      <c r="M598" s="37">
        <v>4.5999999999973208E-2</v>
      </c>
      <c r="N598" s="8">
        <v>101034.91278499998</v>
      </c>
      <c r="O598" s="8">
        <v>97.38</v>
      </c>
      <c r="P598" s="8">
        <v>98.387797893999988</v>
      </c>
      <c r="Q598" s="37">
        <v>2.7880107427260609E-4</v>
      </c>
      <c r="R598" s="37">
        <v>2.5111467408114557E-5</v>
      </c>
      <c r="S598" s="60" t="s">
        <v>3760</v>
      </c>
    </row>
    <row r="599" spans="1:19" ht="15" x14ac:dyDescent="0.25">
      <c r="A599" s="60" t="s">
        <v>3761</v>
      </c>
      <c r="B599" s="39" t="s">
        <v>3210</v>
      </c>
      <c r="C599" s="3" t="s">
        <v>2239</v>
      </c>
      <c r="D599" s="3" t="s">
        <v>3233</v>
      </c>
      <c r="E599" s="75" t="s">
        <v>3761</v>
      </c>
      <c r="F599" s="3" t="s">
        <v>1800</v>
      </c>
      <c r="G599" s="3" t="s">
        <v>3234</v>
      </c>
      <c r="H599" s="3" t="s">
        <v>1801</v>
      </c>
      <c r="I599" s="8">
        <v>7.3499999999955525</v>
      </c>
      <c r="J599" s="3" t="s">
        <v>873</v>
      </c>
      <c r="K599" s="3" t="s">
        <v>73</v>
      </c>
      <c r="L599" s="37">
        <v>2.75E-2</v>
      </c>
      <c r="M599" s="37">
        <v>5.1599999999917184E-2</v>
      </c>
      <c r="N599" s="8">
        <v>52418.26404699999</v>
      </c>
      <c r="O599" s="8">
        <v>93.59</v>
      </c>
      <c r="P599" s="8">
        <v>49.058253269999994</v>
      </c>
      <c r="Q599" s="37">
        <v>1.3901615857231912E-4</v>
      </c>
      <c r="R599" s="37">
        <v>1.252111292719319E-5</v>
      </c>
      <c r="S599" s="60" t="s">
        <v>3760</v>
      </c>
    </row>
    <row r="600" spans="1:19" ht="15" x14ac:dyDescent="0.25">
      <c r="A600" s="60" t="s">
        <v>3761</v>
      </c>
      <c r="B600" s="39" t="s">
        <v>3210</v>
      </c>
      <c r="C600" s="3" t="s">
        <v>2239</v>
      </c>
      <c r="D600" s="3" t="s">
        <v>3235</v>
      </c>
      <c r="E600" s="75" t="s">
        <v>3761</v>
      </c>
      <c r="F600" s="3" t="s">
        <v>1800</v>
      </c>
      <c r="G600" s="3" t="s">
        <v>3236</v>
      </c>
      <c r="H600" s="3" t="s">
        <v>1801</v>
      </c>
      <c r="I600" s="8">
        <v>7.2699999999978484</v>
      </c>
      <c r="J600" s="3" t="s">
        <v>873</v>
      </c>
      <c r="K600" s="3" t="s">
        <v>73</v>
      </c>
      <c r="L600" s="37">
        <v>2.75E-2</v>
      </c>
      <c r="M600" s="37">
        <v>5.5400000000026532E-2</v>
      </c>
      <c r="N600" s="8">
        <v>100682.26013299999</v>
      </c>
      <c r="O600" s="8">
        <v>91.05</v>
      </c>
      <c r="P600" s="8">
        <v>91.671197786999983</v>
      </c>
      <c r="Q600" s="37">
        <v>2.5976827380980297E-4</v>
      </c>
      <c r="R600" s="37">
        <v>2.3397192993090221E-5</v>
      </c>
      <c r="S600" s="60" t="s">
        <v>3760</v>
      </c>
    </row>
    <row r="601" spans="1:19" ht="15" x14ac:dyDescent="0.25">
      <c r="A601" s="60" t="s">
        <v>3761</v>
      </c>
      <c r="B601" s="39" t="s">
        <v>3210</v>
      </c>
      <c r="C601" s="3" t="s">
        <v>2239</v>
      </c>
      <c r="D601" s="3" t="s">
        <v>3237</v>
      </c>
      <c r="E601" s="75" t="s">
        <v>3761</v>
      </c>
      <c r="F601" s="3" t="s">
        <v>1800</v>
      </c>
      <c r="G601" s="3" t="s">
        <v>3238</v>
      </c>
      <c r="H601" s="3" t="s">
        <v>1801</v>
      </c>
      <c r="I601" s="8">
        <v>6.709999999996346</v>
      </c>
      <c r="J601" s="3" t="s">
        <v>873</v>
      </c>
      <c r="K601" s="3" t="s">
        <v>73</v>
      </c>
      <c r="L601" s="37">
        <v>2.75E-2</v>
      </c>
      <c r="M601" s="37">
        <v>8.1600000000013898E-2</v>
      </c>
      <c r="N601" s="8">
        <v>112795.19942499998</v>
      </c>
      <c r="O601" s="8">
        <v>74.97</v>
      </c>
      <c r="P601" s="8">
        <v>84.562560841999996</v>
      </c>
      <c r="Q601" s="37">
        <v>2.396245602670406E-4</v>
      </c>
      <c r="R601" s="37">
        <v>2.1582859216123225E-5</v>
      </c>
      <c r="S601" s="60" t="s">
        <v>3760</v>
      </c>
    </row>
    <row r="602" spans="1:19" ht="15" x14ac:dyDescent="0.25">
      <c r="A602" s="60" t="s">
        <v>3761</v>
      </c>
      <c r="B602" s="39" t="s">
        <v>3210</v>
      </c>
      <c r="C602" s="3" t="s">
        <v>2239</v>
      </c>
      <c r="D602" s="3" t="s">
        <v>3239</v>
      </c>
      <c r="E602" s="75" t="s">
        <v>3761</v>
      </c>
      <c r="F602" s="3" t="s">
        <v>1800</v>
      </c>
      <c r="G602" s="3" t="s">
        <v>3240</v>
      </c>
      <c r="H602" s="3" t="s">
        <v>1801</v>
      </c>
      <c r="I602" s="8">
        <v>6.9500000000029747</v>
      </c>
      <c r="J602" s="3" t="s">
        <v>873</v>
      </c>
      <c r="K602" s="3" t="s">
        <v>73</v>
      </c>
      <c r="L602" s="37">
        <v>2.75E-2</v>
      </c>
      <c r="M602" s="37">
        <v>7.0200000000022175E-2</v>
      </c>
      <c r="N602" s="8">
        <v>136911.50682599997</v>
      </c>
      <c r="O602" s="8">
        <v>80.209999999999994</v>
      </c>
      <c r="P602" s="8">
        <v>109.81671947299999</v>
      </c>
      <c r="Q602" s="37">
        <v>3.1118715956171371E-4</v>
      </c>
      <c r="R602" s="37">
        <v>2.8028465225772365E-5</v>
      </c>
      <c r="S602" s="60" t="s">
        <v>3760</v>
      </c>
    </row>
    <row r="603" spans="1:19" ht="15" x14ac:dyDescent="0.25">
      <c r="A603" s="60" t="s">
        <v>3761</v>
      </c>
      <c r="B603" s="39" t="s">
        <v>3210</v>
      </c>
      <c r="C603" s="3" t="s">
        <v>2239</v>
      </c>
      <c r="D603" s="3" t="s">
        <v>3241</v>
      </c>
      <c r="E603" s="75" t="s">
        <v>3761</v>
      </c>
      <c r="F603" s="3" t="s">
        <v>1800</v>
      </c>
      <c r="G603" s="3" t="s">
        <v>3242</v>
      </c>
      <c r="H603" s="3" t="s">
        <v>1801</v>
      </c>
      <c r="I603" s="8">
        <v>7.5699999999992231</v>
      </c>
      <c r="J603" s="3" t="s">
        <v>873</v>
      </c>
      <c r="K603" s="3" t="s">
        <v>73</v>
      </c>
      <c r="L603" s="37">
        <v>3.2599999999999997E-2</v>
      </c>
      <c r="M603" s="37">
        <v>4.069999999999542E-2</v>
      </c>
      <c r="N603" s="8">
        <v>202107.47923399997</v>
      </c>
      <c r="O603" s="8">
        <v>97.05</v>
      </c>
      <c r="P603" s="8">
        <v>196.14530857399996</v>
      </c>
      <c r="Q603" s="37">
        <v>5.5581610641270286E-4</v>
      </c>
      <c r="R603" s="37">
        <v>5.0062066932498602E-5</v>
      </c>
      <c r="S603" s="60" t="s">
        <v>3760</v>
      </c>
    </row>
    <row r="604" spans="1:19" ht="15" x14ac:dyDescent="0.25">
      <c r="A604" s="60" t="s">
        <v>3761</v>
      </c>
      <c r="B604" s="39" t="s">
        <v>3210</v>
      </c>
      <c r="C604" s="3" t="s">
        <v>2239</v>
      </c>
      <c r="D604" s="3" t="s">
        <v>3243</v>
      </c>
      <c r="E604" s="75" t="s">
        <v>3761</v>
      </c>
      <c r="F604" s="3" t="s">
        <v>1800</v>
      </c>
      <c r="G604" s="3" t="s">
        <v>2820</v>
      </c>
      <c r="H604" s="3" t="s">
        <v>1801</v>
      </c>
      <c r="I604" s="8">
        <v>7.4500000000030386</v>
      </c>
      <c r="J604" s="3" t="s">
        <v>873</v>
      </c>
      <c r="K604" s="3" t="s">
        <v>73</v>
      </c>
      <c r="L604" s="37">
        <v>3.4599999999999999E-2</v>
      </c>
      <c r="M604" s="37">
        <v>4.2199999999999543E-2</v>
      </c>
      <c r="N604" s="8">
        <v>97793.947997999989</v>
      </c>
      <c r="O604" s="8">
        <v>97.91</v>
      </c>
      <c r="P604" s="8">
        <v>95.750054317999982</v>
      </c>
      <c r="Q604" s="37">
        <v>2.7132651179244193E-4</v>
      </c>
      <c r="R604" s="37">
        <v>2.4438237462353904E-5</v>
      </c>
      <c r="S604" s="60" t="s">
        <v>3760</v>
      </c>
    </row>
    <row r="605" spans="1:19" ht="15" x14ac:dyDescent="0.25">
      <c r="A605" s="60" t="s">
        <v>3761</v>
      </c>
      <c r="B605" s="39" t="s">
        <v>3210</v>
      </c>
      <c r="C605" s="3" t="s">
        <v>2239</v>
      </c>
      <c r="D605" s="3" t="s">
        <v>3244</v>
      </c>
      <c r="E605" s="75" t="s">
        <v>3761</v>
      </c>
      <c r="F605" s="3" t="s">
        <v>1800</v>
      </c>
      <c r="G605" s="3" t="s">
        <v>3245</v>
      </c>
      <c r="H605" s="3" t="s">
        <v>1801</v>
      </c>
      <c r="I605" s="8">
        <v>7.3299999999993624</v>
      </c>
      <c r="J605" s="3" t="s">
        <v>873</v>
      </c>
      <c r="K605" s="3" t="s">
        <v>73</v>
      </c>
      <c r="L605" s="37">
        <v>3.9699999999999999E-2</v>
      </c>
      <c r="M605" s="37">
        <v>4.3799999999982964E-2</v>
      </c>
      <c r="N605" s="8">
        <v>111113.81082299999</v>
      </c>
      <c r="O605" s="8">
        <v>98.41</v>
      </c>
      <c r="P605" s="8">
        <v>109.34710121399998</v>
      </c>
      <c r="Q605" s="37">
        <v>3.0985640434704479E-4</v>
      </c>
      <c r="R605" s="37">
        <v>2.790860479737006E-5</v>
      </c>
      <c r="S605" s="60" t="s">
        <v>3760</v>
      </c>
    </row>
    <row r="606" spans="1:19" ht="15" x14ac:dyDescent="0.25">
      <c r="A606" s="60" t="s">
        <v>3761</v>
      </c>
      <c r="B606" s="39" t="s">
        <v>3210</v>
      </c>
      <c r="C606" s="3" t="s">
        <v>2239</v>
      </c>
      <c r="D606" s="3" t="s">
        <v>3246</v>
      </c>
      <c r="E606" s="75" t="s">
        <v>3761</v>
      </c>
      <c r="F606" s="3" t="s">
        <v>1800</v>
      </c>
      <c r="G606" s="3" t="s">
        <v>3247</v>
      </c>
      <c r="H606" s="3" t="s">
        <v>1801</v>
      </c>
      <c r="I606" s="8">
        <v>7.1999999999944224</v>
      </c>
      <c r="J606" s="3" t="s">
        <v>873</v>
      </c>
      <c r="K606" s="3" t="s">
        <v>73</v>
      </c>
      <c r="L606" s="37">
        <v>4.4499999999999998E-2</v>
      </c>
      <c r="M606" s="37">
        <v>4.6899999999963679E-2</v>
      </c>
      <c r="N606" s="8">
        <v>80212.393769999981</v>
      </c>
      <c r="O606" s="8">
        <v>98.94</v>
      </c>
      <c r="P606" s="8">
        <v>79.362142199999994</v>
      </c>
      <c r="Q606" s="37">
        <v>2.2488815661646854E-4</v>
      </c>
      <c r="R606" s="37">
        <v>2.025555902207042E-5</v>
      </c>
      <c r="S606" s="60" t="s">
        <v>3760</v>
      </c>
    </row>
    <row r="607" spans="1:19" ht="15" x14ac:dyDescent="0.25">
      <c r="A607" s="60" t="s">
        <v>3761</v>
      </c>
      <c r="B607" s="39" t="s">
        <v>3248</v>
      </c>
      <c r="C607" s="3" t="s">
        <v>2239</v>
      </c>
      <c r="D607" s="3" t="s">
        <v>3249</v>
      </c>
      <c r="E607" s="75" t="s">
        <v>3761</v>
      </c>
      <c r="F607" s="3" t="s">
        <v>1800</v>
      </c>
      <c r="G607" s="3" t="s">
        <v>3250</v>
      </c>
      <c r="H607" s="3" t="s">
        <v>1801</v>
      </c>
      <c r="I607" s="8">
        <v>1.0800000000004559</v>
      </c>
      <c r="J607" s="3" t="s">
        <v>462</v>
      </c>
      <c r="K607" s="3" t="s">
        <v>73</v>
      </c>
      <c r="L607" s="37">
        <v>6.5000000000000002E-2</v>
      </c>
      <c r="M607" s="37">
        <v>4.9500000000020888E-2</v>
      </c>
      <c r="N607" s="8">
        <v>209592.40987899998</v>
      </c>
      <c r="O607" s="8">
        <v>101</v>
      </c>
      <c r="P607" s="8">
        <v>211.68833377799996</v>
      </c>
      <c r="Q607" s="37">
        <v>5.9986030922116573E-4</v>
      </c>
      <c r="R607" s="37">
        <v>5.4029105317220406E-5</v>
      </c>
      <c r="S607" s="60" t="s">
        <v>3760</v>
      </c>
    </row>
    <row r="608" spans="1:19" ht="15" x14ac:dyDescent="0.25">
      <c r="A608" s="60" t="s">
        <v>3761</v>
      </c>
      <c r="B608" s="39" t="s">
        <v>3251</v>
      </c>
      <c r="C608" s="3" t="s">
        <v>2291</v>
      </c>
      <c r="D608" s="3" t="s">
        <v>3252</v>
      </c>
      <c r="E608" s="75" t="s">
        <v>3761</v>
      </c>
      <c r="F608" s="3" t="s">
        <v>630</v>
      </c>
      <c r="G608" s="3" t="s">
        <v>3253</v>
      </c>
      <c r="H608" s="3" t="s">
        <v>263</v>
      </c>
      <c r="I608" s="8">
        <v>7.6199999999977557</v>
      </c>
      <c r="J608" s="3" t="s">
        <v>2821</v>
      </c>
      <c r="K608" s="3" t="s">
        <v>73</v>
      </c>
      <c r="L608" s="37">
        <v>3.075E-2</v>
      </c>
      <c r="M608" s="37">
        <v>3.2100000000030618E-2</v>
      </c>
      <c r="N608" s="8">
        <v>93236.305601999979</v>
      </c>
      <c r="O608" s="8">
        <v>100.11</v>
      </c>
      <c r="P608" s="8">
        <v>93.338865495999983</v>
      </c>
      <c r="Q608" s="37">
        <v>2.644939365317175E-4</v>
      </c>
      <c r="R608" s="37">
        <v>2.382283097075119E-5</v>
      </c>
      <c r="S608" s="60" t="s">
        <v>3760</v>
      </c>
    </row>
    <row r="609" spans="1:19" ht="15" x14ac:dyDescent="0.25">
      <c r="A609" s="60" t="s">
        <v>3761</v>
      </c>
      <c r="B609" s="39" t="s">
        <v>3251</v>
      </c>
      <c r="C609" s="3" t="s">
        <v>2291</v>
      </c>
      <c r="D609" s="3" t="s">
        <v>3254</v>
      </c>
      <c r="E609" s="75" t="s">
        <v>3761</v>
      </c>
      <c r="F609" s="3" t="s">
        <v>630</v>
      </c>
      <c r="G609" s="3" t="s">
        <v>3253</v>
      </c>
      <c r="H609" s="3" t="s">
        <v>263</v>
      </c>
      <c r="I609" s="8">
        <v>0</v>
      </c>
      <c r="J609" s="3" t="s">
        <v>2821</v>
      </c>
      <c r="K609" s="3" t="s">
        <v>73</v>
      </c>
      <c r="L609" s="37">
        <v>0</v>
      </c>
      <c r="M609" s="37">
        <v>0</v>
      </c>
      <c r="N609" s="8">
        <v>1.1540150000000722</v>
      </c>
      <c r="O609" s="8">
        <v>100</v>
      </c>
      <c r="P609" s="8">
        <v>1.1540150000008964E-3</v>
      </c>
      <c r="Q609" s="37">
        <v>3.2701272781161843E-9</v>
      </c>
      <c r="R609" s="37">
        <v>2.9453865907456256E-10</v>
      </c>
      <c r="S609" s="60" t="s">
        <v>3760</v>
      </c>
    </row>
    <row r="610" spans="1:19" ht="15" x14ac:dyDescent="0.25">
      <c r="A610" s="60" t="s">
        <v>3761</v>
      </c>
      <c r="B610" s="39" t="s">
        <v>3255</v>
      </c>
      <c r="C610" s="3" t="s">
        <v>2239</v>
      </c>
      <c r="D610" s="3" t="s">
        <v>3256</v>
      </c>
      <c r="E610" s="75" t="s">
        <v>3761</v>
      </c>
      <c r="F610" s="3" t="s">
        <v>1800</v>
      </c>
      <c r="G610" s="3" t="s">
        <v>3257</v>
      </c>
      <c r="H610" s="3" t="s">
        <v>1801</v>
      </c>
      <c r="I610" s="8">
        <v>2.7499999999966147</v>
      </c>
      <c r="J610" s="3" t="s">
        <v>2300</v>
      </c>
      <c r="K610" s="3" t="s">
        <v>73</v>
      </c>
      <c r="L610" s="37">
        <v>3.4000000000000002E-2</v>
      </c>
      <c r="M610" s="37">
        <v>5.5700000000040217E-2</v>
      </c>
      <c r="N610" s="8">
        <v>106509.84189399998</v>
      </c>
      <c r="O610" s="8">
        <v>94.78</v>
      </c>
      <c r="P610" s="8">
        <v>100.95002814199998</v>
      </c>
      <c r="Q610" s="37">
        <v>2.8606165496418515E-4</v>
      </c>
      <c r="R610" s="37">
        <v>2.5765424125735744E-5</v>
      </c>
      <c r="S610" s="60" t="s">
        <v>3760</v>
      </c>
    </row>
    <row r="611" spans="1:19" ht="15" x14ac:dyDescent="0.25">
      <c r="A611" s="60" t="s">
        <v>3761</v>
      </c>
      <c r="B611" s="39" t="s">
        <v>3258</v>
      </c>
      <c r="C611" s="3" t="s">
        <v>2291</v>
      </c>
      <c r="D611" s="3" t="s">
        <v>3259</v>
      </c>
      <c r="E611" s="75" t="s">
        <v>3761</v>
      </c>
      <c r="F611" s="3" t="s">
        <v>1800</v>
      </c>
      <c r="G611" s="3" t="s">
        <v>3260</v>
      </c>
      <c r="H611" s="3" t="s">
        <v>1801</v>
      </c>
      <c r="I611" s="8">
        <v>4.7399999999981306</v>
      </c>
      <c r="J611" s="3" t="s">
        <v>308</v>
      </c>
      <c r="K611" s="3" t="s">
        <v>73</v>
      </c>
      <c r="L611" s="37">
        <v>2.92E-2</v>
      </c>
      <c r="M611" s="37">
        <v>2.6200000000006413E-2</v>
      </c>
      <c r="N611" s="8">
        <v>212517.95359699999</v>
      </c>
      <c r="O611" s="8">
        <v>115.02</v>
      </c>
      <c r="P611" s="8">
        <v>244.43815017199998</v>
      </c>
      <c r="Q611" s="37">
        <v>6.9266332126453856E-4</v>
      </c>
      <c r="R611" s="37">
        <v>6.2387824229556376E-5</v>
      </c>
      <c r="S611" s="60" t="s">
        <v>3760</v>
      </c>
    </row>
    <row r="612" spans="1:19" ht="15" x14ac:dyDescent="0.25">
      <c r="A612" s="60" t="s">
        <v>3761</v>
      </c>
      <c r="B612" s="39" t="s">
        <v>3258</v>
      </c>
      <c r="C612" s="3" t="s">
        <v>2291</v>
      </c>
      <c r="D612" s="3" t="s">
        <v>3261</v>
      </c>
      <c r="E612" s="75" t="s">
        <v>3761</v>
      </c>
      <c r="F612" s="3" t="s">
        <v>1800</v>
      </c>
      <c r="G612" s="3" t="s">
        <v>3262</v>
      </c>
      <c r="H612" s="3" t="s">
        <v>1801</v>
      </c>
      <c r="I612" s="8">
        <v>4.7399999999995179</v>
      </c>
      <c r="J612" s="3" t="s">
        <v>308</v>
      </c>
      <c r="K612" s="3" t="s">
        <v>73</v>
      </c>
      <c r="L612" s="37">
        <v>2.8299999999999999E-2</v>
      </c>
      <c r="M612" s="37">
        <v>2.6299999999992621E-2</v>
      </c>
      <c r="N612" s="8">
        <v>522249.91540699988</v>
      </c>
      <c r="O612" s="8">
        <v>114.31</v>
      </c>
      <c r="P612" s="8">
        <v>596.98387814899991</v>
      </c>
      <c r="Q612" s="37">
        <v>1.6916706147919363E-3</v>
      </c>
      <c r="R612" s="37">
        <v>1.5236789032985006E-4</v>
      </c>
      <c r="S612" s="60" t="s">
        <v>3760</v>
      </c>
    </row>
    <row r="613" spans="1:19" ht="15" x14ac:dyDescent="0.25">
      <c r="A613" s="60" t="s">
        <v>3761</v>
      </c>
      <c r="B613" s="39" t="s">
        <v>3258</v>
      </c>
      <c r="C613" s="3" t="s">
        <v>2291</v>
      </c>
      <c r="D613" s="3" t="s">
        <v>3263</v>
      </c>
      <c r="E613" s="75" t="s">
        <v>3761</v>
      </c>
      <c r="F613" s="3" t="s">
        <v>1800</v>
      </c>
      <c r="G613" s="3" t="s">
        <v>2803</v>
      </c>
      <c r="H613" s="3" t="s">
        <v>1801</v>
      </c>
      <c r="I613" s="8">
        <v>4.7999999999998595</v>
      </c>
      <c r="J613" s="3" t="s">
        <v>308</v>
      </c>
      <c r="K613" s="3" t="s">
        <v>73</v>
      </c>
      <c r="L613" s="37">
        <v>4.5999999999999999E-2</v>
      </c>
      <c r="M613" s="37">
        <v>5.4299999999997045E-2</v>
      </c>
      <c r="N613" s="8">
        <v>992055.28222799988</v>
      </c>
      <c r="O613" s="8">
        <v>97.12</v>
      </c>
      <c r="P613" s="8">
        <v>963.48409009999989</v>
      </c>
      <c r="Q613" s="37">
        <v>2.7302206687647157E-3</v>
      </c>
      <c r="R613" s="37">
        <v>2.4590955224802844E-4</v>
      </c>
      <c r="S613" s="60" t="s">
        <v>3760</v>
      </c>
    </row>
    <row r="614" spans="1:19" ht="15" x14ac:dyDescent="0.25">
      <c r="A614" s="60" t="s">
        <v>3761</v>
      </c>
      <c r="B614" s="39" t="s">
        <v>3264</v>
      </c>
      <c r="C614" s="3" t="s">
        <v>2239</v>
      </c>
      <c r="D614" s="3" t="s">
        <v>3265</v>
      </c>
      <c r="E614" s="75" t="s">
        <v>3761</v>
      </c>
      <c r="F614" s="3" t="s">
        <v>1800</v>
      </c>
      <c r="G614" s="3" t="s">
        <v>3266</v>
      </c>
      <c r="H614" s="3" t="s">
        <v>1801</v>
      </c>
      <c r="I614" s="8">
        <v>0.61000000002342314</v>
      </c>
      <c r="J614" s="3" t="s">
        <v>2300</v>
      </c>
      <c r="K614" s="3" t="s">
        <v>73</v>
      </c>
      <c r="L614" s="37">
        <v>6.25E-2</v>
      </c>
      <c r="M614" s="37">
        <v>4.8000000000119399E-2</v>
      </c>
      <c r="N614" s="8">
        <v>12655.398771999999</v>
      </c>
      <c r="O614" s="8">
        <v>100.7</v>
      </c>
      <c r="P614" s="8">
        <v>12.743986346999998</v>
      </c>
      <c r="Q614" s="37">
        <v>3.6112578593200731E-5</v>
      </c>
      <c r="R614" s="37">
        <v>3.2526411267678471E-6</v>
      </c>
      <c r="S614" s="60" t="s">
        <v>3760</v>
      </c>
    </row>
    <row r="615" spans="1:19" ht="15" x14ac:dyDescent="0.25">
      <c r="A615" s="60" t="s">
        <v>3761</v>
      </c>
      <c r="B615" s="39" t="s">
        <v>3264</v>
      </c>
      <c r="C615" s="3" t="s">
        <v>2239</v>
      </c>
      <c r="D615" s="3" t="s">
        <v>3267</v>
      </c>
      <c r="E615" s="75" t="s">
        <v>3761</v>
      </c>
      <c r="F615" s="3" t="s">
        <v>1800</v>
      </c>
      <c r="G615" s="3" t="s">
        <v>3268</v>
      </c>
      <c r="H615" s="3" t="s">
        <v>1801</v>
      </c>
      <c r="I615" s="8">
        <v>2.4899999999913165</v>
      </c>
      <c r="J615" s="3" t="s">
        <v>2300</v>
      </c>
      <c r="K615" s="3" t="s">
        <v>73</v>
      </c>
      <c r="L615" s="37">
        <v>1.2999999999999999E-2</v>
      </c>
      <c r="M615" s="37">
        <v>4.8400000000068007E-2</v>
      </c>
      <c r="N615" s="8">
        <v>56926.345767999992</v>
      </c>
      <c r="O615" s="8">
        <v>100.7</v>
      </c>
      <c r="P615" s="8">
        <v>57.324829880999992</v>
      </c>
      <c r="Q615" s="37">
        <v>1.6244112070214182E-4</v>
      </c>
      <c r="R615" s="37">
        <v>1.4630987053733304E-5</v>
      </c>
      <c r="S615" s="60" t="s">
        <v>3760</v>
      </c>
    </row>
    <row r="616" spans="1:19" ht="15" x14ac:dyDescent="0.25">
      <c r="A616" s="60" t="s">
        <v>3761</v>
      </c>
      <c r="B616" s="39" t="s">
        <v>3269</v>
      </c>
      <c r="C616" s="3" t="s">
        <v>2291</v>
      </c>
      <c r="D616" s="3" t="s">
        <v>3270</v>
      </c>
      <c r="E616" s="75" t="s">
        <v>3761</v>
      </c>
      <c r="F616" s="3" t="s">
        <v>1800</v>
      </c>
      <c r="G616" s="3" t="s">
        <v>3196</v>
      </c>
      <c r="H616" s="3" t="s">
        <v>1801</v>
      </c>
      <c r="I616" s="8">
        <v>3.0400000000014495</v>
      </c>
      <c r="J616" s="3" t="s">
        <v>653</v>
      </c>
      <c r="K616" s="3" t="s">
        <v>73</v>
      </c>
      <c r="L616" s="37">
        <v>2.58E-2</v>
      </c>
      <c r="M616" s="37">
        <v>6.6399999999996961E-2</v>
      </c>
      <c r="N616" s="8">
        <v>260934.49857199998</v>
      </c>
      <c r="O616" s="8">
        <v>95.89</v>
      </c>
      <c r="P616" s="8">
        <v>250.21009051899995</v>
      </c>
      <c r="Q616" s="37">
        <v>7.0901924348077436E-4</v>
      </c>
      <c r="R616" s="37">
        <v>6.3860993616490181E-5</v>
      </c>
      <c r="S616" s="60" t="s">
        <v>3760</v>
      </c>
    </row>
    <row r="617" spans="1:19" ht="15" x14ac:dyDescent="0.25">
      <c r="A617" s="60" t="s">
        <v>3761</v>
      </c>
      <c r="B617" s="39" t="s">
        <v>3271</v>
      </c>
      <c r="C617" s="3" t="s">
        <v>2291</v>
      </c>
      <c r="D617" s="3" t="s">
        <v>3272</v>
      </c>
      <c r="E617" s="75" t="s">
        <v>3761</v>
      </c>
      <c r="F617" s="3" t="s">
        <v>1800</v>
      </c>
      <c r="G617" s="3" t="s">
        <v>2618</v>
      </c>
      <c r="H617" s="3" t="s">
        <v>1801</v>
      </c>
      <c r="I617" s="8">
        <v>1.9300000000004054</v>
      </c>
      <c r="J617" s="3" t="s">
        <v>308</v>
      </c>
      <c r="K617" s="3" t="s">
        <v>73</v>
      </c>
      <c r="L617" s="37">
        <v>2.5000000000000001E-2</v>
      </c>
      <c r="M617" s="37">
        <v>5.8800000000002212E-2</v>
      </c>
      <c r="N617" s="8">
        <v>315273.77035999997</v>
      </c>
      <c r="O617" s="8">
        <v>103.76</v>
      </c>
      <c r="P617" s="8">
        <v>327.12806412599991</v>
      </c>
      <c r="Q617" s="37">
        <v>9.2698137020310971E-4</v>
      </c>
      <c r="R617" s="37">
        <v>8.3492728736848907E-5</v>
      </c>
      <c r="S617" s="60" t="s">
        <v>3760</v>
      </c>
    </row>
    <row r="618" spans="1:19" ht="15" x14ac:dyDescent="0.25">
      <c r="A618" s="60" t="s">
        <v>3761</v>
      </c>
      <c r="B618" s="39" t="s">
        <v>3273</v>
      </c>
      <c r="C618" s="3" t="s">
        <v>2291</v>
      </c>
      <c r="D618" s="3" t="s">
        <v>3274</v>
      </c>
      <c r="E618" s="75" t="s">
        <v>3761</v>
      </c>
      <c r="F618" s="3" t="s">
        <v>1800</v>
      </c>
      <c r="G618" s="3" t="s">
        <v>3196</v>
      </c>
      <c r="H618" s="3" t="s">
        <v>1801</v>
      </c>
      <c r="I618" s="8">
        <v>3.0400000000003278</v>
      </c>
      <c r="J618" s="3" t="s">
        <v>653</v>
      </c>
      <c r="K618" s="3" t="s">
        <v>73</v>
      </c>
      <c r="L618" s="37">
        <v>2.58E-2</v>
      </c>
      <c r="M618" s="37">
        <v>6.6400000000001902E-2</v>
      </c>
      <c r="N618" s="8">
        <v>782803.45570999989</v>
      </c>
      <c r="O618" s="8">
        <v>95.89</v>
      </c>
      <c r="P618" s="8">
        <v>750.63023359199985</v>
      </c>
      <c r="Q618" s="37">
        <v>2.1270576228610678E-3</v>
      </c>
      <c r="R618" s="37">
        <v>1.9158297115968301E-4</v>
      </c>
      <c r="S618" s="60" t="s">
        <v>3760</v>
      </c>
    </row>
    <row r="619" spans="1:19" ht="15" x14ac:dyDescent="0.25">
      <c r="A619" s="60" t="s">
        <v>3761</v>
      </c>
      <c r="B619" s="39" t="s">
        <v>3275</v>
      </c>
      <c r="C619" s="3" t="s">
        <v>2291</v>
      </c>
      <c r="D619" s="3" t="s">
        <v>3276</v>
      </c>
      <c r="E619" s="75" t="s">
        <v>3761</v>
      </c>
      <c r="F619" s="3" t="s">
        <v>110</v>
      </c>
      <c r="G619" s="3" t="s">
        <v>3277</v>
      </c>
      <c r="H619" s="3" t="s">
        <v>1801</v>
      </c>
      <c r="I619" s="8">
        <v>2.0800000000021535</v>
      </c>
      <c r="J619" s="3" t="s">
        <v>308</v>
      </c>
      <c r="K619" s="3" t="s">
        <v>73</v>
      </c>
      <c r="L619" s="37">
        <v>1.7100000000000001E-2</v>
      </c>
      <c r="M619" s="37">
        <v>2.3799999999976385E-2</v>
      </c>
      <c r="N619" s="8">
        <v>141133.96161999996</v>
      </c>
      <c r="O619" s="8">
        <v>111.55</v>
      </c>
      <c r="P619" s="8">
        <v>157.43493406599995</v>
      </c>
      <c r="Q619" s="37">
        <v>4.4612268680844656E-4</v>
      </c>
      <c r="R619" s="37">
        <v>4.0182037816887801E-5</v>
      </c>
      <c r="S619" s="60" t="s">
        <v>3760</v>
      </c>
    </row>
    <row r="620" spans="1:19" ht="15" x14ac:dyDescent="0.25">
      <c r="A620" s="60" t="s">
        <v>3761</v>
      </c>
      <c r="B620" s="39" t="s">
        <v>3275</v>
      </c>
      <c r="C620" s="3" t="s">
        <v>2291</v>
      </c>
      <c r="D620" s="3" t="s">
        <v>3278</v>
      </c>
      <c r="E620" s="75" t="s">
        <v>3761</v>
      </c>
      <c r="F620" s="3" t="s">
        <v>110</v>
      </c>
      <c r="G620" s="3" t="s">
        <v>3279</v>
      </c>
      <c r="H620" s="3" t="s">
        <v>1801</v>
      </c>
      <c r="I620" s="8">
        <v>2.0800000000032983</v>
      </c>
      <c r="J620" s="3" t="s">
        <v>308</v>
      </c>
      <c r="K620" s="3" t="s">
        <v>73</v>
      </c>
      <c r="L620" s="37">
        <v>1.6899999999999998E-2</v>
      </c>
      <c r="M620" s="37">
        <v>2.3899999999992434E-2</v>
      </c>
      <c r="N620" s="8">
        <v>122360.01632899999</v>
      </c>
      <c r="O620" s="8">
        <v>111.48</v>
      </c>
      <c r="P620" s="8">
        <v>136.40694601499996</v>
      </c>
      <c r="Q620" s="37">
        <v>3.8653576867530025E-4</v>
      </c>
      <c r="R620" s="37">
        <v>3.4815075165992752E-5</v>
      </c>
      <c r="S620" s="60" t="s">
        <v>3760</v>
      </c>
    </row>
    <row r="621" spans="1:19" ht="15" x14ac:dyDescent="0.25">
      <c r="A621" s="60" t="s">
        <v>3761</v>
      </c>
      <c r="B621" s="39" t="s">
        <v>3275</v>
      </c>
      <c r="C621" s="3" t="s">
        <v>2291</v>
      </c>
      <c r="D621" s="3" t="s">
        <v>3280</v>
      </c>
      <c r="E621" s="75" t="s">
        <v>3761</v>
      </c>
      <c r="F621" s="3" t="s">
        <v>110</v>
      </c>
      <c r="G621" s="3" t="s">
        <v>3281</v>
      </c>
      <c r="H621" s="3" t="s">
        <v>1801</v>
      </c>
      <c r="I621" s="8">
        <v>2.0899999999969801</v>
      </c>
      <c r="J621" s="3" t="s">
        <v>308</v>
      </c>
      <c r="K621" s="3" t="s">
        <v>73</v>
      </c>
      <c r="L621" s="37">
        <v>1.2500000000000001E-2</v>
      </c>
      <c r="M621" s="37">
        <v>2.3099999999995669E-2</v>
      </c>
      <c r="N621" s="8">
        <v>150568.02486999996</v>
      </c>
      <c r="O621" s="8">
        <v>108.3</v>
      </c>
      <c r="P621" s="8">
        <v>163.06517078399995</v>
      </c>
      <c r="Q621" s="37">
        <v>4.6207706406850715E-4</v>
      </c>
      <c r="R621" s="37">
        <v>4.1619040258962467E-5</v>
      </c>
      <c r="S621" s="60" t="s">
        <v>3760</v>
      </c>
    </row>
    <row r="622" spans="1:19" ht="15" x14ac:dyDescent="0.25">
      <c r="A622" s="60" t="s">
        <v>3761</v>
      </c>
      <c r="B622" s="39" t="s">
        <v>3275</v>
      </c>
      <c r="C622" s="3" t="s">
        <v>2291</v>
      </c>
      <c r="D622" s="3" t="s">
        <v>3282</v>
      </c>
      <c r="E622" s="75" t="s">
        <v>3761</v>
      </c>
      <c r="F622" s="3" t="s">
        <v>110</v>
      </c>
      <c r="G622" s="3" t="s">
        <v>3283</v>
      </c>
      <c r="H622" s="3" t="s">
        <v>1801</v>
      </c>
      <c r="I622" s="8">
        <v>2.0900000000013508</v>
      </c>
      <c r="J622" s="3" t="s">
        <v>308</v>
      </c>
      <c r="K622" s="3" t="s">
        <v>73</v>
      </c>
      <c r="L622" s="37">
        <v>1.2E-2</v>
      </c>
      <c r="M622" s="37">
        <v>2.6500000000019366E-2</v>
      </c>
      <c r="N622" s="8">
        <v>79846.655648999978</v>
      </c>
      <c r="O622" s="8">
        <v>107.22</v>
      </c>
      <c r="P622" s="8">
        <v>85.611584092999976</v>
      </c>
      <c r="Q622" s="37">
        <v>2.4259717288340217E-4</v>
      </c>
      <c r="R622" s="37">
        <v>2.1850600884721411E-5</v>
      </c>
      <c r="S622" s="60" t="s">
        <v>3760</v>
      </c>
    </row>
    <row r="623" spans="1:19" ht="15" x14ac:dyDescent="0.25">
      <c r="A623" s="60" t="s">
        <v>3761</v>
      </c>
      <c r="B623" s="39" t="s">
        <v>3284</v>
      </c>
      <c r="C623" s="3" t="s">
        <v>2239</v>
      </c>
      <c r="D623" s="3" t="s">
        <v>3285</v>
      </c>
      <c r="E623" s="75" t="s">
        <v>3761</v>
      </c>
      <c r="F623" s="3" t="s">
        <v>110</v>
      </c>
      <c r="G623" s="3" t="s">
        <v>995</v>
      </c>
      <c r="H623" s="3" t="s">
        <v>1801</v>
      </c>
      <c r="I623" s="8">
        <v>5.6299999999998676</v>
      </c>
      <c r="J623" s="3" t="s">
        <v>308</v>
      </c>
      <c r="K623" s="3" t="s">
        <v>73</v>
      </c>
      <c r="L623" s="37">
        <v>3.5400000000000002E-3</v>
      </c>
      <c r="M623" s="37">
        <v>3.5899999999998891E-2</v>
      </c>
      <c r="N623" s="8">
        <v>1079894.8797069998</v>
      </c>
      <c r="O623" s="8">
        <v>91.14</v>
      </c>
      <c r="P623" s="8">
        <v>984.21619321599985</v>
      </c>
      <c r="Q623" s="37">
        <v>2.7889691390465547E-3</v>
      </c>
      <c r="R623" s="37">
        <v>2.5120099633807707E-4</v>
      </c>
      <c r="S623" s="60" t="s">
        <v>3760</v>
      </c>
    </row>
    <row r="624" spans="1:19" ht="15" x14ac:dyDescent="0.25">
      <c r="A624" s="60" t="s">
        <v>3761</v>
      </c>
      <c r="B624" s="39" t="s">
        <v>3286</v>
      </c>
      <c r="C624" s="3" t="s">
        <v>2291</v>
      </c>
      <c r="D624" s="3" t="s">
        <v>3287</v>
      </c>
      <c r="E624" s="75" t="s">
        <v>3761</v>
      </c>
      <c r="F624" s="3" t="s">
        <v>682</v>
      </c>
      <c r="G624" s="3" t="s">
        <v>3288</v>
      </c>
      <c r="H624" s="3" t="s">
        <v>263</v>
      </c>
      <c r="I624" s="8">
        <v>0</v>
      </c>
      <c r="J624" s="3" t="s">
        <v>606</v>
      </c>
      <c r="K624" s="3" t="s">
        <v>73</v>
      </c>
      <c r="L624" s="37">
        <v>0</v>
      </c>
      <c r="M624" s="37">
        <v>0</v>
      </c>
      <c r="N624" s="8">
        <v>1087.94446899998</v>
      </c>
      <c r="O624" s="8">
        <v>100</v>
      </c>
      <c r="P624" s="8">
        <v>1.0879444690000355</v>
      </c>
      <c r="Q624" s="37">
        <v>3.0829035022507331E-6</v>
      </c>
      <c r="R624" s="37">
        <v>2.7767551119058988E-7</v>
      </c>
      <c r="S624" s="60" t="s">
        <v>3760</v>
      </c>
    </row>
    <row r="625" spans="1:19" ht="15" x14ac:dyDescent="0.25">
      <c r="A625" s="60" t="s">
        <v>3761</v>
      </c>
      <c r="B625" s="39" t="s">
        <v>3289</v>
      </c>
      <c r="C625" s="3" t="s">
        <v>2239</v>
      </c>
      <c r="D625" s="3" t="s">
        <v>3290</v>
      </c>
      <c r="E625" s="75" t="s">
        <v>3761</v>
      </c>
      <c r="F625" s="3" t="s">
        <v>110</v>
      </c>
      <c r="G625" s="3" t="s">
        <v>3291</v>
      </c>
      <c r="H625" s="3" t="s">
        <v>1801</v>
      </c>
      <c r="I625" s="8">
        <v>2.6900000000001048</v>
      </c>
      <c r="J625" s="3" t="s">
        <v>308</v>
      </c>
      <c r="K625" s="3" t="s">
        <v>73</v>
      </c>
      <c r="L625" s="37">
        <v>2.9000000000000001E-2</v>
      </c>
      <c r="M625" s="37">
        <v>6.4799999999999289E-2</v>
      </c>
      <c r="N625" s="8">
        <v>2088422.4795349997</v>
      </c>
      <c r="O625" s="8">
        <v>91.27</v>
      </c>
      <c r="P625" s="8">
        <v>1906.1031969419996</v>
      </c>
      <c r="Q625" s="37">
        <v>5.4013163253680899E-3</v>
      </c>
      <c r="R625" s="37">
        <v>4.8649374547522984E-4</v>
      </c>
      <c r="S625" s="60" t="s">
        <v>3760</v>
      </c>
    </row>
    <row r="626" spans="1:19" ht="15" x14ac:dyDescent="0.25">
      <c r="A626" s="60" t="s">
        <v>3761</v>
      </c>
      <c r="B626" s="39" t="s">
        <v>3292</v>
      </c>
      <c r="C626" s="3" t="s">
        <v>2291</v>
      </c>
      <c r="D626" s="3" t="s">
        <v>3293</v>
      </c>
      <c r="E626" s="75" t="s">
        <v>3761</v>
      </c>
      <c r="F626" s="3" t="s">
        <v>3294</v>
      </c>
      <c r="G626" s="3" t="s">
        <v>3295</v>
      </c>
      <c r="H626" s="3" t="s">
        <v>268</v>
      </c>
      <c r="I626" s="8">
        <v>2.5500000000001259</v>
      </c>
      <c r="J626" s="3" t="s">
        <v>653</v>
      </c>
      <c r="K626" s="3" t="s">
        <v>73</v>
      </c>
      <c r="L626" s="37">
        <v>3.2399999999999998E-2</v>
      </c>
      <c r="M626" s="37">
        <v>2.2900000000001232E-2</v>
      </c>
      <c r="N626" s="8">
        <v>1323272.7541499997</v>
      </c>
      <c r="O626" s="8">
        <v>117.08</v>
      </c>
      <c r="P626" s="8">
        <v>1549.2877405229997</v>
      </c>
      <c r="Q626" s="37">
        <v>4.3902099209553727E-3</v>
      </c>
      <c r="R626" s="37">
        <v>3.9542391876530954E-4</v>
      </c>
      <c r="S626" s="60" t="s">
        <v>3760</v>
      </c>
    </row>
    <row r="627" spans="1:19" ht="15" x14ac:dyDescent="0.25">
      <c r="A627" s="60" t="s">
        <v>3761</v>
      </c>
      <c r="B627" s="39" t="s">
        <v>3292</v>
      </c>
      <c r="C627" s="3" t="s">
        <v>2291</v>
      </c>
      <c r="D627" s="3" t="s">
        <v>3296</v>
      </c>
      <c r="E627" s="75" t="s">
        <v>3761</v>
      </c>
      <c r="F627" s="3" t="s">
        <v>3294</v>
      </c>
      <c r="G627" s="3" t="s">
        <v>3297</v>
      </c>
      <c r="H627" s="3" t="s">
        <v>268</v>
      </c>
      <c r="I627" s="8">
        <v>2.5499999999994523</v>
      </c>
      <c r="J627" s="3" t="s">
        <v>653</v>
      </c>
      <c r="K627" s="3" t="s">
        <v>73</v>
      </c>
      <c r="L627" s="37">
        <v>3.2500000000000001E-2</v>
      </c>
      <c r="M627" s="37">
        <v>2.369999999999221E-2</v>
      </c>
      <c r="N627" s="8">
        <v>372764.40566599992</v>
      </c>
      <c r="O627" s="8">
        <v>116.65</v>
      </c>
      <c r="P627" s="8">
        <v>434.82967908799992</v>
      </c>
      <c r="Q627" s="37">
        <v>1.2321749673263091E-3</v>
      </c>
      <c r="R627" s="37">
        <v>1.1098135691849965E-4</v>
      </c>
      <c r="S627" s="60" t="s">
        <v>3760</v>
      </c>
    </row>
    <row r="628" spans="1:19" ht="15" x14ac:dyDescent="0.25">
      <c r="A628" s="60" t="s">
        <v>3761</v>
      </c>
      <c r="B628" s="39" t="s">
        <v>3298</v>
      </c>
      <c r="C628" s="3" t="s">
        <v>2291</v>
      </c>
      <c r="D628" s="3" t="s">
        <v>3299</v>
      </c>
      <c r="E628" s="75" t="s">
        <v>3761</v>
      </c>
      <c r="F628" s="3" t="s">
        <v>3294</v>
      </c>
      <c r="G628" s="3" t="s">
        <v>3300</v>
      </c>
      <c r="H628" s="3" t="s">
        <v>268</v>
      </c>
      <c r="I628" s="8">
        <v>0.62999999999999823</v>
      </c>
      <c r="J628" s="3" t="s">
        <v>873</v>
      </c>
      <c r="K628" s="3" t="s">
        <v>73</v>
      </c>
      <c r="L628" s="37">
        <v>4.6890000000000001E-2</v>
      </c>
      <c r="M628" s="37">
        <v>6.4300000000000981E-2</v>
      </c>
      <c r="N628" s="8">
        <v>407145.65235599992</v>
      </c>
      <c r="O628" s="8">
        <v>100.12</v>
      </c>
      <c r="P628" s="8">
        <v>407.63422703799995</v>
      </c>
      <c r="Q628" s="37">
        <v>1.1551113333273259E-3</v>
      </c>
      <c r="R628" s="37">
        <v>1.0404027558097168E-4</v>
      </c>
      <c r="S628" s="60" t="s">
        <v>3760</v>
      </c>
    </row>
    <row r="629" spans="1:19" ht="15" x14ac:dyDescent="0.25">
      <c r="A629" s="60" t="s">
        <v>3761</v>
      </c>
      <c r="B629" s="39" t="s">
        <v>3301</v>
      </c>
      <c r="C629" s="3" t="s">
        <v>2291</v>
      </c>
      <c r="D629" s="3" t="s">
        <v>3302</v>
      </c>
      <c r="E629" s="75" t="s">
        <v>3761</v>
      </c>
      <c r="F629" s="3" t="s">
        <v>110</v>
      </c>
      <c r="G629" s="3" t="s">
        <v>3303</v>
      </c>
      <c r="H629" s="3" t="s">
        <v>1801</v>
      </c>
      <c r="I629" s="8">
        <v>1.7100000000004452</v>
      </c>
      <c r="J629" s="3" t="s">
        <v>308</v>
      </c>
      <c r="K629" s="3" t="s">
        <v>73</v>
      </c>
      <c r="L629" s="37">
        <v>7.6499999999999999E-2</v>
      </c>
      <c r="M629" s="37">
        <v>7.0699999999995822E-2</v>
      </c>
      <c r="N629" s="8">
        <v>285002.22986499994</v>
      </c>
      <c r="O629" s="8">
        <v>100.81</v>
      </c>
      <c r="P629" s="8">
        <v>287.31074762399993</v>
      </c>
      <c r="Q629" s="37">
        <v>8.1415121389277181E-4</v>
      </c>
      <c r="R629" s="37">
        <v>7.3330175381444154E-5</v>
      </c>
      <c r="S629" s="60" t="s">
        <v>3760</v>
      </c>
    </row>
    <row r="630" spans="1:19" ht="15" x14ac:dyDescent="0.25">
      <c r="A630" s="60" t="s">
        <v>3761</v>
      </c>
      <c r="B630" s="39" t="s">
        <v>3301</v>
      </c>
      <c r="C630" s="3" t="s">
        <v>2291</v>
      </c>
      <c r="D630" s="3" t="s">
        <v>3304</v>
      </c>
      <c r="E630" s="75" t="s">
        <v>3761</v>
      </c>
      <c r="F630" s="3" t="s">
        <v>110</v>
      </c>
      <c r="G630" s="3" t="s">
        <v>3305</v>
      </c>
      <c r="H630" s="3" t="s">
        <v>1801</v>
      </c>
      <c r="I630" s="8">
        <v>0</v>
      </c>
      <c r="J630" s="3" t="s">
        <v>308</v>
      </c>
      <c r="K630" s="3" t="s">
        <v>73</v>
      </c>
      <c r="L630" s="37">
        <v>0</v>
      </c>
      <c r="M630" s="37">
        <v>0</v>
      </c>
      <c r="N630" s="8">
        <v>293.66582499999981</v>
      </c>
      <c r="O630" s="8">
        <v>100</v>
      </c>
      <c r="P630" s="8">
        <v>0.29366582499999994</v>
      </c>
      <c r="Q630" s="37">
        <v>8.321595689676889E-7</v>
      </c>
      <c r="R630" s="37">
        <v>7.495217853447135E-8</v>
      </c>
      <c r="S630" s="60" t="s">
        <v>3760</v>
      </c>
    </row>
    <row r="631" spans="1:19" ht="15" x14ac:dyDescent="0.25">
      <c r="A631" s="60" t="s">
        <v>3761</v>
      </c>
      <c r="B631" s="39" t="s">
        <v>3306</v>
      </c>
      <c r="C631" s="3" t="s">
        <v>2239</v>
      </c>
      <c r="D631" s="3" t="s">
        <v>3307</v>
      </c>
      <c r="E631" s="75" t="s">
        <v>3761</v>
      </c>
      <c r="F631" s="3" t="s">
        <v>110</v>
      </c>
      <c r="G631" s="3" t="s">
        <v>3308</v>
      </c>
      <c r="H631" s="3" t="s">
        <v>1801</v>
      </c>
      <c r="I631" s="8">
        <v>0</v>
      </c>
      <c r="J631" s="3" t="s">
        <v>600</v>
      </c>
      <c r="K631" s="3" t="s">
        <v>73</v>
      </c>
      <c r="L631" s="37">
        <v>0</v>
      </c>
      <c r="M631" s="37">
        <v>0</v>
      </c>
      <c r="N631" s="8">
        <v>135.25744600011967</v>
      </c>
      <c r="O631" s="8">
        <v>100</v>
      </c>
      <c r="P631" s="8">
        <v>0.1352574459999687</v>
      </c>
      <c r="Q631" s="37">
        <v>3.8327843549042325E-7</v>
      </c>
      <c r="R631" s="37">
        <v>3.4521688864226111E-8</v>
      </c>
      <c r="S631" s="60" t="s">
        <v>3760</v>
      </c>
    </row>
    <row r="632" spans="1:19" ht="15" x14ac:dyDescent="0.25">
      <c r="A632" s="60" t="s">
        <v>3761</v>
      </c>
      <c r="B632" s="39" t="s">
        <v>3306</v>
      </c>
      <c r="C632" s="3" t="s">
        <v>2239</v>
      </c>
      <c r="D632" s="3" t="s">
        <v>3309</v>
      </c>
      <c r="E632" s="75" t="s">
        <v>3761</v>
      </c>
      <c r="F632" s="3" t="s">
        <v>110</v>
      </c>
      <c r="G632" s="3" t="s">
        <v>3308</v>
      </c>
      <c r="H632" s="3" t="s">
        <v>1801</v>
      </c>
      <c r="I632" s="8">
        <v>0</v>
      </c>
      <c r="J632" s="3" t="s">
        <v>600</v>
      </c>
      <c r="K632" s="3" t="s">
        <v>73</v>
      </c>
      <c r="L632" s="37">
        <v>0</v>
      </c>
      <c r="M632" s="37">
        <v>0</v>
      </c>
      <c r="N632" s="8">
        <v>6435.8074870000055</v>
      </c>
      <c r="O632" s="8">
        <v>100</v>
      </c>
      <c r="P632" s="8">
        <v>6.4358074870000053</v>
      </c>
      <c r="Q632" s="37">
        <v>1.8237119638762701E-5</v>
      </c>
      <c r="R632" s="37">
        <v>1.6426078580274429E-6</v>
      </c>
      <c r="S632" s="60" t="s">
        <v>3760</v>
      </c>
    </row>
    <row r="633" spans="1:19" ht="15" x14ac:dyDescent="0.25">
      <c r="A633" s="60" t="s">
        <v>3761</v>
      </c>
      <c r="B633" s="39" t="s">
        <v>3306</v>
      </c>
      <c r="C633" s="3" t="s">
        <v>2239</v>
      </c>
      <c r="D633" s="3" t="s">
        <v>3310</v>
      </c>
      <c r="E633" s="75" t="s">
        <v>3761</v>
      </c>
      <c r="F633" s="3" t="s">
        <v>110</v>
      </c>
      <c r="G633" s="3" t="s">
        <v>3308</v>
      </c>
      <c r="H633" s="3" t="s">
        <v>1801</v>
      </c>
      <c r="I633" s="8">
        <v>1.9900000000001181</v>
      </c>
      <c r="J633" s="3" t="s">
        <v>600</v>
      </c>
      <c r="K633" s="3" t="s">
        <v>73</v>
      </c>
      <c r="L633" s="37">
        <v>4.7500000000000001E-2</v>
      </c>
      <c r="M633" s="37">
        <v>9.4099999999999365E-2</v>
      </c>
      <c r="N633" s="8">
        <v>2209503.9515969995</v>
      </c>
      <c r="O633" s="8">
        <v>98.15</v>
      </c>
      <c r="P633" s="8">
        <v>2168.6281283269996</v>
      </c>
      <c r="Q633" s="37">
        <v>6.1452320797620976E-3</v>
      </c>
      <c r="R633" s="37">
        <v>5.534978496365443E-4</v>
      </c>
      <c r="S633" s="60" t="s">
        <v>3760</v>
      </c>
    </row>
    <row r="634" spans="1:19" ht="15" x14ac:dyDescent="0.25">
      <c r="A634" s="60" t="s">
        <v>3761</v>
      </c>
      <c r="B634" s="39" t="s">
        <v>3306</v>
      </c>
      <c r="C634" s="3" t="s">
        <v>2239</v>
      </c>
      <c r="D634" s="3" t="s">
        <v>3311</v>
      </c>
      <c r="E634" s="75" t="s">
        <v>3761</v>
      </c>
      <c r="F634" s="3" t="s">
        <v>110</v>
      </c>
      <c r="G634" s="3" t="s">
        <v>3312</v>
      </c>
      <c r="H634" s="3" t="s">
        <v>1801</v>
      </c>
      <c r="I634" s="8">
        <v>1.9899999999999123</v>
      </c>
      <c r="J634" s="3" t="s">
        <v>600</v>
      </c>
      <c r="K634" s="3" t="s">
        <v>73</v>
      </c>
      <c r="L634" s="37">
        <v>4.4999999999999998E-2</v>
      </c>
      <c r="M634" s="37">
        <v>9.5599999999995203E-2</v>
      </c>
      <c r="N634" s="8">
        <v>623358.94268199988</v>
      </c>
      <c r="O634" s="8">
        <v>97.38</v>
      </c>
      <c r="P634" s="8">
        <v>607.02693827899986</v>
      </c>
      <c r="Q634" s="37">
        <v>1.7201295905304218E-3</v>
      </c>
      <c r="R634" s="37">
        <v>1.5493117543766328E-4</v>
      </c>
      <c r="S634" s="60" t="s">
        <v>3760</v>
      </c>
    </row>
    <row r="635" spans="1:19" ht="15" x14ac:dyDescent="0.25">
      <c r="A635" s="60" t="s">
        <v>3761</v>
      </c>
      <c r="B635" s="39" t="s">
        <v>3306</v>
      </c>
      <c r="C635" s="3" t="s">
        <v>2239</v>
      </c>
      <c r="D635" s="3" t="s">
        <v>3313</v>
      </c>
      <c r="E635" s="75" t="s">
        <v>3761</v>
      </c>
      <c r="F635" s="3" t="s">
        <v>110</v>
      </c>
      <c r="G635" s="3" t="s">
        <v>3312</v>
      </c>
      <c r="H635" s="3" t="s">
        <v>1801</v>
      </c>
      <c r="I635" s="8">
        <v>1.9899999999999012</v>
      </c>
      <c r="J635" s="3" t="s">
        <v>600</v>
      </c>
      <c r="K635" s="3" t="s">
        <v>73</v>
      </c>
      <c r="L635" s="37">
        <v>0.09</v>
      </c>
      <c r="M635" s="37">
        <v>9.4100000000001918E-2</v>
      </c>
      <c r="N635" s="8">
        <v>1524268.0266949998</v>
      </c>
      <c r="O635" s="8">
        <v>98.15</v>
      </c>
      <c r="P635" s="8">
        <v>1496.0690679059996</v>
      </c>
      <c r="Q635" s="37">
        <v>4.2394044002040379E-3</v>
      </c>
      <c r="R635" s="37">
        <v>3.8184094413298055E-4</v>
      </c>
      <c r="S635" s="60" t="s">
        <v>3760</v>
      </c>
    </row>
    <row r="636" spans="1:19" ht="15" x14ac:dyDescent="0.25">
      <c r="A636" s="60" t="s">
        <v>3761</v>
      </c>
      <c r="B636" s="39" t="s">
        <v>3306</v>
      </c>
      <c r="C636" s="3" t="s">
        <v>2239</v>
      </c>
      <c r="D636" s="3" t="s">
        <v>3314</v>
      </c>
      <c r="E636" s="75" t="s">
        <v>3761</v>
      </c>
      <c r="F636" s="3" t="s">
        <v>110</v>
      </c>
      <c r="G636" s="3" t="s">
        <v>2987</v>
      </c>
      <c r="H636" s="3" t="s">
        <v>1801</v>
      </c>
      <c r="I636" s="8">
        <v>1.9899999999998474</v>
      </c>
      <c r="J636" s="3" t="s">
        <v>600</v>
      </c>
      <c r="K636" s="3" t="s">
        <v>73</v>
      </c>
      <c r="L636" s="37">
        <v>4.4999999999999998E-2</v>
      </c>
      <c r="M636" s="37">
        <v>0.10409999999999904</v>
      </c>
      <c r="N636" s="8">
        <v>2666269.1054729996</v>
      </c>
      <c r="O636" s="8">
        <v>95.88</v>
      </c>
      <c r="P636" s="8">
        <v>2556.4188181619993</v>
      </c>
      <c r="Q636" s="37">
        <v>7.2441128681642762E-3</v>
      </c>
      <c r="R636" s="37">
        <v>6.5247346935163621E-4</v>
      </c>
      <c r="S636" s="60" t="s">
        <v>3760</v>
      </c>
    </row>
    <row r="637" spans="1:19" ht="15" x14ac:dyDescent="0.25">
      <c r="A637" s="60" t="s">
        <v>3761</v>
      </c>
      <c r="B637" s="39" t="s">
        <v>3306</v>
      </c>
      <c r="C637" s="3" t="s">
        <v>2239</v>
      </c>
      <c r="D637" s="3" t="s">
        <v>3315</v>
      </c>
      <c r="E637" s="75" t="s">
        <v>3761</v>
      </c>
      <c r="F637" s="3" t="s">
        <v>110</v>
      </c>
      <c r="G637" s="3" t="s">
        <v>2987</v>
      </c>
      <c r="H637" s="3" t="s">
        <v>1801</v>
      </c>
      <c r="I637" s="8">
        <v>1.989999999999897</v>
      </c>
      <c r="J637" s="3" t="s">
        <v>600</v>
      </c>
      <c r="K637" s="3" t="s">
        <v>73</v>
      </c>
      <c r="L637" s="37">
        <v>0.09</v>
      </c>
      <c r="M637" s="37">
        <v>0.11000000000000103</v>
      </c>
      <c r="N637" s="8">
        <v>4951642.6242659995</v>
      </c>
      <c r="O637" s="8">
        <v>95.37</v>
      </c>
      <c r="P637" s="8">
        <v>4722.3815707519998</v>
      </c>
      <c r="Q637" s="37">
        <v>1.3381792084311965E-2</v>
      </c>
      <c r="R637" s="37">
        <v>1.2052910365000803E-3</v>
      </c>
      <c r="S637" s="60" t="s">
        <v>3760</v>
      </c>
    </row>
    <row r="638" spans="1:19" ht="15" x14ac:dyDescent="0.25">
      <c r="A638" s="60" t="s">
        <v>3761</v>
      </c>
      <c r="B638" s="39" t="s">
        <v>3316</v>
      </c>
      <c r="C638" s="3" t="s">
        <v>2291</v>
      </c>
      <c r="D638" s="3" t="s">
        <v>3317</v>
      </c>
      <c r="E638" s="75" t="s">
        <v>3761</v>
      </c>
      <c r="F638" s="3" t="s">
        <v>110</v>
      </c>
      <c r="G638" s="3" t="s">
        <v>3318</v>
      </c>
      <c r="H638" s="3" t="s">
        <v>1801</v>
      </c>
      <c r="I638" s="8">
        <v>0.46000000000091612</v>
      </c>
      <c r="J638" s="3" t="s">
        <v>873</v>
      </c>
      <c r="K638" s="3" t="s">
        <v>73</v>
      </c>
      <c r="L638" s="37">
        <v>2.903E-2</v>
      </c>
      <c r="M638" s="37">
        <v>6.1199999999992587E-2</v>
      </c>
      <c r="N638" s="8">
        <v>493766.49860099994</v>
      </c>
      <c r="O638" s="8">
        <v>99.42</v>
      </c>
      <c r="P638" s="8">
        <v>490.90265262299994</v>
      </c>
      <c r="Q638" s="37">
        <v>1.391068708154416E-3</v>
      </c>
      <c r="R638" s="37">
        <v>1.2529283331638832E-4</v>
      </c>
      <c r="S638" s="60" t="s">
        <v>3760</v>
      </c>
    </row>
    <row r="639" spans="1:19" ht="15" x14ac:dyDescent="0.25">
      <c r="A639" s="60" t="s">
        <v>3761</v>
      </c>
      <c r="B639" s="39" t="s">
        <v>3319</v>
      </c>
      <c r="C639" s="3" t="s">
        <v>2291</v>
      </c>
      <c r="D639" s="3" t="s">
        <v>3320</v>
      </c>
      <c r="E639" s="75" t="s">
        <v>3761</v>
      </c>
      <c r="F639" s="3" t="s">
        <v>682</v>
      </c>
      <c r="G639" s="3" t="s">
        <v>3253</v>
      </c>
      <c r="H639" s="3" t="s">
        <v>263</v>
      </c>
      <c r="I639" s="8">
        <v>8.0000000000010107</v>
      </c>
      <c r="J639" s="3" t="s">
        <v>2821</v>
      </c>
      <c r="K639" s="3" t="s">
        <v>73</v>
      </c>
      <c r="L639" s="37">
        <v>3.0689999999999999E-2</v>
      </c>
      <c r="M639" s="37">
        <v>3.2299999999983259E-2</v>
      </c>
      <c r="N639" s="8">
        <v>248829.44093499996</v>
      </c>
      <c r="O639" s="8">
        <v>99.88</v>
      </c>
      <c r="P639" s="8">
        <v>248.53084557699998</v>
      </c>
      <c r="Q639" s="37">
        <v>7.042607744041432E-4</v>
      </c>
      <c r="R639" s="37">
        <v>6.3432400787563333E-5</v>
      </c>
      <c r="S639" s="60" t="s">
        <v>3760</v>
      </c>
    </row>
    <row r="640" spans="1:19" ht="15" x14ac:dyDescent="0.25">
      <c r="A640" s="60" t="s">
        <v>3761</v>
      </c>
      <c r="B640" s="39" t="s">
        <v>3319</v>
      </c>
      <c r="C640" s="3" t="s">
        <v>2291</v>
      </c>
      <c r="D640" s="3" t="s">
        <v>3321</v>
      </c>
      <c r="E640" s="75" t="s">
        <v>3761</v>
      </c>
      <c r="F640" s="3" t="s">
        <v>682</v>
      </c>
      <c r="G640" s="3" t="s">
        <v>3073</v>
      </c>
      <c r="H640" s="3" t="s">
        <v>263</v>
      </c>
      <c r="I640" s="8">
        <v>0</v>
      </c>
      <c r="J640" s="3" t="s">
        <v>2821</v>
      </c>
      <c r="K640" s="3" t="s">
        <v>73</v>
      </c>
      <c r="L640" s="37">
        <v>0</v>
      </c>
      <c r="M640" s="37">
        <v>0</v>
      </c>
      <c r="N640" s="8">
        <v>0.36414899999999761</v>
      </c>
      <c r="O640" s="8">
        <v>100</v>
      </c>
      <c r="P640" s="8">
        <v>3.6414900000003581E-4</v>
      </c>
      <c r="Q640" s="37">
        <v>1.0318874349102243E-9</v>
      </c>
      <c r="R640" s="37">
        <v>9.294156329273893E-11</v>
      </c>
      <c r="S640" s="60" t="s">
        <v>3760</v>
      </c>
    </row>
    <row r="641" spans="1:19" ht="15" x14ac:dyDescent="0.25">
      <c r="A641" s="60" t="s">
        <v>3761</v>
      </c>
      <c r="B641" s="39" t="s">
        <v>3319</v>
      </c>
      <c r="C641" s="3" t="s">
        <v>2291</v>
      </c>
      <c r="D641" s="3" t="s">
        <v>3322</v>
      </c>
      <c r="E641" s="75" t="s">
        <v>3761</v>
      </c>
      <c r="F641" s="3" t="s">
        <v>682</v>
      </c>
      <c r="G641" s="3" t="s">
        <v>3253</v>
      </c>
      <c r="H641" s="3" t="s">
        <v>263</v>
      </c>
      <c r="I641" s="8">
        <v>0</v>
      </c>
      <c r="J641" s="3" t="s">
        <v>2821</v>
      </c>
      <c r="K641" s="3" t="s">
        <v>73</v>
      </c>
      <c r="L641" s="37">
        <v>0</v>
      </c>
      <c r="M641" s="37">
        <v>0</v>
      </c>
      <c r="N641" s="8">
        <v>2.8850380000003497</v>
      </c>
      <c r="O641" s="8">
        <v>100</v>
      </c>
      <c r="P641" s="8">
        <v>2.8850379999987297E-3</v>
      </c>
      <c r="Q641" s="37">
        <v>8.175319612128332E-9</v>
      </c>
      <c r="R641" s="37">
        <v>7.3634677530025493E-10</v>
      </c>
      <c r="S641" s="60" t="s">
        <v>3760</v>
      </c>
    </row>
    <row r="642" spans="1:19" ht="15" x14ac:dyDescent="0.25">
      <c r="A642" s="60" t="s">
        <v>3761</v>
      </c>
      <c r="B642" s="39" t="s">
        <v>3323</v>
      </c>
      <c r="C642" s="3" t="s">
        <v>2291</v>
      </c>
      <c r="D642" s="3" t="s">
        <v>3324</v>
      </c>
      <c r="E642" s="75" t="s">
        <v>3761</v>
      </c>
      <c r="F642" s="3" t="s">
        <v>682</v>
      </c>
      <c r="G642" s="3" t="s">
        <v>3325</v>
      </c>
      <c r="H642" s="3" t="s">
        <v>263</v>
      </c>
      <c r="I642" s="8">
        <v>0</v>
      </c>
      <c r="J642" s="3" t="s">
        <v>2821</v>
      </c>
      <c r="K642" s="3" t="s">
        <v>73</v>
      </c>
      <c r="L642" s="37">
        <v>0</v>
      </c>
      <c r="M642" s="37">
        <v>0</v>
      </c>
      <c r="N642" s="8">
        <v>21.539890999993077</v>
      </c>
      <c r="O642" s="8">
        <v>100</v>
      </c>
      <c r="P642" s="8">
        <v>2.1539890999974887E-2</v>
      </c>
      <c r="Q642" s="37">
        <v>6.1037495289586749E-8</v>
      </c>
      <c r="R642" s="37">
        <v>5.4976153791241133E-9</v>
      </c>
      <c r="S642" s="60" t="s">
        <v>3760</v>
      </c>
    </row>
    <row r="643" spans="1:19" ht="15" x14ac:dyDescent="0.25">
      <c r="A643" s="60" t="s">
        <v>3761</v>
      </c>
      <c r="B643" s="39" t="s">
        <v>3323</v>
      </c>
      <c r="C643" s="3" t="s">
        <v>2291</v>
      </c>
      <c r="D643" s="3" t="s">
        <v>3326</v>
      </c>
      <c r="E643" s="75" t="s">
        <v>3761</v>
      </c>
      <c r="F643" s="3" t="s">
        <v>682</v>
      </c>
      <c r="G643" s="3" t="s">
        <v>2748</v>
      </c>
      <c r="H643" s="3" t="s">
        <v>263</v>
      </c>
      <c r="I643" s="8">
        <v>0</v>
      </c>
      <c r="J643" s="3" t="s">
        <v>2821</v>
      </c>
      <c r="K643" s="3" t="s">
        <v>73</v>
      </c>
      <c r="L643" s="37">
        <v>0</v>
      </c>
      <c r="M643" s="37">
        <v>0</v>
      </c>
      <c r="N643" s="8">
        <v>2.6462010000000191</v>
      </c>
      <c r="O643" s="8">
        <v>100</v>
      </c>
      <c r="P643" s="8">
        <v>2.6462009999996816E-3</v>
      </c>
      <c r="Q643" s="37">
        <v>7.4985282457078649E-9</v>
      </c>
      <c r="R643" s="37">
        <v>6.7538852976873555E-10</v>
      </c>
      <c r="S643" s="60" t="s">
        <v>3760</v>
      </c>
    </row>
    <row r="644" spans="1:19" ht="15" x14ac:dyDescent="0.25">
      <c r="A644" s="60" t="s">
        <v>3761</v>
      </c>
      <c r="B644" s="39" t="s">
        <v>3323</v>
      </c>
      <c r="C644" s="3" t="s">
        <v>2291</v>
      </c>
      <c r="D644" s="3" t="s">
        <v>3327</v>
      </c>
      <c r="E644" s="75" t="s">
        <v>3761</v>
      </c>
      <c r="F644" s="3" t="s">
        <v>682</v>
      </c>
      <c r="G644" s="3" t="s">
        <v>3328</v>
      </c>
      <c r="H644" s="3" t="s">
        <v>263</v>
      </c>
      <c r="I644" s="8">
        <v>6.5200000000000706</v>
      </c>
      <c r="J644" s="3" t="s">
        <v>2821</v>
      </c>
      <c r="K644" s="3" t="s">
        <v>73</v>
      </c>
      <c r="L644" s="37">
        <v>1.8939999999999999E-2</v>
      </c>
      <c r="M644" s="37">
        <v>2.6899999999999875E-2</v>
      </c>
      <c r="N644" s="8">
        <v>2107484.9670659998</v>
      </c>
      <c r="O644" s="8">
        <v>99.08</v>
      </c>
      <c r="P644" s="8">
        <v>2088.09610535</v>
      </c>
      <c r="Q644" s="37">
        <v>5.9170288370843501E-3</v>
      </c>
      <c r="R644" s="37">
        <v>5.3294370254123897E-4</v>
      </c>
      <c r="S644" s="60" t="s">
        <v>3760</v>
      </c>
    </row>
    <row r="645" spans="1:19" ht="15" x14ac:dyDescent="0.25">
      <c r="A645" s="60" t="s">
        <v>3761</v>
      </c>
      <c r="B645" s="39" t="s">
        <v>3329</v>
      </c>
      <c r="C645" s="3" t="s">
        <v>2291</v>
      </c>
      <c r="D645" s="3" t="s">
        <v>3330</v>
      </c>
      <c r="E645" s="75" t="s">
        <v>3761</v>
      </c>
      <c r="F645" s="3" t="s">
        <v>3294</v>
      </c>
      <c r="G645" s="3" t="s">
        <v>3331</v>
      </c>
      <c r="H645" s="3" t="s">
        <v>268</v>
      </c>
      <c r="I645" s="8">
        <v>3.4399999999998569</v>
      </c>
      <c r="J645" s="3" t="s">
        <v>653</v>
      </c>
      <c r="K645" s="3" t="s">
        <v>73</v>
      </c>
      <c r="L645" s="37">
        <v>2.1000000000000001E-2</v>
      </c>
      <c r="M645" s="37">
        <v>4.3600000000000472E-2</v>
      </c>
      <c r="N645" s="8">
        <v>1106977.9868149997</v>
      </c>
      <c r="O645" s="8">
        <v>105.68</v>
      </c>
      <c r="P645" s="8">
        <v>1169.8543362499997</v>
      </c>
      <c r="Q645" s="37">
        <v>3.3150111362422979E-3</v>
      </c>
      <c r="R645" s="37">
        <v>2.9858132477599485E-4</v>
      </c>
      <c r="S645" s="60" t="s">
        <v>3760</v>
      </c>
    </row>
    <row r="646" spans="1:19" ht="15" x14ac:dyDescent="0.25">
      <c r="A646" s="60" t="s">
        <v>3761</v>
      </c>
      <c r="B646" s="39" t="s">
        <v>3329</v>
      </c>
      <c r="C646" s="3" t="s">
        <v>2291</v>
      </c>
      <c r="D646" s="3" t="s">
        <v>3332</v>
      </c>
      <c r="E646" s="75" t="s">
        <v>3761</v>
      </c>
      <c r="F646" s="3" t="s">
        <v>3294</v>
      </c>
      <c r="G646" s="3" t="s">
        <v>3333</v>
      </c>
      <c r="H646" s="3" t="s">
        <v>268</v>
      </c>
      <c r="I646" s="8">
        <v>2.8600000000002384</v>
      </c>
      <c r="J646" s="3" t="s">
        <v>653</v>
      </c>
      <c r="K646" s="3" t="s">
        <v>73</v>
      </c>
      <c r="L646" s="37">
        <v>1.3599999999999999E-2</v>
      </c>
      <c r="M646" s="37">
        <v>2.3300000000000241E-2</v>
      </c>
      <c r="N646" s="8">
        <v>1113522.7736039998</v>
      </c>
      <c r="O646" s="8">
        <v>108.97</v>
      </c>
      <c r="P646" s="8">
        <v>1213.4057662429998</v>
      </c>
      <c r="Q646" s="37">
        <v>3.4384226336846759E-3</v>
      </c>
      <c r="R646" s="37">
        <v>3.0969693401063043E-4</v>
      </c>
      <c r="S646" s="60" t="s">
        <v>3760</v>
      </c>
    </row>
    <row r="647" spans="1:19" ht="15" x14ac:dyDescent="0.25">
      <c r="A647" s="60" t="s">
        <v>3761</v>
      </c>
      <c r="B647" s="39" t="s">
        <v>3334</v>
      </c>
      <c r="C647" s="3" t="s">
        <v>2291</v>
      </c>
      <c r="D647" s="3" t="s">
        <v>3335</v>
      </c>
      <c r="E647" s="75" t="s">
        <v>3761</v>
      </c>
      <c r="F647" s="3" t="s">
        <v>3294</v>
      </c>
      <c r="G647" s="3" t="s">
        <v>3300</v>
      </c>
      <c r="H647" s="3" t="s">
        <v>268</v>
      </c>
      <c r="I647" s="8">
        <v>0</v>
      </c>
      <c r="J647" s="3" t="s">
        <v>873</v>
      </c>
      <c r="K647" s="3" t="s">
        <v>73</v>
      </c>
      <c r="L647" s="37">
        <v>0</v>
      </c>
      <c r="M647" s="37">
        <v>0</v>
      </c>
      <c r="N647" s="8">
        <v>2586.2560510000003</v>
      </c>
      <c r="O647" s="8">
        <v>100</v>
      </c>
      <c r="P647" s="8">
        <v>2.586256051000003</v>
      </c>
      <c r="Q647" s="37">
        <v>7.328662504873491E-6</v>
      </c>
      <c r="R647" s="37">
        <v>6.6008881105048264E-7</v>
      </c>
      <c r="S647" s="60" t="s">
        <v>3760</v>
      </c>
    </row>
    <row r="648" spans="1:19" ht="15" x14ac:dyDescent="0.25">
      <c r="A648" s="60" t="s">
        <v>3761</v>
      </c>
      <c r="B648" s="39" t="s">
        <v>3336</v>
      </c>
      <c r="C648" s="3" t="s">
        <v>2291</v>
      </c>
      <c r="D648" s="3" t="s">
        <v>3337</v>
      </c>
      <c r="E648" s="75" t="s">
        <v>3761</v>
      </c>
      <c r="F648" s="3" t="s">
        <v>110</v>
      </c>
      <c r="G648" s="3" t="s">
        <v>3338</v>
      </c>
      <c r="H648" s="3" t="s">
        <v>1801</v>
      </c>
      <c r="I648" s="8">
        <v>0</v>
      </c>
      <c r="J648" s="3" t="s">
        <v>478</v>
      </c>
      <c r="K648" s="3" t="s">
        <v>73</v>
      </c>
      <c r="L648" s="37">
        <v>0</v>
      </c>
      <c r="M648" s="37">
        <v>0</v>
      </c>
      <c r="N648" s="8">
        <v>7196.3460380006582</v>
      </c>
      <c r="O648" s="8">
        <v>100</v>
      </c>
      <c r="P648" s="8">
        <v>7.1963460380011384</v>
      </c>
      <c r="Q648" s="37">
        <v>2.0392254417501132E-5</v>
      </c>
      <c r="R648" s="37">
        <v>1.8367197239791076E-6</v>
      </c>
      <c r="S648" s="60" t="s">
        <v>3760</v>
      </c>
    </row>
    <row r="649" spans="1:19" ht="15" x14ac:dyDescent="0.25">
      <c r="A649" s="60" t="s">
        <v>3761</v>
      </c>
      <c r="B649" s="39" t="s">
        <v>3339</v>
      </c>
      <c r="C649" s="3" t="s">
        <v>2291</v>
      </c>
      <c r="D649" s="3" t="s">
        <v>3340</v>
      </c>
      <c r="E649" s="75" t="s">
        <v>3761</v>
      </c>
      <c r="F649" s="3" t="s">
        <v>682</v>
      </c>
      <c r="G649" s="3" t="s">
        <v>1923</v>
      </c>
      <c r="H649" s="3" t="s">
        <v>263</v>
      </c>
      <c r="I649" s="8">
        <v>0</v>
      </c>
      <c r="J649" s="3" t="s">
        <v>2821</v>
      </c>
      <c r="K649" s="3" t="s">
        <v>73</v>
      </c>
      <c r="L649" s="37">
        <v>0</v>
      </c>
      <c r="M649" s="37">
        <v>0</v>
      </c>
      <c r="N649" s="8">
        <v>2.305449999999837</v>
      </c>
      <c r="O649" s="8">
        <v>100</v>
      </c>
      <c r="P649" s="8">
        <v>2.3054500000014855E-3</v>
      </c>
      <c r="Q649" s="37">
        <v>6.532943621471089E-9</v>
      </c>
      <c r="R649" s="37">
        <v>5.8841882606669785E-10</v>
      </c>
      <c r="S649" s="60" t="s">
        <v>3760</v>
      </c>
    </row>
    <row r="650" spans="1:19" ht="15" x14ac:dyDescent="0.25">
      <c r="A650" s="60" t="s">
        <v>3761</v>
      </c>
      <c r="B650" s="39" t="s">
        <v>3339</v>
      </c>
      <c r="C650" s="3" t="s">
        <v>2291</v>
      </c>
      <c r="D650" s="3" t="s">
        <v>3341</v>
      </c>
      <c r="E650" s="75" t="s">
        <v>3761</v>
      </c>
      <c r="F650" s="3" t="s">
        <v>682</v>
      </c>
      <c r="G650" s="3" t="s">
        <v>3342</v>
      </c>
      <c r="H650" s="3" t="s">
        <v>263</v>
      </c>
      <c r="I650" s="8">
        <v>0</v>
      </c>
      <c r="J650" s="3" t="s">
        <v>2821</v>
      </c>
      <c r="K650" s="3" t="s">
        <v>73</v>
      </c>
      <c r="L650" s="37">
        <v>0</v>
      </c>
      <c r="M650" s="37">
        <v>0</v>
      </c>
      <c r="N650" s="8">
        <v>0.26188500000000658</v>
      </c>
      <c r="O650" s="8">
        <v>100</v>
      </c>
      <c r="P650" s="8">
        <v>2.6188500000001724E-4</v>
      </c>
      <c r="Q650" s="37">
        <v>7.4210238361619914E-10</v>
      </c>
      <c r="R650" s="37">
        <v>6.6840774800749549E-11</v>
      </c>
      <c r="S650" s="60" t="s">
        <v>3760</v>
      </c>
    </row>
    <row r="651" spans="1:19" ht="15" x14ac:dyDescent="0.25">
      <c r="A651" s="60" t="s">
        <v>3761</v>
      </c>
      <c r="B651" s="39" t="s">
        <v>3339</v>
      </c>
      <c r="C651" s="3" t="s">
        <v>2291</v>
      </c>
      <c r="D651" s="3" t="s">
        <v>3343</v>
      </c>
      <c r="E651" s="75" t="s">
        <v>3761</v>
      </c>
      <c r="F651" s="3" t="s">
        <v>682</v>
      </c>
      <c r="G651" s="3" t="s">
        <v>2055</v>
      </c>
      <c r="H651" s="3" t="s">
        <v>263</v>
      </c>
      <c r="I651" s="8">
        <v>7.9599999999982982</v>
      </c>
      <c r="J651" s="3" t="s">
        <v>2821</v>
      </c>
      <c r="K651" s="3" t="s">
        <v>73</v>
      </c>
      <c r="L651" s="37">
        <v>3.0210000000000001E-2</v>
      </c>
      <c r="M651" s="37">
        <v>2.859999999999166E-2</v>
      </c>
      <c r="N651" s="8">
        <v>173736.08797399997</v>
      </c>
      <c r="O651" s="8">
        <v>103.81</v>
      </c>
      <c r="P651" s="8">
        <v>180.35543283599998</v>
      </c>
      <c r="Q651" s="37">
        <v>5.1107240432143148E-4</v>
      </c>
      <c r="R651" s="37">
        <v>4.6032025012054869E-5</v>
      </c>
      <c r="S651" s="60" t="s">
        <v>3760</v>
      </c>
    </row>
    <row r="652" spans="1:19" ht="15" x14ac:dyDescent="0.25">
      <c r="A652" s="60" t="s">
        <v>3761</v>
      </c>
      <c r="B652" s="39" t="s">
        <v>3344</v>
      </c>
      <c r="C652" s="3" t="s">
        <v>2291</v>
      </c>
      <c r="D652" s="3" t="s">
        <v>3345</v>
      </c>
      <c r="E652" s="75" t="s">
        <v>3761</v>
      </c>
      <c r="F652" s="3" t="s">
        <v>682</v>
      </c>
      <c r="G652" s="3" t="s">
        <v>2549</v>
      </c>
      <c r="H652" s="3" t="s">
        <v>263</v>
      </c>
      <c r="I652" s="8">
        <v>0</v>
      </c>
      <c r="J652" s="3" t="s">
        <v>2821</v>
      </c>
      <c r="K652" s="3" t="s">
        <v>73</v>
      </c>
      <c r="L652" s="37">
        <v>0</v>
      </c>
      <c r="M652" s="37">
        <v>0</v>
      </c>
      <c r="N652" s="8">
        <v>0.11124500000002513</v>
      </c>
      <c r="O652" s="8">
        <v>100</v>
      </c>
      <c r="P652" s="8">
        <v>1.1124500000000981E-4</v>
      </c>
      <c r="Q652" s="37">
        <v>3.1523447186889632E-10</v>
      </c>
      <c r="R652" s="37">
        <v>2.839300453523321E-11</v>
      </c>
      <c r="S652" s="60" t="s">
        <v>3760</v>
      </c>
    </row>
    <row r="653" spans="1:19" ht="15" x14ac:dyDescent="0.25">
      <c r="A653" s="60" t="s">
        <v>3761</v>
      </c>
      <c r="B653" s="39" t="s">
        <v>3344</v>
      </c>
      <c r="C653" s="3" t="s">
        <v>2291</v>
      </c>
      <c r="D653" s="3" t="s">
        <v>3346</v>
      </c>
      <c r="E653" s="75" t="s">
        <v>3761</v>
      </c>
      <c r="F653" s="3" t="s">
        <v>682</v>
      </c>
      <c r="G653" s="3" t="s">
        <v>3347</v>
      </c>
      <c r="H653" s="3" t="s">
        <v>263</v>
      </c>
      <c r="I653" s="8">
        <v>0</v>
      </c>
      <c r="J653" s="3" t="s">
        <v>2821</v>
      </c>
      <c r="K653" s="3" t="s">
        <v>73</v>
      </c>
      <c r="L653" s="37">
        <v>0</v>
      </c>
      <c r="M653" s="37">
        <v>0</v>
      </c>
      <c r="N653" s="8">
        <v>0.90760100000079547</v>
      </c>
      <c r="O653" s="8">
        <v>100</v>
      </c>
      <c r="P653" s="8">
        <v>9.0760100000153443E-4</v>
      </c>
      <c r="Q653" s="37">
        <v>2.5718649998035026E-9</v>
      </c>
      <c r="R653" s="37">
        <v>2.3164653970266969E-10</v>
      </c>
      <c r="S653" s="60" t="s">
        <v>3760</v>
      </c>
    </row>
    <row r="654" spans="1:19" ht="15" x14ac:dyDescent="0.25">
      <c r="A654" s="60" t="s">
        <v>3761</v>
      </c>
      <c r="B654" s="39" t="s">
        <v>3344</v>
      </c>
      <c r="C654" s="3" t="s">
        <v>2291</v>
      </c>
      <c r="D654" s="3" t="s">
        <v>3348</v>
      </c>
      <c r="E654" s="75" t="s">
        <v>3761</v>
      </c>
      <c r="F654" s="3" t="s">
        <v>682</v>
      </c>
      <c r="G654" s="3" t="s">
        <v>3349</v>
      </c>
      <c r="H654" s="3" t="s">
        <v>263</v>
      </c>
      <c r="I654" s="8">
        <v>7.6600000000051534</v>
      </c>
      <c r="J654" s="3" t="s">
        <v>2821</v>
      </c>
      <c r="K654" s="3" t="s">
        <v>73</v>
      </c>
      <c r="L654" s="37">
        <v>2.4109999999999999E-2</v>
      </c>
      <c r="M654" s="37">
        <v>3.1400000000005826E-2</v>
      </c>
      <c r="N654" s="8">
        <v>86604.349643999987</v>
      </c>
      <c r="O654" s="8">
        <v>98.52</v>
      </c>
      <c r="P654" s="8">
        <v>85.32260519899998</v>
      </c>
      <c r="Q654" s="37">
        <v>2.4177829465039089E-4</v>
      </c>
      <c r="R654" s="37">
        <v>2.1776844949192373E-5</v>
      </c>
      <c r="S654" s="60" t="s">
        <v>3760</v>
      </c>
    </row>
    <row r="655" spans="1:19" ht="15" x14ac:dyDescent="0.25">
      <c r="A655" s="60" t="s">
        <v>3761</v>
      </c>
      <c r="B655" s="39" t="s">
        <v>3350</v>
      </c>
      <c r="C655" s="3" t="s">
        <v>2291</v>
      </c>
      <c r="D655" s="3" t="s">
        <v>3351</v>
      </c>
      <c r="E655" s="75" t="s">
        <v>3761</v>
      </c>
      <c r="F655" s="3" t="s">
        <v>110</v>
      </c>
      <c r="G655" s="3" t="s">
        <v>649</v>
      </c>
      <c r="H655" s="3" t="s">
        <v>1801</v>
      </c>
      <c r="I655" s="8">
        <v>0.48999999999975752</v>
      </c>
      <c r="J655" s="3" t="s">
        <v>873</v>
      </c>
      <c r="K655" s="3" t="s">
        <v>73</v>
      </c>
      <c r="L655" s="37">
        <v>1.7999999999999999E-2</v>
      </c>
      <c r="M655" s="37">
        <v>6.0699999999997173E-2</v>
      </c>
      <c r="N655" s="8">
        <v>940592.01647999987</v>
      </c>
      <c r="O655" s="8">
        <v>98.07</v>
      </c>
      <c r="P655" s="8">
        <v>922.43859051899983</v>
      </c>
      <c r="Q655" s="37">
        <v>2.6139102154139099E-3</v>
      </c>
      <c r="R655" s="37">
        <v>2.3543353035262513E-4</v>
      </c>
      <c r="S655" s="60" t="s">
        <v>3760</v>
      </c>
    </row>
    <row r="656" spans="1:19" ht="15" x14ac:dyDescent="0.25">
      <c r="A656" s="60" t="s">
        <v>3761</v>
      </c>
      <c r="B656" s="39" t="s">
        <v>3350</v>
      </c>
      <c r="C656" s="3" t="s">
        <v>2291</v>
      </c>
      <c r="D656" s="3" t="s">
        <v>3352</v>
      </c>
      <c r="E656" s="75" t="s">
        <v>3761</v>
      </c>
      <c r="F656" s="3" t="s">
        <v>110</v>
      </c>
      <c r="G656" s="3" t="s">
        <v>3353</v>
      </c>
      <c r="H656" s="3" t="s">
        <v>1801</v>
      </c>
      <c r="I656" s="8">
        <v>1.2600000000002478</v>
      </c>
      <c r="J656" s="3" t="s">
        <v>873</v>
      </c>
      <c r="K656" s="3" t="s">
        <v>73</v>
      </c>
      <c r="L656" s="37">
        <v>2.1000000000000001E-2</v>
      </c>
      <c r="M656" s="37">
        <v>6.0100000000000285E-2</v>
      </c>
      <c r="N656" s="8">
        <v>1433469.8136359998</v>
      </c>
      <c r="O656" s="8">
        <v>100.35</v>
      </c>
      <c r="P656" s="8">
        <v>1438.4869578559997</v>
      </c>
      <c r="Q656" s="37">
        <v>4.0762342258078245E-3</v>
      </c>
      <c r="R656" s="37">
        <v>3.6714429159311084E-4</v>
      </c>
      <c r="S656" s="60" t="s">
        <v>3760</v>
      </c>
    </row>
    <row r="657" spans="1:19" ht="15" x14ac:dyDescent="0.25">
      <c r="A657" s="60" t="s">
        <v>3761</v>
      </c>
      <c r="B657" s="39" t="s">
        <v>3350</v>
      </c>
      <c r="C657" s="3" t="s">
        <v>2291</v>
      </c>
      <c r="D657" s="3" t="s">
        <v>3354</v>
      </c>
      <c r="E657" s="75" t="s">
        <v>3761</v>
      </c>
      <c r="F657" s="3" t="s">
        <v>110</v>
      </c>
      <c r="G657" s="3" t="s">
        <v>3355</v>
      </c>
      <c r="H657" s="3" t="s">
        <v>1801</v>
      </c>
      <c r="I657" s="8">
        <v>1.4100000000000781</v>
      </c>
      <c r="J657" s="3" t="s">
        <v>873</v>
      </c>
      <c r="K657" s="3" t="s">
        <v>73</v>
      </c>
      <c r="L657" s="37">
        <v>2.2499999999999999E-2</v>
      </c>
      <c r="M657" s="37">
        <v>6.2000000000000936E-2</v>
      </c>
      <c r="N657" s="8">
        <v>3870368.5363919996</v>
      </c>
      <c r="O657" s="8">
        <v>100.04</v>
      </c>
      <c r="P657" s="8">
        <v>3871.9166838069996</v>
      </c>
      <c r="Q657" s="37">
        <v>1.0971833439167246E-2</v>
      </c>
      <c r="R657" s="37">
        <v>9.8822731775241655E-4</v>
      </c>
      <c r="S657" s="60" t="s">
        <v>3760</v>
      </c>
    </row>
    <row r="658" spans="1:19" ht="15" x14ac:dyDescent="0.25">
      <c r="A658" s="60" t="s">
        <v>3761</v>
      </c>
      <c r="B658" s="39" t="s">
        <v>3356</v>
      </c>
      <c r="C658" s="3" t="s">
        <v>2291</v>
      </c>
      <c r="D658" s="3" t="s">
        <v>3357</v>
      </c>
      <c r="E658" s="75" t="s">
        <v>3761</v>
      </c>
      <c r="F658" s="3" t="s">
        <v>682</v>
      </c>
      <c r="G658" s="3" t="s">
        <v>3358</v>
      </c>
      <c r="H658" s="3" t="s">
        <v>263</v>
      </c>
      <c r="I658" s="8">
        <v>0</v>
      </c>
      <c r="J658" s="3" t="s">
        <v>2821</v>
      </c>
      <c r="K658" s="3" t="s">
        <v>73</v>
      </c>
      <c r="L658" s="37">
        <v>0</v>
      </c>
      <c r="M658" s="37">
        <v>0</v>
      </c>
      <c r="N658" s="8">
        <v>5.205855000000156</v>
      </c>
      <c r="O658" s="8">
        <v>100</v>
      </c>
      <c r="P658" s="8">
        <v>5.2058549999998149E-3</v>
      </c>
      <c r="Q658" s="37">
        <v>1.4751808634553016E-8</v>
      </c>
      <c r="R658" s="37">
        <v>1.3286877129286547E-9</v>
      </c>
      <c r="S658" s="60" t="s">
        <v>3760</v>
      </c>
    </row>
    <row r="659" spans="1:19" ht="15" x14ac:dyDescent="0.25">
      <c r="A659" s="60" t="s">
        <v>3761</v>
      </c>
      <c r="B659" s="39" t="s">
        <v>3356</v>
      </c>
      <c r="C659" s="3" t="s">
        <v>2291</v>
      </c>
      <c r="D659" s="3" t="s">
        <v>3359</v>
      </c>
      <c r="E659" s="75" t="s">
        <v>3761</v>
      </c>
      <c r="F659" s="3" t="s">
        <v>682</v>
      </c>
      <c r="G659" s="3" t="s">
        <v>3360</v>
      </c>
      <c r="H659" s="3" t="s">
        <v>263</v>
      </c>
      <c r="I659" s="8">
        <v>7.4300000000000122</v>
      </c>
      <c r="J659" s="3" t="s">
        <v>2821</v>
      </c>
      <c r="K659" s="3" t="s">
        <v>73</v>
      </c>
      <c r="L659" s="37">
        <v>1.8610000000000002E-2</v>
      </c>
      <c r="M659" s="37">
        <v>2.5299999999999698E-2</v>
      </c>
      <c r="N659" s="8">
        <v>3899712.9702759995</v>
      </c>
      <c r="O659" s="8">
        <v>99.27</v>
      </c>
      <c r="P659" s="8">
        <v>3871.2450655399994</v>
      </c>
      <c r="Q659" s="37">
        <v>1.0969930277409907E-2</v>
      </c>
      <c r="R659" s="37">
        <v>9.8805590096513718E-4</v>
      </c>
      <c r="S659" s="60" t="s">
        <v>3760</v>
      </c>
    </row>
    <row r="660" spans="1:19" ht="15" x14ac:dyDescent="0.25">
      <c r="A660" s="60" t="s">
        <v>3761</v>
      </c>
      <c r="B660" s="39" t="s">
        <v>3356</v>
      </c>
      <c r="C660" s="3" t="s">
        <v>2291</v>
      </c>
      <c r="D660" s="3" t="s">
        <v>3361</v>
      </c>
      <c r="E660" s="75" t="s">
        <v>3761</v>
      </c>
      <c r="F660" s="3" t="s">
        <v>682</v>
      </c>
      <c r="G660" s="3" t="s">
        <v>3362</v>
      </c>
      <c r="H660" s="3" t="s">
        <v>263</v>
      </c>
      <c r="I660" s="8">
        <v>0</v>
      </c>
      <c r="J660" s="3" t="s">
        <v>2821</v>
      </c>
      <c r="K660" s="3" t="s">
        <v>73</v>
      </c>
      <c r="L660" s="37">
        <v>0</v>
      </c>
      <c r="M660" s="37">
        <v>0</v>
      </c>
      <c r="N660" s="8">
        <v>36.945891999988817</v>
      </c>
      <c r="O660" s="8">
        <v>100</v>
      </c>
      <c r="P660" s="8">
        <v>3.6945892000005642E-2</v>
      </c>
      <c r="Q660" s="37">
        <v>1.0469341320819842E-7</v>
      </c>
      <c r="R660" s="37">
        <v>9.4296811462475076E-9</v>
      </c>
      <c r="S660" s="60" t="s">
        <v>3760</v>
      </c>
    </row>
    <row r="661" spans="1:19" ht="15" x14ac:dyDescent="0.25">
      <c r="A661" s="60" t="s">
        <v>3761</v>
      </c>
      <c r="B661" s="39" t="s">
        <v>3363</v>
      </c>
      <c r="C661" s="3" t="s">
        <v>2239</v>
      </c>
      <c r="D661" s="3" t="s">
        <v>3364</v>
      </c>
      <c r="E661" s="75" t="s">
        <v>3761</v>
      </c>
      <c r="F661" s="3" t="s">
        <v>927</v>
      </c>
      <c r="G661" s="3" t="s">
        <v>3028</v>
      </c>
      <c r="H661" s="3" t="s">
        <v>1801</v>
      </c>
      <c r="I661" s="8">
        <v>4.5500000000001579</v>
      </c>
      <c r="J661" s="3" t="s">
        <v>308</v>
      </c>
      <c r="K661" s="3" t="s">
        <v>73</v>
      </c>
      <c r="L661" s="37">
        <v>1.042E-2</v>
      </c>
      <c r="M661" s="37">
        <v>5.7500000000001904E-2</v>
      </c>
      <c r="N661" s="8">
        <v>1326190.4616939998</v>
      </c>
      <c r="O661" s="8">
        <v>88.1</v>
      </c>
      <c r="P661" s="8">
        <v>1168.3737965639998</v>
      </c>
      <c r="Q661" s="37">
        <v>3.3108157373839481E-3</v>
      </c>
      <c r="R661" s="37">
        <v>2.9820344738807464E-4</v>
      </c>
      <c r="S661" s="60" t="s">
        <v>3760</v>
      </c>
    </row>
    <row r="662" spans="1:19" ht="15" x14ac:dyDescent="0.25">
      <c r="A662" s="60" t="s">
        <v>3761</v>
      </c>
      <c r="B662" s="39" t="s">
        <v>3365</v>
      </c>
      <c r="C662" s="3" t="s">
        <v>2291</v>
      </c>
      <c r="D662" s="3" t="s">
        <v>3366</v>
      </c>
      <c r="E662" s="75" t="s">
        <v>3761</v>
      </c>
      <c r="F662" s="3" t="s">
        <v>927</v>
      </c>
      <c r="G662" s="3" t="s">
        <v>3367</v>
      </c>
      <c r="H662" s="3" t="s">
        <v>1801</v>
      </c>
      <c r="I662" s="8">
        <v>0.3000000000005289</v>
      </c>
      <c r="J662" s="3" t="s">
        <v>1229</v>
      </c>
      <c r="K662" s="3" t="s">
        <v>73</v>
      </c>
      <c r="L662" s="37">
        <v>3.5000000000000003E-2</v>
      </c>
      <c r="M662" s="37">
        <v>7.2099999999998485E-2</v>
      </c>
      <c r="N662" s="8">
        <v>686303.11516499985</v>
      </c>
      <c r="O662" s="8">
        <v>101.2</v>
      </c>
      <c r="P662" s="8">
        <v>694.53875239199999</v>
      </c>
      <c r="Q662" s="37">
        <v>1.9681114369432783E-3</v>
      </c>
      <c r="R662" s="37">
        <v>1.7726677105990858E-4</v>
      </c>
      <c r="S662" s="60" t="s">
        <v>3760</v>
      </c>
    </row>
    <row r="663" spans="1:19" ht="15" x14ac:dyDescent="0.25">
      <c r="A663" s="60" t="s">
        <v>3761</v>
      </c>
      <c r="B663" s="39" t="s">
        <v>3365</v>
      </c>
      <c r="C663" s="3" t="s">
        <v>2291</v>
      </c>
      <c r="D663" s="3" t="s">
        <v>3368</v>
      </c>
      <c r="E663" s="75" t="s">
        <v>3761</v>
      </c>
      <c r="F663" s="3" t="s">
        <v>927</v>
      </c>
      <c r="G663" s="3" t="s">
        <v>3367</v>
      </c>
      <c r="H663" s="3" t="s">
        <v>1801</v>
      </c>
      <c r="I663" s="8">
        <v>0.29999999999994303</v>
      </c>
      <c r="J663" s="3" t="s">
        <v>1229</v>
      </c>
      <c r="K663" s="3" t="s">
        <v>73</v>
      </c>
      <c r="L663" s="37">
        <v>3.5000000000000003E-2</v>
      </c>
      <c r="M663" s="37">
        <v>9.9700000000003688E-2</v>
      </c>
      <c r="N663" s="8">
        <v>955101.16986899986</v>
      </c>
      <c r="O663" s="8">
        <v>100.43</v>
      </c>
      <c r="P663" s="8">
        <v>959.20810468399986</v>
      </c>
      <c r="Q663" s="37">
        <v>2.7181038275194305E-3</v>
      </c>
      <c r="R663" s="37">
        <v>2.4481819467412339E-4</v>
      </c>
      <c r="S663" s="60" t="s">
        <v>3760</v>
      </c>
    </row>
    <row r="664" spans="1:19" ht="15" x14ac:dyDescent="0.25">
      <c r="A664" s="60" t="s">
        <v>3761</v>
      </c>
      <c r="B664" s="39" t="s">
        <v>3365</v>
      </c>
      <c r="C664" s="3" t="s">
        <v>2291</v>
      </c>
      <c r="D664" s="3" t="s">
        <v>3369</v>
      </c>
      <c r="E664" s="75" t="s">
        <v>3761</v>
      </c>
      <c r="F664" s="3" t="s">
        <v>927</v>
      </c>
      <c r="G664" s="3" t="s">
        <v>2146</v>
      </c>
      <c r="H664" s="3" t="s">
        <v>1801</v>
      </c>
      <c r="I664" s="8">
        <v>0.30000000001266475</v>
      </c>
      <c r="J664" s="3" t="s">
        <v>1229</v>
      </c>
      <c r="K664" s="3" t="s">
        <v>73</v>
      </c>
      <c r="L664" s="37">
        <v>3.5000000000000003E-2</v>
      </c>
      <c r="M664" s="37">
        <v>7.4999999999979125E-2</v>
      </c>
      <c r="N664" s="8">
        <v>34132.215048999991</v>
      </c>
      <c r="O664" s="8">
        <v>101.12</v>
      </c>
      <c r="P664" s="8">
        <v>34.514495541999992</v>
      </c>
      <c r="Q664" s="37">
        <v>9.7803575657357948E-5</v>
      </c>
      <c r="R664" s="37">
        <v>8.809117070027468E-6</v>
      </c>
      <c r="S664" s="60" t="s">
        <v>3760</v>
      </c>
    </row>
    <row r="665" spans="1:19" ht="15" x14ac:dyDescent="0.25">
      <c r="A665" s="60" t="s">
        <v>3761</v>
      </c>
      <c r="B665" s="39" t="s">
        <v>3370</v>
      </c>
      <c r="C665" s="3" t="s">
        <v>2291</v>
      </c>
      <c r="D665" s="3" t="s">
        <v>3371</v>
      </c>
      <c r="E665" s="75" t="s">
        <v>3761</v>
      </c>
      <c r="F665" s="3" t="s">
        <v>927</v>
      </c>
      <c r="G665" s="3" t="s">
        <v>3372</v>
      </c>
      <c r="H665" s="3" t="s">
        <v>1801</v>
      </c>
      <c r="I665" s="8">
        <v>1.6499999999988157</v>
      </c>
      <c r="J665" s="3" t="s">
        <v>1229</v>
      </c>
      <c r="K665" s="3" t="s">
        <v>73</v>
      </c>
      <c r="L665" s="37">
        <v>3.2599999999999997E-2</v>
      </c>
      <c r="M665" s="37">
        <v>5.190000000000871E-2</v>
      </c>
      <c r="N665" s="8">
        <v>427639.23214699992</v>
      </c>
      <c r="O665" s="8">
        <v>97.12</v>
      </c>
      <c r="P665" s="8">
        <v>415.32322212199995</v>
      </c>
      <c r="Q665" s="37">
        <v>1.1768996052002826E-3</v>
      </c>
      <c r="R665" s="37">
        <v>1.0600273386935659E-4</v>
      </c>
      <c r="S665" s="60" t="s">
        <v>3760</v>
      </c>
    </row>
    <row r="666" spans="1:19" ht="15" x14ac:dyDescent="0.25">
      <c r="A666" s="60" t="s">
        <v>3761</v>
      </c>
      <c r="B666" s="39" t="s">
        <v>3370</v>
      </c>
      <c r="C666" s="3" t="s">
        <v>2291</v>
      </c>
      <c r="D666" s="3" t="s">
        <v>3373</v>
      </c>
      <c r="E666" s="75" t="s">
        <v>3761</v>
      </c>
      <c r="F666" s="3" t="s">
        <v>927</v>
      </c>
      <c r="G666" s="3" t="s">
        <v>3374</v>
      </c>
      <c r="H666" s="3" t="s">
        <v>1801</v>
      </c>
      <c r="I666" s="8">
        <v>2.2099999999978768</v>
      </c>
      <c r="J666" s="3" t="s">
        <v>1229</v>
      </c>
      <c r="K666" s="3" t="s">
        <v>73</v>
      </c>
      <c r="L666" s="37">
        <v>2.9000000000000001E-2</v>
      </c>
      <c r="M666" s="37">
        <v>5.4100000000056901E-2</v>
      </c>
      <c r="N666" s="8">
        <v>74014.533098999978</v>
      </c>
      <c r="O666" s="8">
        <v>94.89</v>
      </c>
      <c r="P666" s="8">
        <v>70.232390258999999</v>
      </c>
      <c r="Q666" s="37">
        <v>1.9901721831438836E-4</v>
      </c>
      <c r="R666" s="37">
        <v>1.7925377096893163E-5</v>
      </c>
      <c r="S666" s="60" t="s">
        <v>3760</v>
      </c>
    </row>
    <row r="667" spans="1:19" ht="15" x14ac:dyDescent="0.25">
      <c r="A667" s="60" t="s">
        <v>3761</v>
      </c>
      <c r="B667" s="39" t="s">
        <v>3370</v>
      </c>
      <c r="C667" s="3" t="s">
        <v>2291</v>
      </c>
      <c r="D667" s="3" t="s">
        <v>3375</v>
      </c>
      <c r="E667" s="75" t="s">
        <v>3761</v>
      </c>
      <c r="F667" s="3" t="s">
        <v>927</v>
      </c>
      <c r="G667" s="3" t="s">
        <v>488</v>
      </c>
      <c r="H667" s="3" t="s">
        <v>1801</v>
      </c>
      <c r="I667" s="8">
        <v>2.4299999999943793</v>
      </c>
      <c r="J667" s="3" t="s">
        <v>1229</v>
      </c>
      <c r="K667" s="3" t="s">
        <v>73</v>
      </c>
      <c r="L667" s="37">
        <v>2.9000000000000001E-2</v>
      </c>
      <c r="M667" s="37">
        <v>5.6600000000032215E-2</v>
      </c>
      <c r="N667" s="8">
        <v>82238.373442999989</v>
      </c>
      <c r="O667" s="8">
        <v>93.86</v>
      </c>
      <c r="P667" s="8">
        <v>77.188937125999985</v>
      </c>
      <c r="Q667" s="37">
        <v>2.1872995486569199E-4</v>
      </c>
      <c r="R667" s="37">
        <v>1.9700893000927281E-5</v>
      </c>
      <c r="S667" s="60" t="s">
        <v>3760</v>
      </c>
    </row>
    <row r="668" spans="1:19" ht="15" x14ac:dyDescent="0.25">
      <c r="A668" s="60" t="s">
        <v>3761</v>
      </c>
      <c r="B668" s="39" t="s">
        <v>3370</v>
      </c>
      <c r="C668" s="3" t="s">
        <v>2291</v>
      </c>
      <c r="D668" s="3" t="s">
        <v>3376</v>
      </c>
      <c r="E668" s="75" t="s">
        <v>3761</v>
      </c>
      <c r="F668" s="3" t="s">
        <v>927</v>
      </c>
      <c r="G668" s="3" t="s">
        <v>3377</v>
      </c>
      <c r="H668" s="3" t="s">
        <v>1801</v>
      </c>
      <c r="I668" s="8">
        <v>2.5699999999992102</v>
      </c>
      <c r="J668" s="3" t="s">
        <v>1229</v>
      </c>
      <c r="K668" s="3" t="s">
        <v>73</v>
      </c>
      <c r="L668" s="37">
        <v>2.7890000000000002E-2</v>
      </c>
      <c r="M668" s="37">
        <v>4.2999999999993259E-2</v>
      </c>
      <c r="N668" s="8">
        <v>604451.87855999987</v>
      </c>
      <c r="O668" s="8">
        <v>96.44</v>
      </c>
      <c r="P668" s="8">
        <v>582.93339163799988</v>
      </c>
      <c r="Q668" s="37">
        <v>1.6518558123756861E-3</v>
      </c>
      <c r="R668" s="37">
        <v>1.48781791833477E-4</v>
      </c>
      <c r="S668" s="60" t="s">
        <v>3760</v>
      </c>
    </row>
    <row r="669" spans="1:19" ht="15" x14ac:dyDescent="0.25">
      <c r="A669" s="60" t="s">
        <v>3761</v>
      </c>
      <c r="B669" s="39" t="s">
        <v>3370</v>
      </c>
      <c r="C669" s="3" t="s">
        <v>2291</v>
      </c>
      <c r="D669" s="3" t="s">
        <v>3378</v>
      </c>
      <c r="E669" s="75" t="s">
        <v>3761</v>
      </c>
      <c r="F669" s="3" t="s">
        <v>927</v>
      </c>
      <c r="G669" s="3" t="s">
        <v>3379</v>
      </c>
      <c r="H669" s="3" t="s">
        <v>1801</v>
      </c>
      <c r="I669" s="8">
        <v>3.3400000000008991</v>
      </c>
      <c r="J669" s="3" t="s">
        <v>1229</v>
      </c>
      <c r="K669" s="3" t="s">
        <v>73</v>
      </c>
      <c r="L669" s="37">
        <v>4.8710000000000003E-2</v>
      </c>
      <c r="M669" s="37">
        <v>7.0500000000006918E-2</v>
      </c>
      <c r="N669" s="8">
        <v>545928.02172999992</v>
      </c>
      <c r="O669" s="8">
        <v>93.67</v>
      </c>
      <c r="P669" s="8">
        <v>511.37077764499998</v>
      </c>
      <c r="Q669" s="37">
        <v>1.4490691448612897E-3</v>
      </c>
      <c r="R669" s="37">
        <v>1.3051690241232359E-4</v>
      </c>
      <c r="S669" s="60" t="s">
        <v>3760</v>
      </c>
    </row>
    <row r="670" spans="1:19" ht="15" x14ac:dyDescent="0.25">
      <c r="A670" s="60" t="s">
        <v>3761</v>
      </c>
      <c r="B670" s="39" t="s">
        <v>3370</v>
      </c>
      <c r="C670" s="3" t="s">
        <v>2291</v>
      </c>
      <c r="D670" s="3" t="s">
        <v>3380</v>
      </c>
      <c r="E670" s="75" t="s">
        <v>3761</v>
      </c>
      <c r="F670" s="3" t="s">
        <v>927</v>
      </c>
      <c r="G670" s="3" t="s">
        <v>3381</v>
      </c>
      <c r="H670" s="3" t="s">
        <v>1801</v>
      </c>
      <c r="I670" s="8">
        <v>0</v>
      </c>
      <c r="J670" s="3" t="s">
        <v>1229</v>
      </c>
      <c r="K670" s="3" t="s">
        <v>73</v>
      </c>
      <c r="L670" s="37">
        <v>0</v>
      </c>
      <c r="M670" s="37">
        <v>0</v>
      </c>
      <c r="N670" s="8">
        <v>116.39225000003353</v>
      </c>
      <c r="O670" s="8">
        <v>100</v>
      </c>
      <c r="P670" s="8">
        <v>0.11639225000021725</v>
      </c>
      <c r="Q670" s="37">
        <v>3.298202117708463E-7</v>
      </c>
      <c r="R670" s="37">
        <v>2.9706734523995453E-8</v>
      </c>
      <c r="S670" s="60" t="s">
        <v>3760</v>
      </c>
    </row>
    <row r="671" spans="1:19" ht="15" x14ac:dyDescent="0.25">
      <c r="A671" s="60" t="s">
        <v>3761</v>
      </c>
      <c r="B671" s="39" t="s">
        <v>3382</v>
      </c>
      <c r="C671" s="3" t="s">
        <v>2239</v>
      </c>
      <c r="D671" s="3" t="s">
        <v>3383</v>
      </c>
      <c r="E671" s="75" t="s">
        <v>3761</v>
      </c>
      <c r="F671" s="3" t="s">
        <v>927</v>
      </c>
      <c r="G671" s="3" t="s">
        <v>2451</v>
      </c>
      <c r="H671" s="3" t="s">
        <v>1801</v>
      </c>
      <c r="I671" s="8">
        <v>1.3000000000009655</v>
      </c>
      <c r="J671" s="3" t="s">
        <v>308</v>
      </c>
      <c r="K671" s="3" t="s">
        <v>73</v>
      </c>
      <c r="L671" s="37">
        <v>3.95E-2</v>
      </c>
      <c r="M671" s="37">
        <v>5.8700000000001744E-2</v>
      </c>
      <c r="N671" s="8">
        <v>416483.95532099996</v>
      </c>
      <c r="O671" s="8">
        <v>97.94</v>
      </c>
      <c r="P671" s="8">
        <v>407.90438553499996</v>
      </c>
      <c r="Q671" s="37">
        <v>1.1558768802833481E-3</v>
      </c>
      <c r="R671" s="37">
        <v>1.0410922799618633E-4</v>
      </c>
      <c r="S671" s="60" t="s">
        <v>3760</v>
      </c>
    </row>
    <row r="672" spans="1:19" ht="15" x14ac:dyDescent="0.25">
      <c r="A672" s="60" t="s">
        <v>3761</v>
      </c>
      <c r="B672" s="39" t="s">
        <v>3384</v>
      </c>
      <c r="C672" s="3" t="s">
        <v>2239</v>
      </c>
      <c r="D672" s="3" t="s">
        <v>3385</v>
      </c>
      <c r="E672" s="75" t="s">
        <v>3761</v>
      </c>
      <c r="F672" s="3" t="s">
        <v>927</v>
      </c>
      <c r="G672" s="3" t="s">
        <v>2451</v>
      </c>
      <c r="H672" s="3" t="s">
        <v>1801</v>
      </c>
      <c r="I672" s="8">
        <v>1.300000000000519</v>
      </c>
      <c r="J672" s="3" t="s">
        <v>308</v>
      </c>
      <c r="K672" s="3" t="s">
        <v>73</v>
      </c>
      <c r="L672" s="37">
        <v>3.95E-2</v>
      </c>
      <c r="M672" s="37">
        <v>5.8699999999994777E-2</v>
      </c>
      <c r="N672" s="8">
        <v>298679.46527599992</v>
      </c>
      <c r="O672" s="8">
        <v>97.94</v>
      </c>
      <c r="P672" s="8">
        <v>292.52666816699991</v>
      </c>
      <c r="Q672" s="37">
        <v>8.2893154521267447E-4</v>
      </c>
      <c r="R672" s="37">
        <v>7.4661432117772088E-5</v>
      </c>
      <c r="S672" s="60" t="s">
        <v>3760</v>
      </c>
    </row>
    <row r="673" spans="1:19" ht="15" x14ac:dyDescent="0.25">
      <c r="A673" s="60" t="s">
        <v>3761</v>
      </c>
      <c r="B673" s="39" t="s">
        <v>3386</v>
      </c>
      <c r="C673" s="3" t="s">
        <v>2291</v>
      </c>
      <c r="D673" s="3" t="s">
        <v>3387</v>
      </c>
      <c r="E673" s="75" t="s">
        <v>3761</v>
      </c>
      <c r="F673" s="3" t="s">
        <v>927</v>
      </c>
      <c r="G673" s="3" t="s">
        <v>3388</v>
      </c>
      <c r="H673" s="3" t="s">
        <v>1801</v>
      </c>
      <c r="I673" s="8">
        <v>2.8599999999999435</v>
      </c>
      <c r="J673" s="3" t="s">
        <v>308</v>
      </c>
      <c r="K673" s="3" t="s">
        <v>73</v>
      </c>
      <c r="L673" s="37">
        <v>2.9700000000000001E-2</v>
      </c>
      <c r="M673" s="37">
        <v>2.830000000000072E-2</v>
      </c>
      <c r="N673" s="8">
        <v>1067978.2353139997</v>
      </c>
      <c r="O673" s="8">
        <v>112.08</v>
      </c>
      <c r="P673" s="8">
        <v>1196.9900059379997</v>
      </c>
      <c r="Q673" s="37">
        <v>3.3919053652225195E-3</v>
      </c>
      <c r="R673" s="37">
        <v>3.0550714789180145E-4</v>
      </c>
      <c r="S673" s="60" t="s">
        <v>3760</v>
      </c>
    </row>
    <row r="674" spans="1:19" ht="15" x14ac:dyDescent="0.25">
      <c r="A674" s="60" t="s">
        <v>3761</v>
      </c>
      <c r="B674" s="39" t="s">
        <v>3389</v>
      </c>
      <c r="C674" s="3" t="s">
        <v>2291</v>
      </c>
      <c r="D674" s="3" t="s">
        <v>3390</v>
      </c>
      <c r="E674" s="75" t="s">
        <v>3761</v>
      </c>
      <c r="F674" s="3" t="s">
        <v>927</v>
      </c>
      <c r="G674" s="3" t="s">
        <v>3391</v>
      </c>
      <c r="H674" s="3" t="s">
        <v>1801</v>
      </c>
      <c r="I674" s="8">
        <v>1.8399999999986176</v>
      </c>
      <c r="J674" s="3" t="s">
        <v>308</v>
      </c>
      <c r="K674" s="3" t="s">
        <v>73</v>
      </c>
      <c r="L674" s="37">
        <v>2.6200000000000001E-2</v>
      </c>
      <c r="M674" s="37">
        <v>3.2699999999983437E-2</v>
      </c>
      <c r="N674" s="8">
        <v>208404.09082699998</v>
      </c>
      <c r="O674" s="8">
        <v>110.72</v>
      </c>
      <c r="P674" s="8">
        <v>230.74500926599998</v>
      </c>
      <c r="Q674" s="37">
        <v>6.5386112753242553E-4</v>
      </c>
      <c r="R674" s="37">
        <v>5.8892930869444818E-5</v>
      </c>
      <c r="S674" s="60" t="s">
        <v>3760</v>
      </c>
    </row>
    <row r="675" spans="1:19" ht="15" x14ac:dyDescent="0.25">
      <c r="A675" s="60" t="s">
        <v>3761</v>
      </c>
      <c r="B675" s="39" t="s">
        <v>3389</v>
      </c>
      <c r="C675" s="3" t="s">
        <v>2291</v>
      </c>
      <c r="D675" s="3" t="s">
        <v>3392</v>
      </c>
      <c r="E675" s="75" t="s">
        <v>3761</v>
      </c>
      <c r="F675" s="3" t="s">
        <v>927</v>
      </c>
      <c r="G675" s="3" t="s">
        <v>3393</v>
      </c>
      <c r="H675" s="3" t="s">
        <v>1801</v>
      </c>
      <c r="I675" s="8">
        <v>3.3699999999990142</v>
      </c>
      <c r="J675" s="3" t="s">
        <v>308</v>
      </c>
      <c r="K675" s="3" t="s">
        <v>73</v>
      </c>
      <c r="L675" s="37">
        <v>2.0899999999999998E-2</v>
      </c>
      <c r="M675" s="37">
        <v>6.7300000000011864E-2</v>
      </c>
      <c r="N675" s="8">
        <v>356370.35670399992</v>
      </c>
      <c r="O675" s="8">
        <v>95.76</v>
      </c>
      <c r="P675" s="8">
        <v>341.26025340799993</v>
      </c>
      <c r="Q675" s="37">
        <v>9.6702769340561013E-4</v>
      </c>
      <c r="R675" s="37">
        <v>8.7099680189737258E-5</v>
      </c>
      <c r="S675" s="60" t="s">
        <v>3760</v>
      </c>
    </row>
    <row r="676" spans="1:19" ht="15" x14ac:dyDescent="0.25">
      <c r="A676" s="60" t="s">
        <v>3761</v>
      </c>
      <c r="B676" s="39" t="s">
        <v>3389</v>
      </c>
      <c r="C676" s="3" t="s">
        <v>2291</v>
      </c>
      <c r="D676" s="3" t="s">
        <v>3394</v>
      </c>
      <c r="E676" s="75" t="s">
        <v>3761</v>
      </c>
      <c r="F676" s="3" t="s">
        <v>927</v>
      </c>
      <c r="G676" s="3" t="s">
        <v>3393</v>
      </c>
      <c r="H676" s="3" t="s">
        <v>1801</v>
      </c>
      <c r="I676" s="8">
        <v>3.3699999999997874</v>
      </c>
      <c r="J676" s="3" t="s">
        <v>308</v>
      </c>
      <c r="K676" s="3" t="s">
        <v>73</v>
      </c>
      <c r="L676" s="37">
        <v>2.0899999999999998E-2</v>
      </c>
      <c r="M676" s="37">
        <v>6.4600000000031174E-2</v>
      </c>
      <c r="N676" s="8">
        <v>91527.096778999985</v>
      </c>
      <c r="O676" s="8">
        <v>96.59</v>
      </c>
      <c r="P676" s="8">
        <v>88.406022625999995</v>
      </c>
      <c r="Q676" s="37">
        <v>2.5051576118058653E-4</v>
      </c>
      <c r="R676" s="37">
        <v>2.2563824004330318E-5</v>
      </c>
      <c r="S676" s="60" t="s">
        <v>3760</v>
      </c>
    </row>
    <row r="677" spans="1:19" ht="15" x14ac:dyDescent="0.25">
      <c r="A677" s="60" t="s">
        <v>3761</v>
      </c>
      <c r="B677" s="39" t="s">
        <v>3395</v>
      </c>
      <c r="C677" s="3" t="s">
        <v>2239</v>
      </c>
      <c r="D677" s="3" t="s">
        <v>3396</v>
      </c>
      <c r="E677" s="75" t="s">
        <v>3761</v>
      </c>
      <c r="F677" s="3" t="s">
        <v>927</v>
      </c>
      <c r="G677" s="3" t="s">
        <v>2451</v>
      </c>
      <c r="H677" s="3" t="s">
        <v>1801</v>
      </c>
      <c r="I677" s="8">
        <v>1.3000000000009655</v>
      </c>
      <c r="J677" s="3" t="s">
        <v>308</v>
      </c>
      <c r="K677" s="3" t="s">
        <v>73</v>
      </c>
      <c r="L677" s="37">
        <v>3.95E-2</v>
      </c>
      <c r="M677" s="37">
        <v>5.8700000000001744E-2</v>
      </c>
      <c r="N677" s="8">
        <v>416483.95532099996</v>
      </c>
      <c r="O677" s="8">
        <v>97.94</v>
      </c>
      <c r="P677" s="8">
        <v>407.90438553499996</v>
      </c>
      <c r="Q677" s="37">
        <v>1.1558768802833481E-3</v>
      </c>
      <c r="R677" s="37">
        <v>1.0410922799618633E-4</v>
      </c>
      <c r="S677" s="60" t="s">
        <v>3760</v>
      </c>
    </row>
    <row r="678" spans="1:19" ht="15" x14ac:dyDescent="0.25">
      <c r="A678" s="60" t="s">
        <v>3761</v>
      </c>
      <c r="B678" s="39" t="s">
        <v>3397</v>
      </c>
      <c r="C678" s="3" t="s">
        <v>2291</v>
      </c>
      <c r="D678" s="3" t="s">
        <v>3398</v>
      </c>
      <c r="E678" s="75" t="s">
        <v>3761</v>
      </c>
      <c r="F678" s="3" t="s">
        <v>874</v>
      </c>
      <c r="G678" s="3" t="s">
        <v>3399</v>
      </c>
      <c r="H678" s="3" t="s">
        <v>1801</v>
      </c>
      <c r="I678" s="8">
        <v>3.0700000000003378</v>
      </c>
      <c r="J678" s="3" t="s">
        <v>308</v>
      </c>
      <c r="K678" s="3" t="s">
        <v>73</v>
      </c>
      <c r="L678" s="37">
        <v>3.3000000000000002E-2</v>
      </c>
      <c r="M678" s="37">
        <v>2.9600000000000199E-2</v>
      </c>
      <c r="N678" s="8">
        <v>497885.23678899993</v>
      </c>
      <c r="O678" s="8">
        <v>113.54</v>
      </c>
      <c r="P678" s="8">
        <v>565.29889771699982</v>
      </c>
      <c r="Q678" s="37">
        <v>1.6018850237751985E-3</v>
      </c>
      <c r="R678" s="37">
        <v>1.4428094895626496E-4</v>
      </c>
      <c r="S678" s="60" t="s">
        <v>3760</v>
      </c>
    </row>
    <row r="679" spans="1:19" ht="15" x14ac:dyDescent="0.25">
      <c r="A679" s="60" t="s">
        <v>3761</v>
      </c>
      <c r="B679" s="39" t="s">
        <v>3400</v>
      </c>
      <c r="C679" s="3" t="s">
        <v>2291</v>
      </c>
      <c r="D679" s="3" t="s">
        <v>3401</v>
      </c>
      <c r="E679" s="75" t="s">
        <v>3761</v>
      </c>
      <c r="F679" s="3" t="s">
        <v>874</v>
      </c>
      <c r="G679" s="3" t="s">
        <v>3402</v>
      </c>
      <c r="H679" s="3" t="s">
        <v>1801</v>
      </c>
      <c r="I679" s="8">
        <v>2.4399999999992201</v>
      </c>
      <c r="J679" s="3" t="s">
        <v>653</v>
      </c>
      <c r="K679" s="3" t="s">
        <v>73</v>
      </c>
      <c r="L679" s="37">
        <v>2.81E-2</v>
      </c>
      <c r="M679" s="37">
        <v>1.9999999999998252E-2</v>
      </c>
      <c r="N679" s="8">
        <v>213689.09727999996</v>
      </c>
      <c r="O679" s="8">
        <v>115.63</v>
      </c>
      <c r="P679" s="8">
        <v>247.08870304399997</v>
      </c>
      <c r="Q679" s="37">
        <v>7.0017418139097507E-4</v>
      </c>
      <c r="R679" s="37">
        <v>6.3064323485393181E-5</v>
      </c>
      <c r="S679" s="60" t="s">
        <v>3760</v>
      </c>
    </row>
    <row r="680" spans="1:19" ht="15" x14ac:dyDescent="0.25">
      <c r="A680" s="60" t="s">
        <v>3761</v>
      </c>
      <c r="B680" s="39" t="s">
        <v>3400</v>
      </c>
      <c r="C680" s="3" t="s">
        <v>2291</v>
      </c>
      <c r="D680" s="3" t="s">
        <v>3403</v>
      </c>
      <c r="E680" s="75" t="s">
        <v>3761</v>
      </c>
      <c r="F680" s="3" t="s">
        <v>874</v>
      </c>
      <c r="G680" s="3" t="s">
        <v>3404</v>
      </c>
      <c r="H680" s="3" t="s">
        <v>1801</v>
      </c>
      <c r="I680" s="8">
        <v>2.4199999999816066</v>
      </c>
      <c r="J680" s="3" t="s">
        <v>653</v>
      </c>
      <c r="K680" s="3" t="s">
        <v>73</v>
      </c>
      <c r="L680" s="37">
        <v>3.6200000000000003E-2</v>
      </c>
      <c r="M680" s="37">
        <v>2.1699999999941072E-2</v>
      </c>
      <c r="N680" s="8">
        <v>20791.499428999996</v>
      </c>
      <c r="O680" s="8">
        <v>116.24</v>
      </c>
      <c r="P680" s="8">
        <v>24.168038756999994</v>
      </c>
      <c r="Q680" s="37">
        <v>6.8484866139325264E-5</v>
      </c>
      <c r="R680" s="37">
        <v>6.1683961889085557E-6</v>
      </c>
      <c r="S680" s="60" t="s">
        <v>3760</v>
      </c>
    </row>
    <row r="681" spans="1:19" ht="15" x14ac:dyDescent="0.25">
      <c r="A681" s="60" t="s">
        <v>3761</v>
      </c>
      <c r="B681" s="39" t="s">
        <v>3405</v>
      </c>
      <c r="C681" s="3" t="s">
        <v>2291</v>
      </c>
      <c r="D681" s="3" t="s">
        <v>3406</v>
      </c>
      <c r="E681" s="75" t="s">
        <v>3761</v>
      </c>
      <c r="F681" s="3" t="s">
        <v>874</v>
      </c>
      <c r="G681" s="3" t="s">
        <v>3303</v>
      </c>
      <c r="H681" s="3" t="s">
        <v>1801</v>
      </c>
      <c r="I681" s="8">
        <v>1.7699999999989111</v>
      </c>
      <c r="J681" s="3" t="s">
        <v>308</v>
      </c>
      <c r="K681" s="3" t="s">
        <v>73</v>
      </c>
      <c r="L681" s="37">
        <v>3.3000000000000002E-2</v>
      </c>
      <c r="M681" s="37">
        <v>4.3499999999996028E-2</v>
      </c>
      <c r="N681" s="8">
        <v>441783.48223399994</v>
      </c>
      <c r="O681" s="8">
        <v>102.72</v>
      </c>
      <c r="P681" s="8">
        <v>453.79999276099994</v>
      </c>
      <c r="Q681" s="37">
        <v>1.2859310625386326E-3</v>
      </c>
      <c r="R681" s="37">
        <v>1.158231403887881E-4</v>
      </c>
      <c r="S681" s="60" t="s">
        <v>3760</v>
      </c>
    </row>
    <row r="682" spans="1:19" ht="15" x14ac:dyDescent="0.25">
      <c r="A682" s="60" t="s">
        <v>3761</v>
      </c>
      <c r="B682" s="39" t="s">
        <v>3405</v>
      </c>
      <c r="C682" s="3" t="s">
        <v>2291</v>
      </c>
      <c r="D682" s="3" t="s">
        <v>3407</v>
      </c>
      <c r="E682" s="75" t="s">
        <v>3761</v>
      </c>
      <c r="F682" s="3" t="s">
        <v>874</v>
      </c>
      <c r="G682" s="3" t="s">
        <v>3305</v>
      </c>
      <c r="H682" s="3" t="s">
        <v>1801</v>
      </c>
      <c r="I682" s="8">
        <v>0</v>
      </c>
      <c r="J682" s="3" t="s">
        <v>308</v>
      </c>
      <c r="K682" s="3" t="s">
        <v>73</v>
      </c>
      <c r="L682" s="37">
        <v>0</v>
      </c>
      <c r="M682" s="37">
        <v>0</v>
      </c>
      <c r="N682" s="8">
        <v>185.45739500000002</v>
      </c>
      <c r="O682" s="8">
        <v>100</v>
      </c>
      <c r="P682" s="8">
        <v>0.18545739500000002</v>
      </c>
      <c r="Q682" s="37">
        <v>5.2552981227921385E-7</v>
      </c>
      <c r="R682" s="37">
        <v>4.7334196209511199E-8</v>
      </c>
      <c r="S682" s="60" t="s">
        <v>3760</v>
      </c>
    </row>
    <row r="683" spans="1:19" ht="15" x14ac:dyDescent="0.25">
      <c r="A683" s="60" t="s">
        <v>3761</v>
      </c>
      <c r="B683" s="39" t="s">
        <v>3408</v>
      </c>
      <c r="C683" s="3" t="s">
        <v>2291</v>
      </c>
      <c r="D683" s="3" t="s">
        <v>3409</v>
      </c>
      <c r="E683" s="75" t="s">
        <v>3761</v>
      </c>
      <c r="F683" s="3" t="s">
        <v>874</v>
      </c>
      <c r="G683" s="3" t="s">
        <v>3410</v>
      </c>
      <c r="H683" s="3" t="s">
        <v>1801</v>
      </c>
      <c r="I683" s="8">
        <v>1.5900000000000356</v>
      </c>
      <c r="J683" s="3" t="s">
        <v>308</v>
      </c>
      <c r="K683" s="3" t="s">
        <v>73</v>
      </c>
      <c r="L683" s="37">
        <v>3.2500000000000001E-2</v>
      </c>
      <c r="M683" s="37">
        <v>9.1400000000006254E-2</v>
      </c>
      <c r="N683" s="8">
        <v>777955.41438199987</v>
      </c>
      <c r="O683" s="8">
        <v>98.22</v>
      </c>
      <c r="P683" s="8">
        <v>764.10780792799983</v>
      </c>
      <c r="Q683" s="37">
        <v>2.1652489665428725E-3</v>
      </c>
      <c r="R683" s="37">
        <v>1.9502284557422708E-4</v>
      </c>
      <c r="S683" s="60" t="s">
        <v>3760</v>
      </c>
    </row>
    <row r="684" spans="1:19" ht="15" x14ac:dyDescent="0.25">
      <c r="A684" s="60" t="s">
        <v>3761</v>
      </c>
      <c r="B684" s="39" t="s">
        <v>3408</v>
      </c>
      <c r="C684" s="3" t="s">
        <v>2291</v>
      </c>
      <c r="D684" s="3" t="s">
        <v>3411</v>
      </c>
      <c r="E684" s="75" t="s">
        <v>3761</v>
      </c>
      <c r="F684" s="3" t="s">
        <v>874</v>
      </c>
      <c r="G684" s="3" t="s">
        <v>3412</v>
      </c>
      <c r="H684" s="3" t="s">
        <v>1801</v>
      </c>
      <c r="I684" s="8">
        <v>1.769999999996966</v>
      </c>
      <c r="J684" s="3" t="s">
        <v>308</v>
      </c>
      <c r="K684" s="3" t="s">
        <v>73</v>
      </c>
      <c r="L684" s="37">
        <v>3.1099999999999999E-2</v>
      </c>
      <c r="M684" s="37">
        <v>5.5499999999997038E-2</v>
      </c>
      <c r="N684" s="8">
        <v>100350.09921099998</v>
      </c>
      <c r="O684" s="8">
        <v>100.78</v>
      </c>
      <c r="P684" s="8">
        <v>101.13282978399998</v>
      </c>
      <c r="Q684" s="37">
        <v>2.8657965918075791E-4</v>
      </c>
      <c r="R684" s="37">
        <v>2.5812080495463403E-5</v>
      </c>
      <c r="S684" s="60" t="s">
        <v>3760</v>
      </c>
    </row>
    <row r="685" spans="1:19" ht="15" x14ac:dyDescent="0.25">
      <c r="A685" s="60" t="s">
        <v>3761</v>
      </c>
      <c r="B685" s="39" t="s">
        <v>3408</v>
      </c>
      <c r="C685" s="3" t="s">
        <v>2291</v>
      </c>
      <c r="D685" s="3" t="s">
        <v>3413</v>
      </c>
      <c r="E685" s="75" t="s">
        <v>3761</v>
      </c>
      <c r="F685" s="3" t="s">
        <v>874</v>
      </c>
      <c r="G685" s="3" t="s">
        <v>3414</v>
      </c>
      <c r="H685" s="3" t="s">
        <v>1801</v>
      </c>
      <c r="I685" s="8">
        <v>2.0799999999980714</v>
      </c>
      <c r="J685" s="3" t="s">
        <v>308</v>
      </c>
      <c r="K685" s="3" t="s">
        <v>73</v>
      </c>
      <c r="L685" s="37">
        <v>4.4200000000000003E-2</v>
      </c>
      <c r="M685" s="37">
        <v>4.2100000000019885E-2</v>
      </c>
      <c r="N685" s="8">
        <v>108378.10758899999</v>
      </c>
      <c r="O685" s="8">
        <v>103.14</v>
      </c>
      <c r="P685" s="8">
        <v>111.78118016699999</v>
      </c>
      <c r="Q685" s="37">
        <v>3.167538432722647E-4</v>
      </c>
      <c r="R685" s="37">
        <v>2.8529853525417513E-5</v>
      </c>
      <c r="S685" s="60" t="s">
        <v>3760</v>
      </c>
    </row>
    <row r="686" spans="1:19" ht="15" x14ac:dyDescent="0.25">
      <c r="A686" s="60" t="s">
        <v>3761</v>
      </c>
      <c r="B686" s="39" t="s">
        <v>3408</v>
      </c>
      <c r="C686" s="3" t="s">
        <v>2291</v>
      </c>
      <c r="D686" s="3" t="s">
        <v>3415</v>
      </c>
      <c r="E686" s="75" t="s">
        <v>3761</v>
      </c>
      <c r="F686" s="3" t="s">
        <v>874</v>
      </c>
      <c r="G686" s="3" t="s">
        <v>2064</v>
      </c>
      <c r="H686" s="3" t="s">
        <v>1801</v>
      </c>
      <c r="I686" s="8">
        <v>2.0699999999998093</v>
      </c>
      <c r="J686" s="3" t="s">
        <v>308</v>
      </c>
      <c r="K686" s="3" t="s">
        <v>73</v>
      </c>
      <c r="L686" s="37">
        <v>4.4600000000000001E-2</v>
      </c>
      <c r="M686" s="37">
        <v>4.5200000000008324E-2</v>
      </c>
      <c r="N686" s="8">
        <v>392118.00048399996</v>
      </c>
      <c r="O686" s="8">
        <v>102.59</v>
      </c>
      <c r="P686" s="8">
        <v>402.27385656199993</v>
      </c>
      <c r="Q686" s="37">
        <v>1.1399216748615671E-3</v>
      </c>
      <c r="R686" s="37">
        <v>1.0267215096201726E-4</v>
      </c>
      <c r="S686" s="60" t="s">
        <v>3760</v>
      </c>
    </row>
    <row r="687" spans="1:19" ht="15" x14ac:dyDescent="0.25">
      <c r="A687" s="60" t="s">
        <v>3761</v>
      </c>
      <c r="B687" s="39" t="s">
        <v>3416</v>
      </c>
      <c r="C687" s="3" t="s">
        <v>2291</v>
      </c>
      <c r="D687" s="3" t="s">
        <v>3417</v>
      </c>
      <c r="E687" s="75" t="s">
        <v>3761</v>
      </c>
      <c r="F687" s="3" t="s">
        <v>874</v>
      </c>
      <c r="G687" s="3" t="s">
        <v>3418</v>
      </c>
      <c r="H687" s="3" t="s">
        <v>1801</v>
      </c>
      <c r="I687" s="8">
        <v>1.6500000000001303</v>
      </c>
      <c r="J687" s="3" t="s">
        <v>1126</v>
      </c>
      <c r="K687" s="3" t="s">
        <v>73</v>
      </c>
      <c r="L687" s="37">
        <v>7.2499999999999995E-2</v>
      </c>
      <c r="M687" s="37">
        <v>0.15179999999999755</v>
      </c>
      <c r="N687" s="8">
        <v>2034226.7326319998</v>
      </c>
      <c r="O687" s="8">
        <v>95.37</v>
      </c>
      <c r="P687" s="8">
        <v>1940.0420348329999</v>
      </c>
      <c r="Q687" s="37">
        <v>5.4974886624476228E-3</v>
      </c>
      <c r="R687" s="37">
        <v>4.9515593773699108E-4</v>
      </c>
      <c r="S687" s="60" t="s">
        <v>3760</v>
      </c>
    </row>
    <row r="688" spans="1:19" ht="15" x14ac:dyDescent="0.25">
      <c r="A688" s="60" t="s">
        <v>3761</v>
      </c>
      <c r="B688" s="39" t="s">
        <v>3419</v>
      </c>
      <c r="C688" s="3" t="s">
        <v>2291</v>
      </c>
      <c r="D688" s="3" t="s">
        <v>3420</v>
      </c>
      <c r="E688" s="75" t="s">
        <v>3761</v>
      </c>
      <c r="F688" s="3" t="s">
        <v>1795</v>
      </c>
      <c r="G688" s="3" t="s">
        <v>3421</v>
      </c>
      <c r="H688" s="3" t="s">
        <v>1796</v>
      </c>
      <c r="I688" s="8">
        <v>2.83</v>
      </c>
      <c r="J688" s="3" t="s">
        <v>2683</v>
      </c>
      <c r="K688" s="3" t="s">
        <v>73</v>
      </c>
      <c r="L688" s="37">
        <v>3.7159999999999999E-2</v>
      </c>
      <c r="M688" s="37">
        <v>3.5699999999999996E-2</v>
      </c>
      <c r="N688" s="8">
        <v>18417349.999999996</v>
      </c>
      <c r="O688" s="8">
        <v>102.98</v>
      </c>
      <c r="P688" s="8">
        <v>18966.187029999997</v>
      </c>
      <c r="Q688" s="37">
        <v>5.3744401562031856E-2</v>
      </c>
      <c r="R688" s="37">
        <v>4.8407302293031031E-3</v>
      </c>
      <c r="S688" s="60" t="s">
        <v>3760</v>
      </c>
    </row>
    <row r="689" spans="1:19" ht="15" x14ac:dyDescent="0.25">
      <c r="A689" s="60" t="s">
        <v>3761</v>
      </c>
      <c r="B689" s="39" t="s">
        <v>3422</v>
      </c>
      <c r="C689" s="3" t="s">
        <v>2291</v>
      </c>
      <c r="D689" s="3" t="s">
        <v>3423</v>
      </c>
      <c r="E689" s="75" t="s">
        <v>3761</v>
      </c>
      <c r="F689" s="3" t="s">
        <v>1795</v>
      </c>
      <c r="G689" s="3" t="s">
        <v>3424</v>
      </c>
      <c r="H689" s="3" t="s">
        <v>1796</v>
      </c>
      <c r="I689" s="8">
        <v>0</v>
      </c>
      <c r="J689" s="3" t="s">
        <v>653</v>
      </c>
      <c r="K689" s="3" t="s">
        <v>73</v>
      </c>
      <c r="L689" s="37">
        <v>0</v>
      </c>
      <c r="M689" s="37">
        <v>0</v>
      </c>
      <c r="N689" s="8">
        <v>74.216897000093013</v>
      </c>
      <c r="O689" s="8">
        <v>100</v>
      </c>
      <c r="P689" s="8">
        <v>7.4216897000042081E-2</v>
      </c>
      <c r="Q689" s="37">
        <v>2.1030809770825188E-7</v>
      </c>
      <c r="R689" s="37">
        <v>1.8942340717451975E-8</v>
      </c>
      <c r="S689" s="60" t="s">
        <v>3760</v>
      </c>
    </row>
    <row r="690" spans="1:19" ht="15" x14ac:dyDescent="0.25">
      <c r="A690" s="60" t="s">
        <v>3761</v>
      </c>
      <c r="B690" s="39" t="s">
        <v>3422</v>
      </c>
      <c r="C690" s="3" t="s">
        <v>2291</v>
      </c>
      <c r="D690" s="3" t="s">
        <v>3425</v>
      </c>
      <c r="E690" s="75" t="s">
        <v>3761</v>
      </c>
      <c r="F690" s="3" t="s">
        <v>1795</v>
      </c>
      <c r="G690" s="3" t="s">
        <v>3426</v>
      </c>
      <c r="H690" s="3" t="s">
        <v>1796</v>
      </c>
      <c r="I690" s="8">
        <v>1.9000000000005333</v>
      </c>
      <c r="J690" s="3" t="s">
        <v>653</v>
      </c>
      <c r="K690" s="3" t="s">
        <v>73</v>
      </c>
      <c r="L690" s="37">
        <v>7.1499999999999994E-2</v>
      </c>
      <c r="M690" s="37">
        <v>6.4400000000005009E-2</v>
      </c>
      <c r="N690" s="8">
        <v>314351.38929099997</v>
      </c>
      <c r="O690" s="8">
        <v>99.91</v>
      </c>
      <c r="P690" s="8">
        <v>314.06847276899992</v>
      </c>
      <c r="Q690" s="37">
        <v>8.8997446306798335E-4</v>
      </c>
      <c r="R690" s="37">
        <v>8.015953590456377E-5</v>
      </c>
      <c r="S690" s="60" t="s">
        <v>3760</v>
      </c>
    </row>
    <row r="691" spans="1:19" ht="15" x14ac:dyDescent="0.25">
      <c r="A691" s="60" t="s">
        <v>3761</v>
      </c>
      <c r="B691" s="39" t="s">
        <v>3427</v>
      </c>
      <c r="C691" s="3" t="s">
        <v>2291</v>
      </c>
      <c r="D691" s="3" t="s">
        <v>3428</v>
      </c>
      <c r="E691" s="75" t="s">
        <v>3761</v>
      </c>
      <c r="F691" s="3" t="s">
        <v>1795</v>
      </c>
      <c r="G691" s="3" t="s">
        <v>3424</v>
      </c>
      <c r="H691" s="3" t="s">
        <v>1796</v>
      </c>
      <c r="I691" s="8">
        <v>0</v>
      </c>
      <c r="J691" s="3" t="s">
        <v>653</v>
      </c>
      <c r="K691" s="3" t="s">
        <v>73</v>
      </c>
      <c r="L691" s="37">
        <v>0</v>
      </c>
      <c r="M691" s="37">
        <v>0</v>
      </c>
      <c r="N691" s="8">
        <v>74.216897000093013</v>
      </c>
      <c r="O691" s="8">
        <v>100</v>
      </c>
      <c r="P691" s="8">
        <v>7.4216897000042081E-2</v>
      </c>
      <c r="Q691" s="37">
        <v>2.1030809770825188E-7</v>
      </c>
      <c r="R691" s="37">
        <v>1.8942340717451975E-8</v>
      </c>
      <c r="S691" s="60" t="s">
        <v>3760</v>
      </c>
    </row>
    <row r="692" spans="1:19" ht="15" x14ac:dyDescent="0.25">
      <c r="A692" s="60" t="s">
        <v>3761</v>
      </c>
      <c r="B692" s="39" t="s">
        <v>3427</v>
      </c>
      <c r="C692" s="3" t="s">
        <v>2291</v>
      </c>
      <c r="D692" s="3" t="s">
        <v>3429</v>
      </c>
      <c r="E692" s="75" t="s">
        <v>3761</v>
      </c>
      <c r="F692" s="3" t="s">
        <v>1795</v>
      </c>
      <c r="G692" s="3" t="s">
        <v>3426</v>
      </c>
      <c r="H692" s="3" t="s">
        <v>1796</v>
      </c>
      <c r="I692" s="8">
        <v>1.9000000000012094</v>
      </c>
      <c r="J692" s="3" t="s">
        <v>653</v>
      </c>
      <c r="K692" s="3" t="s">
        <v>73</v>
      </c>
      <c r="L692" s="37">
        <v>7.1499999999999994E-2</v>
      </c>
      <c r="M692" s="37">
        <v>6.3799999999997095E-2</v>
      </c>
      <c r="N692" s="8">
        <v>314351.38929099997</v>
      </c>
      <c r="O692" s="8">
        <v>100.02</v>
      </c>
      <c r="P692" s="8">
        <v>314.41425955799997</v>
      </c>
      <c r="Q692" s="37">
        <v>8.9095431758557666E-4</v>
      </c>
      <c r="R692" s="37">
        <v>8.0247790890120883E-5</v>
      </c>
      <c r="S692" s="60" t="s">
        <v>3760</v>
      </c>
    </row>
    <row r="693" spans="1:19" ht="15" x14ac:dyDescent="0.25">
      <c r="A693" s="60" t="s">
        <v>3761</v>
      </c>
      <c r="B693" s="39" t="s">
        <v>3430</v>
      </c>
      <c r="C693" s="3" t="s">
        <v>2291</v>
      </c>
      <c r="D693" s="3" t="s">
        <v>3431</v>
      </c>
      <c r="E693" s="75" t="s">
        <v>3761</v>
      </c>
      <c r="F693" s="3" t="s">
        <v>1795</v>
      </c>
      <c r="G693" s="3" t="s">
        <v>2210</v>
      </c>
      <c r="H693" s="3" t="s">
        <v>1796</v>
      </c>
      <c r="I693" s="8">
        <v>0</v>
      </c>
      <c r="J693" s="3" t="s">
        <v>600</v>
      </c>
      <c r="K693" s="3" t="s">
        <v>73</v>
      </c>
      <c r="L693" s="37">
        <v>0</v>
      </c>
      <c r="M693" s="37">
        <v>0</v>
      </c>
      <c r="N693" s="8">
        <v>56.074543999973685</v>
      </c>
      <c r="O693" s="8">
        <v>100</v>
      </c>
      <c r="P693" s="8">
        <v>5.6074544000011883E-2</v>
      </c>
      <c r="Q693" s="37">
        <v>1.588981910479696E-7</v>
      </c>
      <c r="R693" s="37">
        <v>1.4311877226871601E-8</v>
      </c>
      <c r="S693" s="60" t="s">
        <v>3760</v>
      </c>
    </row>
    <row r="694" spans="1:19" ht="15" x14ac:dyDescent="0.25">
      <c r="A694" s="60" t="s">
        <v>3761</v>
      </c>
      <c r="B694" s="39" t="s">
        <v>3430</v>
      </c>
      <c r="C694" s="3" t="s">
        <v>2291</v>
      </c>
      <c r="D694" s="3" t="s">
        <v>3432</v>
      </c>
      <c r="E694" s="75" t="s">
        <v>3761</v>
      </c>
      <c r="F694" s="3" t="s">
        <v>1795</v>
      </c>
      <c r="G694" s="3" t="s">
        <v>3414</v>
      </c>
      <c r="H694" s="3" t="s">
        <v>1796</v>
      </c>
      <c r="I694" s="8">
        <v>0.34000000000052999</v>
      </c>
      <c r="J694" s="3" t="s">
        <v>600</v>
      </c>
      <c r="K694" s="3" t="s">
        <v>73</v>
      </c>
      <c r="L694" s="37">
        <v>6.8500000000000005E-2</v>
      </c>
      <c r="M694" s="37">
        <v>6.6899999999995088E-2</v>
      </c>
      <c r="N694" s="8">
        <v>454827.45515899995</v>
      </c>
      <c r="O694" s="8">
        <v>100.08</v>
      </c>
      <c r="P694" s="8">
        <v>455.19131688999994</v>
      </c>
      <c r="Q694" s="37">
        <v>1.2898736516617727E-3</v>
      </c>
      <c r="R694" s="37">
        <v>1.1617824733565918E-4</v>
      </c>
      <c r="S694" s="60" t="s">
        <v>3760</v>
      </c>
    </row>
    <row r="695" spans="1:19" ht="15" x14ac:dyDescent="0.25">
      <c r="A695" s="60" t="s">
        <v>3761</v>
      </c>
      <c r="B695" s="39" t="s">
        <v>3430</v>
      </c>
      <c r="C695" s="3" t="s">
        <v>2291</v>
      </c>
      <c r="D695" s="3" t="s">
        <v>3433</v>
      </c>
      <c r="E695" s="75" t="s">
        <v>3761</v>
      </c>
      <c r="F695" s="3" t="s">
        <v>1795</v>
      </c>
      <c r="G695" s="3" t="s">
        <v>3171</v>
      </c>
      <c r="H695" s="3" t="s">
        <v>1796</v>
      </c>
      <c r="I695" s="8">
        <v>0.47999999999883391</v>
      </c>
      <c r="J695" s="3" t="s">
        <v>600</v>
      </c>
      <c r="K695" s="3" t="s">
        <v>73</v>
      </c>
      <c r="L695" s="37">
        <v>6.8500000000000005E-2</v>
      </c>
      <c r="M695" s="37">
        <v>6.7399999999994242E-2</v>
      </c>
      <c r="N695" s="8">
        <v>181930.99496499996</v>
      </c>
      <c r="O695" s="8">
        <v>100.03</v>
      </c>
      <c r="P695" s="8">
        <v>181.98557425699997</v>
      </c>
      <c r="Q695" s="37">
        <v>5.15691728964521E-4</v>
      </c>
      <c r="R695" s="37">
        <v>4.6448085174394935E-5</v>
      </c>
      <c r="S695" s="60" t="s">
        <v>3760</v>
      </c>
    </row>
    <row r="696" spans="1:19" ht="15" x14ac:dyDescent="0.25">
      <c r="A696" s="60" t="s">
        <v>3761</v>
      </c>
      <c r="B696" s="39" t="s">
        <v>3430</v>
      </c>
      <c r="C696" s="3" t="s">
        <v>2291</v>
      </c>
      <c r="D696" s="3" t="s">
        <v>3434</v>
      </c>
      <c r="E696" s="75" t="s">
        <v>3761</v>
      </c>
      <c r="F696" s="3" t="s">
        <v>1795</v>
      </c>
      <c r="G696" s="3" t="s">
        <v>3435</v>
      </c>
      <c r="H696" s="3" t="s">
        <v>1796</v>
      </c>
      <c r="I696" s="8">
        <v>0.56000000000138705</v>
      </c>
      <c r="J696" s="3" t="s">
        <v>600</v>
      </c>
      <c r="K696" s="3" t="s">
        <v>73</v>
      </c>
      <c r="L696" s="37">
        <v>6.8500000000000005E-2</v>
      </c>
      <c r="M696" s="37">
        <v>6.7000000000008955E-2</v>
      </c>
      <c r="N696" s="8">
        <v>181930.99496499996</v>
      </c>
      <c r="O696" s="8">
        <v>100.03</v>
      </c>
      <c r="P696" s="8">
        <v>181.98557425699997</v>
      </c>
      <c r="Q696" s="37">
        <v>5.15691728964521E-4</v>
      </c>
      <c r="R696" s="37">
        <v>4.6448085174394935E-5</v>
      </c>
      <c r="S696" s="60" t="s">
        <v>3760</v>
      </c>
    </row>
    <row r="697" spans="1:19" ht="15" x14ac:dyDescent="0.25">
      <c r="A697" s="60" t="s">
        <v>3761</v>
      </c>
      <c r="B697" s="39" t="s">
        <v>3430</v>
      </c>
      <c r="C697" s="3" t="s">
        <v>2291</v>
      </c>
      <c r="D697" s="3" t="s">
        <v>3436</v>
      </c>
      <c r="E697" s="75" t="s">
        <v>3761</v>
      </c>
      <c r="F697" s="3" t="s">
        <v>1795</v>
      </c>
      <c r="G697" s="3" t="s">
        <v>3437</v>
      </c>
      <c r="H697" s="3" t="s">
        <v>1796</v>
      </c>
      <c r="I697" s="8">
        <v>0.64000000000159507</v>
      </c>
      <c r="J697" s="3" t="s">
        <v>600</v>
      </c>
      <c r="K697" s="3" t="s">
        <v>73</v>
      </c>
      <c r="L697" s="37">
        <v>6.8500000000000005E-2</v>
      </c>
      <c r="M697" s="37">
        <v>6.6900000000010687E-2</v>
      </c>
      <c r="N697" s="8">
        <v>212252.78445499996</v>
      </c>
      <c r="O697" s="8">
        <v>100.01</v>
      </c>
      <c r="P697" s="8">
        <v>212.27400955599998</v>
      </c>
      <c r="Q697" s="37">
        <v>6.015199361218285E-4</v>
      </c>
      <c r="R697" s="37">
        <v>5.4178587046924481E-5</v>
      </c>
      <c r="S697" s="60" t="s">
        <v>3760</v>
      </c>
    </row>
    <row r="698" spans="1:19" ht="15" x14ac:dyDescent="0.25">
      <c r="A698" s="60" t="s">
        <v>3761</v>
      </c>
      <c r="B698" s="39" t="s">
        <v>3430</v>
      </c>
      <c r="C698" s="3" t="s">
        <v>2291</v>
      </c>
      <c r="D698" s="3" t="s">
        <v>3438</v>
      </c>
      <c r="E698" s="75" t="s">
        <v>3761</v>
      </c>
      <c r="F698" s="3" t="s">
        <v>1795</v>
      </c>
      <c r="G698" s="3" t="s">
        <v>2219</v>
      </c>
      <c r="H698" s="3" t="s">
        <v>1796</v>
      </c>
      <c r="I698" s="8">
        <v>0.80000000000190674</v>
      </c>
      <c r="J698" s="3" t="s">
        <v>600</v>
      </c>
      <c r="K698" s="3" t="s">
        <v>73</v>
      </c>
      <c r="L698" s="37">
        <v>2.1000000000000001E-2</v>
      </c>
      <c r="M698" s="37">
        <v>6.4900000000039357E-2</v>
      </c>
      <c r="N698" s="8">
        <v>90965.465228999979</v>
      </c>
      <c r="O698" s="8">
        <v>100.09</v>
      </c>
      <c r="P698" s="8">
        <v>91.047333844999983</v>
      </c>
      <c r="Q698" s="37">
        <v>2.580004332751776E-4</v>
      </c>
      <c r="R698" s="37">
        <v>2.3237964517791798E-5</v>
      </c>
      <c r="S698" s="60" t="s">
        <v>3760</v>
      </c>
    </row>
    <row r="699" spans="1:19" ht="15" x14ac:dyDescent="0.25">
      <c r="A699" s="60" t="s">
        <v>3761</v>
      </c>
      <c r="B699" s="39" t="s">
        <v>3430</v>
      </c>
      <c r="C699" s="3" t="s">
        <v>2291</v>
      </c>
      <c r="D699" s="3" t="s">
        <v>3439</v>
      </c>
      <c r="E699" s="75" t="s">
        <v>3761</v>
      </c>
      <c r="F699" s="3" t="s">
        <v>1795</v>
      </c>
      <c r="G699" s="3" t="s">
        <v>3440</v>
      </c>
      <c r="H699" s="3" t="s">
        <v>1796</v>
      </c>
      <c r="I699" s="8">
        <v>0.81000000000238592</v>
      </c>
      <c r="J699" s="3" t="s">
        <v>600</v>
      </c>
      <c r="K699" s="3" t="s">
        <v>73</v>
      </c>
      <c r="L699" s="37">
        <v>2.1000000000000001E-2</v>
      </c>
      <c r="M699" s="37">
        <v>6.4699999999972294E-2</v>
      </c>
      <c r="N699" s="8">
        <v>90965.465228999979</v>
      </c>
      <c r="O699" s="8">
        <v>100.1</v>
      </c>
      <c r="P699" s="8">
        <v>91.05643050099998</v>
      </c>
      <c r="Q699" s="37">
        <v>2.5802621042965581E-4</v>
      </c>
      <c r="R699" s="37">
        <v>2.3240286252656857E-5</v>
      </c>
      <c r="S699" s="60" t="s">
        <v>3760</v>
      </c>
    </row>
    <row r="700" spans="1:19" ht="15" x14ac:dyDescent="0.25">
      <c r="A700" s="60" t="s">
        <v>3761</v>
      </c>
      <c r="B700" s="39" t="s">
        <v>3430</v>
      </c>
      <c r="C700" s="3" t="s">
        <v>2291</v>
      </c>
      <c r="D700" s="3" t="s">
        <v>3441</v>
      </c>
      <c r="E700" s="75" t="s">
        <v>3761</v>
      </c>
      <c r="F700" s="3" t="s">
        <v>1795</v>
      </c>
      <c r="G700" s="3" t="s">
        <v>3442</v>
      </c>
      <c r="H700" s="3" t="s">
        <v>1796</v>
      </c>
      <c r="I700" s="8">
        <v>0.84000000000070418</v>
      </c>
      <c r="J700" s="3" t="s">
        <v>600</v>
      </c>
      <c r="K700" s="3" t="s">
        <v>73</v>
      </c>
      <c r="L700" s="37">
        <v>2.1000000000000001E-2</v>
      </c>
      <c r="M700" s="37">
        <v>6.4699999999991487E-2</v>
      </c>
      <c r="N700" s="8">
        <v>151609.14096799996</v>
      </c>
      <c r="O700" s="8">
        <v>100.09</v>
      </c>
      <c r="P700" s="8">
        <v>151.74558887599997</v>
      </c>
      <c r="Q700" s="37">
        <v>4.3000081412878158E-4</v>
      </c>
      <c r="R700" s="37">
        <v>3.8729949149692315E-5</v>
      </c>
      <c r="S700" s="60" t="s">
        <v>3760</v>
      </c>
    </row>
    <row r="701" spans="1:19" ht="15" x14ac:dyDescent="0.25">
      <c r="A701" s="60" t="s">
        <v>3761</v>
      </c>
      <c r="B701" s="39" t="s">
        <v>3443</v>
      </c>
      <c r="C701" s="3" t="s">
        <v>2291</v>
      </c>
      <c r="D701" s="3" t="s">
        <v>3444</v>
      </c>
      <c r="E701" s="75" t="s">
        <v>3761</v>
      </c>
      <c r="F701" s="3" t="s">
        <v>1795</v>
      </c>
      <c r="G701" s="3" t="s">
        <v>3421</v>
      </c>
      <c r="H701" s="3" t="s">
        <v>1796</v>
      </c>
      <c r="I701" s="8">
        <v>2.339999999999899</v>
      </c>
      <c r="J701" s="3" t="s">
        <v>653</v>
      </c>
      <c r="K701" s="3" t="s">
        <v>73</v>
      </c>
      <c r="L701" s="37">
        <v>3.6999999999999998E-2</v>
      </c>
      <c r="M701" s="37">
        <v>7.8199999999995884E-2</v>
      </c>
      <c r="N701" s="8">
        <v>1156079.4043509997</v>
      </c>
      <c r="O701" s="8">
        <v>99.95</v>
      </c>
      <c r="P701" s="8">
        <v>1155.5013644879998</v>
      </c>
      <c r="Q701" s="37">
        <v>3.2743391826880451E-3</v>
      </c>
      <c r="R701" s="37">
        <v>2.949180231234936E-4</v>
      </c>
      <c r="S701" s="60" t="s">
        <v>3760</v>
      </c>
    </row>
    <row r="702" spans="1:19" ht="15" x14ac:dyDescent="0.25">
      <c r="A702" s="60" t="s">
        <v>3761</v>
      </c>
      <c r="B702" s="39" t="s">
        <v>3443</v>
      </c>
      <c r="C702" s="3" t="s">
        <v>2291</v>
      </c>
      <c r="D702" s="3" t="s">
        <v>3445</v>
      </c>
      <c r="E702" s="75" t="s">
        <v>3761</v>
      </c>
      <c r="F702" s="3" t="s">
        <v>1795</v>
      </c>
      <c r="G702" s="3" t="s">
        <v>3421</v>
      </c>
      <c r="H702" s="3" t="s">
        <v>1796</v>
      </c>
      <c r="I702" s="8">
        <v>0</v>
      </c>
      <c r="J702" s="3" t="s">
        <v>653</v>
      </c>
      <c r="K702" s="3" t="s">
        <v>73</v>
      </c>
      <c r="L702" s="37">
        <v>0</v>
      </c>
      <c r="M702" s="37">
        <v>0</v>
      </c>
      <c r="N702" s="8">
        <v>12.669329000003927</v>
      </c>
      <c r="O702" s="8">
        <v>100</v>
      </c>
      <c r="P702" s="8">
        <v>1.2669329000004836E-2</v>
      </c>
      <c r="Q702" s="37">
        <v>3.59010223942601E-8</v>
      </c>
      <c r="R702" s="37">
        <v>3.233586370223086E-9</v>
      </c>
      <c r="S702" s="60" t="s">
        <v>3760</v>
      </c>
    </row>
    <row r="703" spans="1:19" ht="15" x14ac:dyDescent="0.25">
      <c r="A703" s="60" t="s">
        <v>3761</v>
      </c>
      <c r="B703" s="39" t="s">
        <v>3443</v>
      </c>
      <c r="C703" s="3" t="s">
        <v>2291</v>
      </c>
      <c r="D703" s="3" t="s">
        <v>3446</v>
      </c>
      <c r="E703" s="75" t="s">
        <v>3761</v>
      </c>
      <c r="F703" s="3" t="s">
        <v>1795</v>
      </c>
      <c r="G703" s="3" t="s">
        <v>3421</v>
      </c>
      <c r="H703" s="3" t="s">
        <v>1796</v>
      </c>
      <c r="I703" s="8">
        <v>0</v>
      </c>
      <c r="J703" s="3" t="s">
        <v>653</v>
      </c>
      <c r="K703" s="3" t="s">
        <v>73</v>
      </c>
      <c r="L703" s="37">
        <v>0</v>
      </c>
      <c r="M703" s="37">
        <v>0</v>
      </c>
      <c r="N703" s="8">
        <v>12.669329000003927</v>
      </c>
      <c r="O703" s="8">
        <v>100</v>
      </c>
      <c r="P703" s="8">
        <v>1.2669329000004836E-2</v>
      </c>
      <c r="Q703" s="37">
        <v>3.59010223942601E-8</v>
      </c>
      <c r="R703" s="37">
        <v>3.233586370223086E-9</v>
      </c>
      <c r="S703" s="60" t="s">
        <v>3760</v>
      </c>
    </row>
    <row r="704" spans="1:19" ht="15" x14ac:dyDescent="0.25">
      <c r="A704" s="60" t="s">
        <v>3761</v>
      </c>
      <c r="B704" s="39" t="s">
        <v>3447</v>
      </c>
      <c r="C704" s="3" t="s">
        <v>2291</v>
      </c>
      <c r="D704" s="3" t="s">
        <v>3448</v>
      </c>
      <c r="E704" s="75" t="s">
        <v>3761</v>
      </c>
      <c r="F704" s="3" t="s">
        <v>1795</v>
      </c>
      <c r="G704" s="3" t="s">
        <v>2131</v>
      </c>
      <c r="H704" s="3" t="s">
        <v>1796</v>
      </c>
      <c r="I704" s="8">
        <v>0.40999999999997239</v>
      </c>
      <c r="J704" s="3" t="s">
        <v>2821</v>
      </c>
      <c r="K704" s="3" t="s">
        <v>73</v>
      </c>
      <c r="L704" s="37">
        <v>2.8500000000000001E-2</v>
      </c>
      <c r="M704" s="37">
        <v>7.0499999999999133E-2</v>
      </c>
      <c r="N704" s="8">
        <v>2941663.7298719995</v>
      </c>
      <c r="O704" s="8">
        <v>100.22</v>
      </c>
      <c r="P704" s="8">
        <v>2948.1353898729994</v>
      </c>
      <c r="Q704" s="37">
        <v>8.3541184109356455E-3</v>
      </c>
      <c r="R704" s="37">
        <v>7.5245108989292298E-4</v>
      </c>
      <c r="S704" s="60" t="s">
        <v>3760</v>
      </c>
    </row>
    <row r="705" spans="1:19" ht="15" x14ac:dyDescent="0.25">
      <c r="A705" s="60" t="s">
        <v>3761</v>
      </c>
      <c r="B705" s="39" t="s">
        <v>3447</v>
      </c>
      <c r="C705" s="3" t="s">
        <v>2291</v>
      </c>
      <c r="D705" s="3" t="s">
        <v>3449</v>
      </c>
      <c r="E705" s="75" t="s">
        <v>3761</v>
      </c>
      <c r="F705" s="3" t="s">
        <v>1795</v>
      </c>
      <c r="G705" s="3" t="s">
        <v>3450</v>
      </c>
      <c r="H705" s="3" t="s">
        <v>1796</v>
      </c>
      <c r="I705" s="8">
        <v>0</v>
      </c>
      <c r="J705" s="3" t="s">
        <v>2821</v>
      </c>
      <c r="K705" s="3" t="s">
        <v>73</v>
      </c>
      <c r="L705" s="37">
        <v>0</v>
      </c>
      <c r="M705" s="37">
        <v>0</v>
      </c>
      <c r="N705" s="8">
        <v>205.90484099998139</v>
      </c>
      <c r="O705" s="8">
        <v>100</v>
      </c>
      <c r="P705" s="8">
        <v>0.20590484100000594</v>
      </c>
      <c r="Q705" s="37">
        <v>5.8347165093154944E-7</v>
      </c>
      <c r="R705" s="37">
        <v>5.2552987409224017E-8</v>
      </c>
      <c r="S705" s="60" t="s">
        <v>3760</v>
      </c>
    </row>
    <row r="706" spans="1:19" ht="15" x14ac:dyDescent="0.25">
      <c r="A706" s="60" t="s">
        <v>3761</v>
      </c>
      <c r="B706" s="39" t="s">
        <v>3447</v>
      </c>
      <c r="C706" s="3" t="s">
        <v>2291</v>
      </c>
      <c r="D706" s="3" t="s">
        <v>3451</v>
      </c>
      <c r="E706" s="75" t="s">
        <v>3761</v>
      </c>
      <c r="F706" s="3" t="s">
        <v>1795</v>
      </c>
      <c r="G706" s="3" t="s">
        <v>3450</v>
      </c>
      <c r="H706" s="3" t="s">
        <v>1796</v>
      </c>
      <c r="I706" s="8">
        <v>0</v>
      </c>
      <c r="J706" s="3" t="s">
        <v>2821</v>
      </c>
      <c r="K706" s="3" t="s">
        <v>73</v>
      </c>
      <c r="L706" s="37">
        <v>0</v>
      </c>
      <c r="M706" s="37">
        <v>0</v>
      </c>
      <c r="N706" s="8">
        <v>16.076224000004004</v>
      </c>
      <c r="O706" s="8">
        <v>100</v>
      </c>
      <c r="P706" s="8">
        <v>1.6076224000002526E-2</v>
      </c>
      <c r="Q706" s="37">
        <v>4.5555125913851641E-8</v>
      </c>
      <c r="R706" s="37">
        <v>4.1031264411115681E-9</v>
      </c>
      <c r="S706" s="60" t="s">
        <v>3760</v>
      </c>
    </row>
    <row r="707" spans="1:19" ht="15" x14ac:dyDescent="0.25">
      <c r="A707" s="60" t="s">
        <v>3761</v>
      </c>
      <c r="B707" s="39" t="s">
        <v>3447</v>
      </c>
      <c r="C707" s="3" t="s">
        <v>2291</v>
      </c>
      <c r="D707" s="3" t="s">
        <v>3452</v>
      </c>
      <c r="E707" s="75" t="s">
        <v>3761</v>
      </c>
      <c r="F707" s="3" t="s">
        <v>1795</v>
      </c>
      <c r="G707" s="3" t="s">
        <v>3450</v>
      </c>
      <c r="H707" s="3" t="s">
        <v>1796</v>
      </c>
      <c r="I707" s="8">
        <v>0</v>
      </c>
      <c r="J707" s="3" t="s">
        <v>2821</v>
      </c>
      <c r="K707" s="3" t="s">
        <v>73</v>
      </c>
      <c r="L707" s="37">
        <v>0</v>
      </c>
      <c r="M707" s="37">
        <v>0</v>
      </c>
      <c r="N707" s="8">
        <v>53.673303999967175</v>
      </c>
      <c r="O707" s="8">
        <v>100</v>
      </c>
      <c r="P707" s="8">
        <v>5.3673303999971722E-2</v>
      </c>
      <c r="Q707" s="37">
        <v>1.5209380772069139E-7</v>
      </c>
      <c r="R707" s="37">
        <v>1.369900996801666E-8</v>
      </c>
      <c r="S707" s="60" t="s">
        <v>3760</v>
      </c>
    </row>
    <row r="708" spans="1:19" ht="15" x14ac:dyDescent="0.25">
      <c r="A708" s="60" t="s">
        <v>3761</v>
      </c>
      <c r="B708" s="39" t="s">
        <v>3447</v>
      </c>
      <c r="C708" s="3" t="s">
        <v>2291</v>
      </c>
      <c r="D708" s="3" t="s">
        <v>3453</v>
      </c>
      <c r="E708" s="75" t="s">
        <v>3761</v>
      </c>
      <c r="F708" s="3" t="s">
        <v>1795</v>
      </c>
      <c r="G708" s="3" t="s">
        <v>3450</v>
      </c>
      <c r="H708" s="3" t="s">
        <v>1796</v>
      </c>
      <c r="I708" s="8">
        <v>0</v>
      </c>
      <c r="J708" s="3" t="s">
        <v>2821</v>
      </c>
      <c r="K708" s="3" t="s">
        <v>73</v>
      </c>
      <c r="L708" s="37">
        <v>0</v>
      </c>
      <c r="M708" s="37">
        <v>0</v>
      </c>
      <c r="N708" s="8">
        <v>9.5485219999973197</v>
      </c>
      <c r="O708" s="8">
        <v>100</v>
      </c>
      <c r="P708" s="8">
        <v>9.5485220000028903E-3</v>
      </c>
      <c r="Q708" s="37">
        <v>2.705760519393396E-8</v>
      </c>
      <c r="R708" s="37">
        <v>2.4370643934633665E-9</v>
      </c>
      <c r="S708" s="60" t="s">
        <v>3760</v>
      </c>
    </row>
    <row r="709" spans="1:19" ht="15" x14ac:dyDescent="0.25">
      <c r="A709" s="60" t="s">
        <v>3761</v>
      </c>
      <c r="B709" s="39" t="s">
        <v>3447</v>
      </c>
      <c r="C709" s="3" t="s">
        <v>2291</v>
      </c>
      <c r="D709" s="3" t="s">
        <v>3454</v>
      </c>
      <c r="E709" s="75" t="s">
        <v>3761</v>
      </c>
      <c r="F709" s="3" t="s">
        <v>1795</v>
      </c>
      <c r="G709" s="3" t="s">
        <v>3450</v>
      </c>
      <c r="H709" s="3" t="s">
        <v>1796</v>
      </c>
      <c r="I709" s="8">
        <v>0</v>
      </c>
      <c r="J709" s="3" t="s">
        <v>2821</v>
      </c>
      <c r="K709" s="3" t="s">
        <v>73</v>
      </c>
      <c r="L709" s="37">
        <v>0</v>
      </c>
      <c r="M709" s="37">
        <v>0</v>
      </c>
      <c r="N709" s="8">
        <v>79.956418999998277</v>
      </c>
      <c r="O709" s="8">
        <v>100</v>
      </c>
      <c r="P709" s="8">
        <v>7.9956418999998391E-2</v>
      </c>
      <c r="Q709" s="37">
        <v>2.2657215619569832E-7</v>
      </c>
      <c r="R709" s="37">
        <v>2.0407235986226445E-8</v>
      </c>
      <c r="S709" s="60" t="s">
        <v>3760</v>
      </c>
    </row>
    <row r="710" spans="1:19" ht="15" x14ac:dyDescent="0.25">
      <c r="A710" s="60" t="s">
        <v>3761</v>
      </c>
      <c r="B710" s="39" t="s">
        <v>3447</v>
      </c>
      <c r="C710" s="3" t="s">
        <v>2291</v>
      </c>
      <c r="D710" s="3" t="s">
        <v>3455</v>
      </c>
      <c r="E710" s="75" t="s">
        <v>3761</v>
      </c>
      <c r="F710" s="3" t="s">
        <v>1795</v>
      </c>
      <c r="G710" s="3" t="s">
        <v>3355</v>
      </c>
      <c r="H710" s="3" t="s">
        <v>1796</v>
      </c>
      <c r="I710" s="8">
        <v>0.41000000000297643</v>
      </c>
      <c r="J710" s="3" t="s">
        <v>2821</v>
      </c>
      <c r="K710" s="3" t="s">
        <v>73</v>
      </c>
      <c r="L710" s="37">
        <v>2.8500000000000001E-2</v>
      </c>
      <c r="M710" s="37">
        <v>7.5200000000012521E-2</v>
      </c>
      <c r="N710" s="8">
        <v>128892.94818299999</v>
      </c>
      <c r="O710" s="8">
        <v>100.04</v>
      </c>
      <c r="P710" s="8">
        <v>128.94450536199997</v>
      </c>
      <c r="Q710" s="37">
        <v>3.6538948310649961E-4</v>
      </c>
      <c r="R710" s="37">
        <v>3.2910440249326667E-5</v>
      </c>
      <c r="S710" s="60" t="s">
        <v>3760</v>
      </c>
    </row>
    <row r="711" spans="1:19" ht="15" x14ac:dyDescent="0.25">
      <c r="A711" s="60" t="s">
        <v>3761</v>
      </c>
      <c r="B711" s="39" t="s">
        <v>3456</v>
      </c>
      <c r="C711" s="3" t="s">
        <v>2291</v>
      </c>
      <c r="D711" s="3" t="s">
        <v>3457</v>
      </c>
      <c r="E711" s="75" t="s">
        <v>3761</v>
      </c>
      <c r="F711" s="3" t="s">
        <v>1795</v>
      </c>
      <c r="G711" s="3" t="s">
        <v>2439</v>
      </c>
      <c r="H711" s="3" t="s">
        <v>1796</v>
      </c>
      <c r="I711" s="8">
        <v>2.6799999999973645</v>
      </c>
      <c r="J711" s="3" t="s">
        <v>653</v>
      </c>
      <c r="K711" s="3" t="s">
        <v>73</v>
      </c>
      <c r="L711" s="37">
        <v>8.5000000000000006E-2</v>
      </c>
      <c r="M711" s="37">
        <v>7.6699999999986654E-2</v>
      </c>
      <c r="N711" s="8">
        <v>176058.46865799997</v>
      </c>
      <c r="O711" s="8">
        <v>101.07</v>
      </c>
      <c r="P711" s="8">
        <v>177.94229410299997</v>
      </c>
      <c r="Q711" s="37">
        <v>5.0423430360640098E-4</v>
      </c>
      <c r="R711" s="37">
        <v>4.541612084566348E-5</v>
      </c>
      <c r="S711" s="60" t="s">
        <v>3760</v>
      </c>
    </row>
    <row r="712" spans="1:19" ht="15" x14ac:dyDescent="0.25">
      <c r="A712" s="60" t="s">
        <v>3761</v>
      </c>
      <c r="B712" s="39" t="s">
        <v>3456</v>
      </c>
      <c r="C712" s="3" t="s">
        <v>2291</v>
      </c>
      <c r="D712" s="3" t="s">
        <v>3458</v>
      </c>
      <c r="E712" s="75" t="s">
        <v>3761</v>
      </c>
      <c r="F712" s="3" t="s">
        <v>1795</v>
      </c>
      <c r="G712" s="3" t="s">
        <v>2439</v>
      </c>
      <c r="H712" s="3" t="s">
        <v>1796</v>
      </c>
      <c r="I712" s="8">
        <v>2.679999999997305</v>
      </c>
      <c r="J712" s="3" t="s">
        <v>653</v>
      </c>
      <c r="K712" s="3" t="s">
        <v>73</v>
      </c>
      <c r="L712" s="37">
        <v>8.5000000000000006E-2</v>
      </c>
      <c r="M712" s="37">
        <v>7.6700000000044635E-2</v>
      </c>
      <c r="N712" s="8">
        <v>7883.2150149999989</v>
      </c>
      <c r="O712" s="8">
        <v>101.07</v>
      </c>
      <c r="P712" s="8">
        <v>7.9675651809999994</v>
      </c>
      <c r="Q712" s="37">
        <v>2.2577654743254267E-5</v>
      </c>
      <c r="R712" s="37">
        <v>2.0335575919715873E-6</v>
      </c>
      <c r="S712" s="60" t="s">
        <v>3760</v>
      </c>
    </row>
    <row r="713" spans="1:19" ht="15" x14ac:dyDescent="0.25">
      <c r="A713" s="60" t="s">
        <v>3761</v>
      </c>
      <c r="B713" s="39" t="s">
        <v>3456</v>
      </c>
      <c r="C713" s="3" t="s">
        <v>2291</v>
      </c>
      <c r="D713" s="3" t="s">
        <v>3459</v>
      </c>
      <c r="E713" s="75" t="s">
        <v>3761</v>
      </c>
      <c r="F713" s="3" t="s">
        <v>1795</v>
      </c>
      <c r="G713" s="3" t="s">
        <v>3113</v>
      </c>
      <c r="H713" s="3" t="s">
        <v>1796</v>
      </c>
      <c r="I713" s="8">
        <v>2.4699999999984557</v>
      </c>
      <c r="J713" s="3" t="s">
        <v>653</v>
      </c>
      <c r="K713" s="3" t="s">
        <v>73</v>
      </c>
      <c r="L713" s="37">
        <v>8.5000000000000006E-2</v>
      </c>
      <c r="M713" s="37">
        <v>8.9799999999995925E-2</v>
      </c>
      <c r="N713" s="8">
        <v>207591.32871599996</v>
      </c>
      <c r="O713" s="8">
        <v>98.13</v>
      </c>
      <c r="P713" s="8">
        <v>203.70937068399996</v>
      </c>
      <c r="Q713" s="37">
        <v>5.7725035626149759E-4</v>
      </c>
      <c r="R713" s="37">
        <v>5.1992638641734941E-5</v>
      </c>
      <c r="S713" s="60" t="s">
        <v>3760</v>
      </c>
    </row>
    <row r="714" spans="1:19" ht="15" x14ac:dyDescent="0.25">
      <c r="A714" s="60" t="s">
        <v>3761</v>
      </c>
      <c r="B714" s="39" t="s">
        <v>3456</v>
      </c>
      <c r="C714" s="3" t="s">
        <v>2291</v>
      </c>
      <c r="D714" s="3" t="s">
        <v>3460</v>
      </c>
      <c r="E714" s="75" t="s">
        <v>3761</v>
      </c>
      <c r="F714" s="3" t="s">
        <v>1795</v>
      </c>
      <c r="G714" s="3" t="s">
        <v>3113</v>
      </c>
      <c r="H714" s="3" t="s">
        <v>1796</v>
      </c>
      <c r="I714" s="8">
        <v>2.4699999999976581</v>
      </c>
      <c r="J714" s="3" t="s">
        <v>653</v>
      </c>
      <c r="K714" s="3" t="s">
        <v>73</v>
      </c>
      <c r="L714" s="37">
        <v>8.5000000000000006E-2</v>
      </c>
      <c r="M714" s="37">
        <v>8.9800000000004598E-2</v>
      </c>
      <c r="N714" s="8">
        <v>157664.30029099996</v>
      </c>
      <c r="O714" s="8">
        <v>98.13</v>
      </c>
      <c r="P714" s="8">
        <v>154.71597771399999</v>
      </c>
      <c r="Q714" s="37">
        <v>4.3841799203872913E-4</v>
      </c>
      <c r="R714" s="37">
        <v>3.9488079975785467E-5</v>
      </c>
      <c r="S714" s="60" t="s">
        <v>3760</v>
      </c>
    </row>
    <row r="715" spans="1:19" ht="15" x14ac:dyDescent="0.25">
      <c r="A715" s="60" t="s">
        <v>3761</v>
      </c>
      <c r="B715" s="39" t="s">
        <v>3456</v>
      </c>
      <c r="C715" s="3" t="s">
        <v>2291</v>
      </c>
      <c r="D715" s="3" t="s">
        <v>3461</v>
      </c>
      <c r="E715" s="75" t="s">
        <v>3761</v>
      </c>
      <c r="F715" s="3" t="s">
        <v>1795</v>
      </c>
      <c r="G715" s="3" t="s">
        <v>3113</v>
      </c>
      <c r="H715" s="3" t="s">
        <v>1796</v>
      </c>
      <c r="I715" s="8">
        <v>2.4699999999936471</v>
      </c>
      <c r="J715" s="3" t="s">
        <v>653</v>
      </c>
      <c r="K715" s="3" t="s">
        <v>73</v>
      </c>
      <c r="L715" s="37">
        <v>8.5000000000000006E-2</v>
      </c>
      <c r="M715" s="37">
        <v>8.979999999996878E-2</v>
      </c>
      <c r="N715" s="8">
        <v>61751.850624999992</v>
      </c>
      <c r="O715" s="8">
        <v>98.13</v>
      </c>
      <c r="P715" s="8">
        <v>60.597091015999993</v>
      </c>
      <c r="Q715" s="37">
        <v>1.7171371282501252E-4</v>
      </c>
      <c r="R715" s="37">
        <v>1.5466164592018299E-5</v>
      </c>
      <c r="S715" s="60" t="s">
        <v>3760</v>
      </c>
    </row>
    <row r="716" spans="1:19" ht="15" x14ac:dyDescent="0.25">
      <c r="A716" s="60" t="s">
        <v>3761</v>
      </c>
      <c r="B716" s="39" t="s">
        <v>3462</v>
      </c>
      <c r="C716" s="3" t="s">
        <v>2291</v>
      </c>
      <c r="D716" s="3" t="s">
        <v>3463</v>
      </c>
      <c r="E716" s="75" t="s">
        <v>3761</v>
      </c>
      <c r="F716" s="3" t="s">
        <v>1795</v>
      </c>
      <c r="G716" s="3" t="s">
        <v>3342</v>
      </c>
      <c r="H716" s="3" t="s">
        <v>1796</v>
      </c>
      <c r="I716" s="8">
        <v>2.589999999999876</v>
      </c>
      <c r="J716" s="3" t="s">
        <v>873</v>
      </c>
      <c r="K716" s="3" t="s">
        <v>73</v>
      </c>
      <c r="L716" s="37">
        <v>3.7999999999999999E-2</v>
      </c>
      <c r="M716" s="37">
        <v>9.0399999999999009E-2</v>
      </c>
      <c r="N716" s="8">
        <v>2891330.1698689996</v>
      </c>
      <c r="O716" s="8">
        <v>101.13</v>
      </c>
      <c r="P716" s="8">
        <v>2924.0022006589993</v>
      </c>
      <c r="Q716" s="37">
        <v>8.2857322977944996E-3</v>
      </c>
      <c r="R716" s="37">
        <v>7.4629158833507602E-4</v>
      </c>
      <c r="S716" s="60" t="s">
        <v>3760</v>
      </c>
    </row>
    <row r="717" spans="1:19" ht="15" x14ac:dyDescent="0.25">
      <c r="A717" s="60" t="s">
        <v>3761</v>
      </c>
      <c r="B717" s="39" t="s">
        <v>3462</v>
      </c>
      <c r="C717" s="3" t="s">
        <v>2291</v>
      </c>
      <c r="D717" s="3" t="s">
        <v>3464</v>
      </c>
      <c r="E717" s="75" t="s">
        <v>3761</v>
      </c>
      <c r="F717" s="3" t="s">
        <v>1795</v>
      </c>
      <c r="G717" s="3" t="s">
        <v>3342</v>
      </c>
      <c r="H717" s="3" t="s">
        <v>1796</v>
      </c>
      <c r="I717" s="8">
        <v>2.5800000000005694</v>
      </c>
      <c r="J717" s="3" t="s">
        <v>873</v>
      </c>
      <c r="K717" s="3" t="s">
        <v>73</v>
      </c>
      <c r="L717" s="37">
        <v>4.0500000000000001E-2</v>
      </c>
      <c r="M717" s="37">
        <v>9.50999999999914E-2</v>
      </c>
      <c r="N717" s="8">
        <v>218456.06729599996</v>
      </c>
      <c r="O717" s="8">
        <v>100.8</v>
      </c>
      <c r="P717" s="8">
        <v>220.20371575999997</v>
      </c>
      <c r="Q717" s="37">
        <v>6.2399031004688784E-4</v>
      </c>
      <c r="R717" s="37">
        <v>5.6202481911531597E-5</v>
      </c>
      <c r="S717" s="60" t="s">
        <v>3760</v>
      </c>
    </row>
    <row r="718" spans="1:19" ht="15" x14ac:dyDescent="0.25">
      <c r="A718" s="60" t="s">
        <v>3761</v>
      </c>
      <c r="B718" s="39" t="s">
        <v>3465</v>
      </c>
      <c r="C718" s="3" t="s">
        <v>2291</v>
      </c>
      <c r="D718" s="3" t="s">
        <v>3466</v>
      </c>
      <c r="E718" s="75" t="s">
        <v>3761</v>
      </c>
      <c r="F718" s="3" t="s">
        <v>1795</v>
      </c>
      <c r="G718" s="3" t="s">
        <v>3467</v>
      </c>
      <c r="H718" s="3" t="s">
        <v>1796</v>
      </c>
      <c r="I718" s="8">
        <v>0.60000000000002618</v>
      </c>
      <c r="J718" s="3" t="s">
        <v>600</v>
      </c>
      <c r="K718" s="3" t="s">
        <v>73</v>
      </c>
      <c r="L718" s="37">
        <v>2.5000000000000001E-2</v>
      </c>
      <c r="M718" s="37">
        <v>7.0800000000000529E-2</v>
      </c>
      <c r="N718" s="8">
        <v>3122406.9896879997</v>
      </c>
      <c r="O718" s="8">
        <v>100.28</v>
      </c>
      <c r="P718" s="8">
        <v>3131.1497290519997</v>
      </c>
      <c r="Q718" s="37">
        <v>8.8727253465778946E-3</v>
      </c>
      <c r="R718" s="37">
        <v>7.9916174621295173E-4</v>
      </c>
      <c r="S718" s="60" t="s">
        <v>3760</v>
      </c>
    </row>
    <row r="719" spans="1:19" ht="15" x14ac:dyDescent="0.25">
      <c r="A719" s="60" t="s">
        <v>3761</v>
      </c>
      <c r="B719" s="39" t="s">
        <v>3465</v>
      </c>
      <c r="C719" s="3" t="s">
        <v>2291</v>
      </c>
      <c r="D719" s="3" t="s">
        <v>3468</v>
      </c>
      <c r="E719" s="75" t="s">
        <v>3761</v>
      </c>
      <c r="F719" s="3" t="s">
        <v>1795</v>
      </c>
      <c r="G719" s="3" t="s">
        <v>3469</v>
      </c>
      <c r="H719" s="3" t="s">
        <v>1796</v>
      </c>
      <c r="I719" s="8">
        <v>0.5999999999996708</v>
      </c>
      <c r="J719" s="3" t="s">
        <v>600</v>
      </c>
      <c r="K719" s="3" t="s">
        <v>73</v>
      </c>
      <c r="L719" s="37">
        <v>2.5000000000000001E-2</v>
      </c>
      <c r="M719" s="37">
        <v>7.2399999999998424E-2</v>
      </c>
      <c r="N719" s="8">
        <v>1446969.0933719997</v>
      </c>
      <c r="O719" s="8">
        <v>100.19</v>
      </c>
      <c r="P719" s="8">
        <v>1449.7183345119997</v>
      </c>
      <c r="Q719" s="37">
        <v>4.1080605289092178E-3</v>
      </c>
      <c r="R719" s="37">
        <v>3.7001087012096106E-4</v>
      </c>
      <c r="S719" s="60" t="s">
        <v>3760</v>
      </c>
    </row>
    <row r="720" spans="1:19" ht="15" x14ac:dyDescent="0.25">
      <c r="A720" s="60" t="s">
        <v>3761</v>
      </c>
      <c r="B720" s="39" t="s">
        <v>3465</v>
      </c>
      <c r="C720" s="3" t="s">
        <v>2291</v>
      </c>
      <c r="D720" s="3" t="s">
        <v>3470</v>
      </c>
      <c r="E720" s="75" t="s">
        <v>3761</v>
      </c>
      <c r="F720" s="3" t="s">
        <v>1795</v>
      </c>
      <c r="G720" s="3" t="s">
        <v>2750</v>
      </c>
      <c r="H720" s="3" t="s">
        <v>1796</v>
      </c>
      <c r="I720" s="8">
        <v>0.60000000000090148</v>
      </c>
      <c r="J720" s="3" t="s">
        <v>600</v>
      </c>
      <c r="K720" s="3" t="s">
        <v>73</v>
      </c>
      <c r="L720" s="37">
        <v>2.5000000000000001E-2</v>
      </c>
      <c r="M720" s="37">
        <v>7.3799999999990873E-2</v>
      </c>
      <c r="N720" s="8">
        <v>507708.45367299992</v>
      </c>
      <c r="O720" s="8">
        <v>100.11</v>
      </c>
      <c r="P720" s="8">
        <v>508.26693269399993</v>
      </c>
      <c r="Q720" s="37">
        <v>1.4402737929453263E-3</v>
      </c>
      <c r="R720" s="37">
        <v>1.297247096506678E-4</v>
      </c>
      <c r="S720" s="60" t="s">
        <v>3760</v>
      </c>
    </row>
    <row r="721" spans="1:19" ht="15" x14ac:dyDescent="0.25">
      <c r="A721" s="60" t="s">
        <v>3761</v>
      </c>
      <c r="B721" s="39" t="s">
        <v>3471</v>
      </c>
      <c r="C721" s="3" t="s">
        <v>2239</v>
      </c>
      <c r="D721" s="3" t="s">
        <v>3472</v>
      </c>
      <c r="E721" s="75" t="s">
        <v>3761</v>
      </c>
      <c r="F721" s="3" t="s">
        <v>1795</v>
      </c>
      <c r="G721" s="3" t="s">
        <v>3473</v>
      </c>
      <c r="H721" s="3" t="s">
        <v>1796</v>
      </c>
      <c r="I721" s="8">
        <v>0</v>
      </c>
      <c r="J721" s="3" t="s">
        <v>600</v>
      </c>
      <c r="K721" s="3" t="s">
        <v>73</v>
      </c>
      <c r="L721" s="37">
        <v>0</v>
      </c>
      <c r="M721" s="37">
        <v>0</v>
      </c>
      <c r="N721" s="8">
        <v>15.920684999990044</v>
      </c>
      <c r="O721" s="8">
        <v>100</v>
      </c>
      <c r="P721" s="8">
        <v>1.5920684999997547E-2</v>
      </c>
      <c r="Q721" s="37">
        <v>4.5114375727132403E-8</v>
      </c>
      <c r="R721" s="37">
        <v>4.063428301576788E-9</v>
      </c>
      <c r="S721" s="60" t="s">
        <v>3760</v>
      </c>
    </row>
    <row r="722" spans="1:19" ht="15" x14ac:dyDescent="0.25">
      <c r="A722" s="60" t="s">
        <v>3761</v>
      </c>
      <c r="B722" s="39" t="s">
        <v>3471</v>
      </c>
      <c r="C722" s="3" t="s">
        <v>2239</v>
      </c>
      <c r="D722" s="3" t="s">
        <v>3474</v>
      </c>
      <c r="E722" s="75" t="s">
        <v>3761</v>
      </c>
      <c r="F722" s="3" t="s">
        <v>1795</v>
      </c>
      <c r="G722" s="3" t="s">
        <v>3475</v>
      </c>
      <c r="H722" s="3" t="s">
        <v>1796</v>
      </c>
      <c r="I722" s="8">
        <v>4.0700000001592516</v>
      </c>
      <c r="J722" s="3" t="s">
        <v>600</v>
      </c>
      <c r="K722" s="3" t="s">
        <v>73</v>
      </c>
      <c r="L722" s="37">
        <v>4.3400000000000001E-2</v>
      </c>
      <c r="M722" s="37">
        <v>4.4699999999306989E-2</v>
      </c>
      <c r="N722" s="8">
        <v>2524.7911559999993</v>
      </c>
      <c r="O722" s="8">
        <v>100.82</v>
      </c>
      <c r="P722" s="8">
        <v>2.5454943539999997</v>
      </c>
      <c r="Q722" s="37">
        <v>7.2131562616600888E-6</v>
      </c>
      <c r="R722" s="37">
        <v>6.4968522394288412E-7</v>
      </c>
      <c r="S722" s="60" t="s">
        <v>3760</v>
      </c>
    </row>
    <row r="723" spans="1:19" ht="15" x14ac:dyDescent="0.25">
      <c r="A723" s="60" t="s">
        <v>3761</v>
      </c>
      <c r="B723" s="39" t="s">
        <v>3471</v>
      </c>
      <c r="C723" s="3" t="s">
        <v>2239</v>
      </c>
      <c r="D723" s="3" t="s">
        <v>3476</v>
      </c>
      <c r="E723" s="75" t="s">
        <v>3761</v>
      </c>
      <c r="F723" s="3" t="s">
        <v>1795</v>
      </c>
      <c r="G723" s="3" t="s">
        <v>3477</v>
      </c>
      <c r="H723" s="3" t="s">
        <v>1796</v>
      </c>
      <c r="I723" s="8">
        <v>4.1900000000891593</v>
      </c>
      <c r="J723" s="3" t="s">
        <v>600</v>
      </c>
      <c r="K723" s="3" t="s">
        <v>73</v>
      </c>
      <c r="L723" s="37">
        <v>4.4810000000000003E-2</v>
      </c>
      <c r="M723" s="37">
        <v>4.579999999954297E-2</v>
      </c>
      <c r="N723" s="8">
        <v>5117.0437069999989</v>
      </c>
      <c r="O723" s="8">
        <v>100.67</v>
      </c>
      <c r="P723" s="8">
        <v>5.1513277709999992</v>
      </c>
      <c r="Q723" s="37">
        <v>1.4597295063280332E-5</v>
      </c>
      <c r="R723" s="37">
        <v>1.3147707561190423E-6</v>
      </c>
      <c r="S723" s="60" t="s">
        <v>3760</v>
      </c>
    </row>
    <row r="724" spans="1:19" ht="15" x14ac:dyDescent="0.25">
      <c r="A724" s="60" t="s">
        <v>3761</v>
      </c>
      <c r="B724" s="39" t="s">
        <v>3471</v>
      </c>
      <c r="C724" s="3" t="s">
        <v>2239</v>
      </c>
      <c r="D724" s="3" t="s">
        <v>3478</v>
      </c>
      <c r="E724" s="75" t="s">
        <v>3761</v>
      </c>
      <c r="F724" s="3" t="s">
        <v>1795</v>
      </c>
      <c r="G724" s="3" t="s">
        <v>2445</v>
      </c>
      <c r="H724" s="3" t="s">
        <v>1796</v>
      </c>
      <c r="I724" s="8">
        <v>4.3099999999109686</v>
      </c>
      <c r="J724" s="3" t="s">
        <v>600</v>
      </c>
      <c r="K724" s="3" t="s">
        <v>73</v>
      </c>
      <c r="L724" s="37">
        <v>4.8259999999999997E-2</v>
      </c>
      <c r="M724" s="37">
        <v>3.8999999999327455E-2</v>
      </c>
      <c r="N724" s="8">
        <v>2498.4477369999995</v>
      </c>
      <c r="O724" s="8">
        <v>104.67</v>
      </c>
      <c r="P724" s="8">
        <v>2.6151251269999993</v>
      </c>
      <c r="Q724" s="37">
        <v>7.410468679768552E-6</v>
      </c>
      <c r="R724" s="37">
        <v>6.674570505740191E-7</v>
      </c>
      <c r="S724" s="60" t="s">
        <v>3760</v>
      </c>
    </row>
    <row r="725" spans="1:19" ht="15" x14ac:dyDescent="0.25">
      <c r="A725" s="60" t="s">
        <v>3761</v>
      </c>
      <c r="B725" s="39" t="s">
        <v>3479</v>
      </c>
      <c r="C725" s="3" t="s">
        <v>2291</v>
      </c>
      <c r="D725" s="3" t="s">
        <v>3480</v>
      </c>
      <c r="E725" s="75" t="s">
        <v>3761</v>
      </c>
      <c r="F725" s="3" t="s">
        <v>1795</v>
      </c>
      <c r="G725" s="3" t="s">
        <v>3435</v>
      </c>
      <c r="H725" s="3" t="s">
        <v>1796</v>
      </c>
      <c r="I725" s="8">
        <v>1.3099999999998184</v>
      </c>
      <c r="J725" s="3" t="s">
        <v>600</v>
      </c>
      <c r="K725" s="3" t="s">
        <v>73</v>
      </c>
      <c r="L725" s="37">
        <v>3.5000000000000003E-2</v>
      </c>
      <c r="M725" s="37">
        <v>7.7400000000001135E-2</v>
      </c>
      <c r="N725" s="8">
        <v>2466027.5675809993</v>
      </c>
      <c r="O725" s="8">
        <v>101.14</v>
      </c>
      <c r="P725" s="8">
        <v>2494.1402816579994</v>
      </c>
      <c r="Q725" s="37">
        <v>7.0676344505850195E-3</v>
      </c>
      <c r="R725" s="37">
        <v>6.3657815028645933E-4</v>
      </c>
      <c r="S725" s="60" t="s">
        <v>3760</v>
      </c>
    </row>
    <row r="726" spans="1:19" ht="17.45" customHeight="1" x14ac:dyDescent="0.2">
      <c r="A726" s="61" t="s">
        <v>3762</v>
      </c>
      <c r="B726" s="40"/>
      <c r="C726" s="41"/>
      <c r="D726" s="41"/>
      <c r="E726" s="41"/>
      <c r="F726" s="41"/>
      <c r="G726" s="41"/>
      <c r="H726" s="41"/>
      <c r="I726" s="12"/>
      <c r="J726" s="41"/>
      <c r="K726" s="41"/>
      <c r="L726" s="12"/>
      <c r="M726" s="12"/>
      <c r="N726" s="12"/>
      <c r="O726" s="12"/>
      <c r="P726" s="12"/>
      <c r="Q726" s="12"/>
      <c r="R726" s="12"/>
    </row>
    <row r="727" spans="1:19" ht="15" x14ac:dyDescent="0.25">
      <c r="A727" s="60" t="s">
        <v>3761</v>
      </c>
      <c r="B727" s="7" t="s">
        <v>3481</v>
      </c>
      <c r="C727" s="72" t="s">
        <v>3761</v>
      </c>
      <c r="D727" s="72" t="s">
        <v>3761</v>
      </c>
      <c r="E727" s="72" t="s">
        <v>3761</v>
      </c>
      <c r="F727" s="72" t="s">
        <v>3761</v>
      </c>
      <c r="G727" s="72" t="s">
        <v>3761</v>
      </c>
      <c r="H727" s="72" t="s">
        <v>3761</v>
      </c>
      <c r="I727" s="8">
        <v>1.2156442102304097</v>
      </c>
      <c r="J727" s="72" t="s">
        <v>3761</v>
      </c>
      <c r="K727" s="72" t="s">
        <v>3761</v>
      </c>
      <c r="L727" s="73" t="s">
        <v>3761</v>
      </c>
      <c r="M727" s="37">
        <v>3.0567312094233037E-2</v>
      </c>
      <c r="N727" s="79" t="s">
        <v>3761</v>
      </c>
      <c r="O727" s="79" t="s">
        <v>3761</v>
      </c>
      <c r="P727" s="8">
        <v>2970.921243799</v>
      </c>
      <c r="Q727" s="37">
        <v>8.4186865859407593E-3</v>
      </c>
      <c r="R727" s="37">
        <v>7.5826671175332149E-4</v>
      </c>
      <c r="S727" s="60" t="s">
        <v>3760</v>
      </c>
    </row>
    <row r="728" spans="1:19" ht="15" x14ac:dyDescent="0.25">
      <c r="A728" s="60" t="s">
        <v>3761</v>
      </c>
      <c r="B728" s="38" t="s">
        <v>3481</v>
      </c>
      <c r="C728" s="72" t="s">
        <v>3760</v>
      </c>
      <c r="D728" s="34"/>
      <c r="E728" s="34"/>
      <c r="F728" s="34"/>
      <c r="G728" s="34"/>
      <c r="H728" s="34"/>
      <c r="I728" s="4"/>
      <c r="J728" s="34"/>
      <c r="K728" s="34"/>
      <c r="L728" s="4"/>
      <c r="M728" s="4"/>
      <c r="N728" s="4"/>
      <c r="O728" s="4"/>
      <c r="P728" s="4"/>
      <c r="Q728" s="4"/>
      <c r="R728" s="4"/>
    </row>
    <row r="729" spans="1:19" ht="15" x14ac:dyDescent="0.25">
      <c r="A729" s="60" t="s">
        <v>3761</v>
      </c>
      <c r="B729" s="39" t="s">
        <v>3482</v>
      </c>
      <c r="C729" s="3" t="s">
        <v>2291</v>
      </c>
      <c r="D729" s="3" t="s">
        <v>3483</v>
      </c>
      <c r="E729" s="75" t="s">
        <v>3761</v>
      </c>
      <c r="F729" s="3" t="s">
        <v>2395</v>
      </c>
      <c r="G729" s="3" t="s">
        <v>3484</v>
      </c>
      <c r="H729" s="3" t="s">
        <v>1801</v>
      </c>
      <c r="I729" s="8">
        <v>0.70999999999900731</v>
      </c>
      <c r="J729" s="3" t="s">
        <v>873</v>
      </c>
      <c r="K729" s="3" t="s">
        <v>73</v>
      </c>
      <c r="L729" s="37">
        <v>1.8800000000000001E-2</v>
      </c>
      <c r="M729" s="37">
        <v>2.6699999999990558E-2</v>
      </c>
      <c r="N729" s="8">
        <v>314343.56148199993</v>
      </c>
      <c r="O729" s="8">
        <v>110.88</v>
      </c>
      <c r="P729" s="8">
        <v>348.54414097099993</v>
      </c>
      <c r="Q729" s="37">
        <v>9.87668013861132E-4</v>
      </c>
      <c r="R729" s="37">
        <v>8.895874309243284E-5</v>
      </c>
      <c r="S729" s="60" t="s">
        <v>3760</v>
      </c>
    </row>
    <row r="730" spans="1:19" ht="15" x14ac:dyDescent="0.25">
      <c r="A730" s="60" t="s">
        <v>3761</v>
      </c>
      <c r="B730" s="39" t="s">
        <v>3485</v>
      </c>
      <c r="C730" s="3" t="s">
        <v>2291</v>
      </c>
      <c r="D730" s="3" t="s">
        <v>3486</v>
      </c>
      <c r="E730" s="75" t="s">
        <v>3761</v>
      </c>
      <c r="F730" s="3" t="s">
        <v>2814</v>
      </c>
      <c r="G730" s="3" t="s">
        <v>3487</v>
      </c>
      <c r="H730" s="3" t="s">
        <v>1801</v>
      </c>
      <c r="I730" s="8">
        <v>6.9999999994793047E-2</v>
      </c>
      <c r="J730" s="3" t="s">
        <v>873</v>
      </c>
      <c r="K730" s="3" t="s">
        <v>73</v>
      </c>
      <c r="L730" s="37">
        <v>7.0000000000000001E-3</v>
      </c>
      <c r="M730" s="37">
        <v>2.2100000000056394E-2</v>
      </c>
      <c r="N730" s="8">
        <v>49001.352798999993</v>
      </c>
      <c r="O730" s="8">
        <v>111.45</v>
      </c>
      <c r="P730" s="8">
        <v>54.61200754699999</v>
      </c>
      <c r="Q730" s="37">
        <v>1.5475380787250846E-4</v>
      </c>
      <c r="R730" s="37">
        <v>1.3938594794912348E-5</v>
      </c>
      <c r="S730" s="60" t="s">
        <v>3760</v>
      </c>
    </row>
    <row r="731" spans="1:19" ht="15" x14ac:dyDescent="0.25">
      <c r="A731" s="60" t="s">
        <v>3761</v>
      </c>
      <c r="B731" s="39" t="s">
        <v>3488</v>
      </c>
      <c r="C731" s="3" t="s">
        <v>2291</v>
      </c>
      <c r="D731" s="3" t="s">
        <v>3489</v>
      </c>
      <c r="E731" s="75" t="s">
        <v>3761</v>
      </c>
      <c r="F731" s="3" t="s">
        <v>1800</v>
      </c>
      <c r="G731" s="3" t="s">
        <v>3490</v>
      </c>
      <c r="H731" s="3" t="s">
        <v>1801</v>
      </c>
      <c r="I731" s="8">
        <v>0.49000000000016497</v>
      </c>
      <c r="J731" s="3" t="s">
        <v>873</v>
      </c>
      <c r="K731" s="3" t="s">
        <v>73</v>
      </c>
      <c r="L731" s="37">
        <v>1.24E-2</v>
      </c>
      <c r="M731" s="37">
        <v>2.640000000000987E-2</v>
      </c>
      <c r="N731" s="8">
        <v>375439.47243599995</v>
      </c>
      <c r="O731" s="8">
        <v>110.61</v>
      </c>
      <c r="P731" s="8">
        <v>415.27360027299994</v>
      </c>
      <c r="Q731" s="37">
        <v>1.1767589919829454E-3</v>
      </c>
      <c r="R731" s="37">
        <v>1.0599006891017907E-4</v>
      </c>
      <c r="S731" s="60" t="s">
        <v>3760</v>
      </c>
    </row>
    <row r="732" spans="1:19" ht="15" x14ac:dyDescent="0.25">
      <c r="A732" s="60" t="s">
        <v>3761</v>
      </c>
      <c r="B732" s="39" t="s">
        <v>3488</v>
      </c>
      <c r="C732" s="3" t="s">
        <v>2291</v>
      </c>
      <c r="D732" s="3" t="s">
        <v>3491</v>
      </c>
      <c r="E732" s="75" t="s">
        <v>3761</v>
      </c>
      <c r="F732" s="3" t="s">
        <v>1800</v>
      </c>
      <c r="G732" s="3" t="s">
        <v>3492</v>
      </c>
      <c r="H732" s="3" t="s">
        <v>1801</v>
      </c>
      <c r="I732" s="8">
        <v>0.50999999999919898</v>
      </c>
      <c r="J732" s="3" t="s">
        <v>873</v>
      </c>
      <c r="K732" s="3" t="s">
        <v>73</v>
      </c>
      <c r="L732" s="37">
        <v>1.03E-2</v>
      </c>
      <c r="M732" s="37">
        <v>2.7599999999961555E-2</v>
      </c>
      <c r="N732" s="8">
        <v>109139.38543799998</v>
      </c>
      <c r="O732" s="8">
        <v>109.91</v>
      </c>
      <c r="P732" s="8">
        <v>119.95509845699999</v>
      </c>
      <c r="Q732" s="37">
        <v>3.3991623992152926E-4</v>
      </c>
      <c r="R732" s="37">
        <v>3.0616078516011028E-5</v>
      </c>
      <c r="S732" s="60" t="s">
        <v>3760</v>
      </c>
    </row>
    <row r="733" spans="1:19" ht="15" x14ac:dyDescent="0.25">
      <c r="A733" s="60" t="s">
        <v>3761</v>
      </c>
      <c r="B733" s="39" t="s">
        <v>3488</v>
      </c>
      <c r="C733" s="3" t="s">
        <v>2291</v>
      </c>
      <c r="D733" s="3" t="s">
        <v>3493</v>
      </c>
      <c r="E733" s="75" t="s">
        <v>3761</v>
      </c>
      <c r="F733" s="3" t="s">
        <v>1800</v>
      </c>
      <c r="G733" s="3" t="s">
        <v>287</v>
      </c>
      <c r="H733" s="3" t="s">
        <v>1801</v>
      </c>
      <c r="I733" s="8">
        <v>0.8299999999998261</v>
      </c>
      <c r="J733" s="3" t="s">
        <v>873</v>
      </c>
      <c r="K733" s="3" t="s">
        <v>73</v>
      </c>
      <c r="L733" s="37">
        <v>5.0000000000000001E-4</v>
      </c>
      <c r="M733" s="37">
        <v>3.089999999998987E-2</v>
      </c>
      <c r="N733" s="8">
        <v>279396.84039799991</v>
      </c>
      <c r="O733" s="8">
        <v>106.13</v>
      </c>
      <c r="P733" s="8">
        <v>296.52386669499992</v>
      </c>
      <c r="Q733" s="37">
        <v>8.4025838926794988E-4</v>
      </c>
      <c r="R733" s="37">
        <v>7.5681635056634256E-5</v>
      </c>
      <c r="S733" s="60" t="s">
        <v>3760</v>
      </c>
    </row>
    <row r="734" spans="1:19" ht="15" x14ac:dyDescent="0.25">
      <c r="A734" s="60" t="s">
        <v>3761</v>
      </c>
      <c r="B734" s="39" t="s">
        <v>3488</v>
      </c>
      <c r="C734" s="3" t="s">
        <v>2291</v>
      </c>
      <c r="D734" s="3" t="s">
        <v>3494</v>
      </c>
      <c r="E734" s="75" t="s">
        <v>3761</v>
      </c>
      <c r="F734" s="3" t="s">
        <v>1800</v>
      </c>
      <c r="G734" s="3" t="s">
        <v>3196</v>
      </c>
      <c r="H734" s="3" t="s">
        <v>1801</v>
      </c>
      <c r="I734" s="8">
        <v>1.3899999999994292</v>
      </c>
      <c r="J734" s="3" t="s">
        <v>873</v>
      </c>
      <c r="K734" s="3" t="s">
        <v>73</v>
      </c>
      <c r="L734" s="37">
        <v>2.01E-2</v>
      </c>
      <c r="M734" s="37">
        <v>3.2599999999998547E-2</v>
      </c>
      <c r="N734" s="8">
        <v>494765.28059699992</v>
      </c>
      <c r="O734" s="8">
        <v>102.29</v>
      </c>
      <c r="P734" s="8">
        <v>506.09540542399992</v>
      </c>
      <c r="Q734" s="37">
        <v>1.4341203455804352E-3</v>
      </c>
      <c r="R734" s="37">
        <v>1.2917047185458271E-4</v>
      </c>
      <c r="S734" s="60" t="s">
        <v>3760</v>
      </c>
    </row>
    <row r="735" spans="1:19" ht="15" x14ac:dyDescent="0.25">
      <c r="A735" s="60" t="s">
        <v>3761</v>
      </c>
      <c r="B735" s="39" t="s">
        <v>3488</v>
      </c>
      <c r="C735" s="3" t="s">
        <v>2291</v>
      </c>
      <c r="D735" s="3" t="s">
        <v>3495</v>
      </c>
      <c r="E735" s="75" t="s">
        <v>3761</v>
      </c>
      <c r="F735" s="3" t="s">
        <v>1800</v>
      </c>
      <c r="G735" s="3" t="s">
        <v>463</v>
      </c>
      <c r="H735" s="3" t="s">
        <v>1801</v>
      </c>
      <c r="I735" s="8">
        <v>1.4899999999994851</v>
      </c>
      <c r="J735" s="3" t="s">
        <v>873</v>
      </c>
      <c r="K735" s="3" t="s">
        <v>73</v>
      </c>
      <c r="L735" s="37">
        <v>3.2599999999999997E-2</v>
      </c>
      <c r="M735" s="37">
        <v>3.2500000000005497E-2</v>
      </c>
      <c r="N735" s="8">
        <v>475349.46616599994</v>
      </c>
      <c r="O735" s="8">
        <v>103.79</v>
      </c>
      <c r="P735" s="8">
        <v>493.36521090799994</v>
      </c>
      <c r="Q735" s="37">
        <v>1.3980468488386561E-3</v>
      </c>
      <c r="R735" s="37">
        <v>1.2592135080979726E-4</v>
      </c>
      <c r="S735" s="60" t="s">
        <v>3760</v>
      </c>
    </row>
    <row r="736" spans="1:19" ht="15" x14ac:dyDescent="0.25">
      <c r="A736" s="60" t="s">
        <v>3761</v>
      </c>
      <c r="B736" s="39" t="s">
        <v>3488</v>
      </c>
      <c r="C736" s="3" t="s">
        <v>2291</v>
      </c>
      <c r="D736" s="3" t="s">
        <v>3496</v>
      </c>
      <c r="E736" s="75" t="s">
        <v>3761</v>
      </c>
      <c r="F736" s="3" t="s">
        <v>1800</v>
      </c>
      <c r="G736" s="3" t="s">
        <v>3497</v>
      </c>
      <c r="H736" s="3" t="s">
        <v>1801</v>
      </c>
      <c r="I736" s="8">
        <v>1.9200000000001212</v>
      </c>
      <c r="J736" s="3" t="s">
        <v>873</v>
      </c>
      <c r="K736" s="3" t="s">
        <v>73</v>
      </c>
      <c r="L736" s="37">
        <v>4.0300000000000002E-2</v>
      </c>
      <c r="M736" s="37">
        <v>3.3099999999997916E-2</v>
      </c>
      <c r="N736" s="8">
        <v>723427.47106199991</v>
      </c>
      <c r="O736" s="8">
        <v>101.58</v>
      </c>
      <c r="P736" s="8">
        <v>734.85762490899992</v>
      </c>
      <c r="Q736" s="37">
        <v>2.0823628503483273E-3</v>
      </c>
      <c r="R736" s="37">
        <v>1.8755733630086835E-4</v>
      </c>
      <c r="S736" s="60" t="s">
        <v>3760</v>
      </c>
    </row>
    <row r="737" spans="1:19" ht="15" x14ac:dyDescent="0.25">
      <c r="A737" s="60" t="s">
        <v>3761</v>
      </c>
      <c r="B737" s="39" t="s">
        <v>3488</v>
      </c>
      <c r="C737" s="3" t="s">
        <v>2291</v>
      </c>
      <c r="D737" s="3" t="s">
        <v>3498</v>
      </c>
      <c r="E737" s="75" t="s">
        <v>3761</v>
      </c>
      <c r="F737" s="3" t="s">
        <v>1800</v>
      </c>
      <c r="G737" s="3" t="s">
        <v>2102</v>
      </c>
      <c r="H737" s="3" t="s">
        <v>1801</v>
      </c>
      <c r="I737" s="8">
        <v>0</v>
      </c>
      <c r="J737" s="3" t="s">
        <v>873</v>
      </c>
      <c r="K737" s="3" t="s">
        <v>73</v>
      </c>
      <c r="L737" s="37">
        <v>0</v>
      </c>
      <c r="M737" s="37">
        <v>0</v>
      </c>
      <c r="N737" s="8">
        <v>1230.5749130002223</v>
      </c>
      <c r="O737" s="8">
        <v>100</v>
      </c>
      <c r="P737" s="8">
        <v>1.2305749130000549</v>
      </c>
      <c r="Q737" s="37">
        <v>3.4870747700539456E-6</v>
      </c>
      <c r="R737" s="37">
        <v>3.1407900656884976E-7</v>
      </c>
      <c r="S737" s="60" t="s">
        <v>3760</v>
      </c>
    </row>
    <row r="738" spans="1:19" ht="15" x14ac:dyDescent="0.25">
      <c r="A738" s="60" t="s">
        <v>3761</v>
      </c>
      <c r="B738" s="39" t="s">
        <v>3499</v>
      </c>
      <c r="C738" s="3" t="s">
        <v>2291</v>
      </c>
      <c r="D738" s="3" t="s">
        <v>3500</v>
      </c>
      <c r="E738" s="75" t="s">
        <v>3761</v>
      </c>
      <c r="F738" s="3" t="s">
        <v>110</v>
      </c>
      <c r="G738" s="3" t="s">
        <v>2783</v>
      </c>
      <c r="H738" s="3" t="s">
        <v>1801</v>
      </c>
      <c r="I738" s="8">
        <v>9.9999999473570043E-3</v>
      </c>
      <c r="J738" s="3" t="s">
        <v>873</v>
      </c>
      <c r="K738" s="3" t="s">
        <v>73</v>
      </c>
      <c r="L738" s="37">
        <v>3.5999999999999997E-2</v>
      </c>
      <c r="M738" s="37">
        <v>1.4199999989942038E-2</v>
      </c>
      <c r="N738" s="8">
        <v>415.43971699999992</v>
      </c>
      <c r="O738" s="8">
        <v>111.62</v>
      </c>
      <c r="P738" s="8">
        <v>0.46371370199999995</v>
      </c>
      <c r="Q738" s="37">
        <v>1.3140234972207997E-6</v>
      </c>
      <c r="R738" s="37">
        <v>1.1835341133475319E-7</v>
      </c>
      <c r="S738" s="60" t="s">
        <v>3760</v>
      </c>
    </row>
    <row r="739" spans="1:19" ht="17.45" customHeight="1" x14ac:dyDescent="0.2">
      <c r="A739" s="61" t="s">
        <v>3762</v>
      </c>
      <c r="B739" s="40"/>
      <c r="C739" s="41"/>
      <c r="D739" s="41"/>
      <c r="E739" s="41"/>
      <c r="F739" s="41"/>
      <c r="G739" s="41"/>
      <c r="H739" s="41"/>
      <c r="I739" s="12"/>
      <c r="J739" s="41"/>
      <c r="K739" s="41"/>
      <c r="L739" s="12"/>
      <c r="M739" s="12"/>
      <c r="N739" s="12"/>
      <c r="O739" s="12"/>
      <c r="P739" s="12"/>
      <c r="Q739" s="12"/>
      <c r="R739" s="12"/>
    </row>
    <row r="740" spans="1:19" ht="15" x14ac:dyDescent="0.25">
      <c r="A740" s="60" t="s">
        <v>3761</v>
      </c>
      <c r="B740" s="7" t="s">
        <v>3501</v>
      </c>
      <c r="C740" s="72" t="s">
        <v>3761</v>
      </c>
      <c r="D740" s="72" t="s">
        <v>3761</v>
      </c>
      <c r="E740" s="72" t="s">
        <v>3761</v>
      </c>
      <c r="F740" s="72" t="s">
        <v>3761</v>
      </c>
      <c r="G740" s="72" t="s">
        <v>3761</v>
      </c>
      <c r="H740" s="72" t="s">
        <v>3761</v>
      </c>
      <c r="I740" s="8">
        <v>0</v>
      </c>
      <c r="J740" s="72" t="s">
        <v>3761</v>
      </c>
      <c r="K740" s="72" t="s">
        <v>3761</v>
      </c>
      <c r="L740" s="73" t="s">
        <v>3761</v>
      </c>
      <c r="M740" s="37">
        <v>0</v>
      </c>
      <c r="N740" s="79" t="s">
        <v>3761</v>
      </c>
      <c r="O740" s="79" t="s">
        <v>3761</v>
      </c>
      <c r="P740" s="8">
        <v>0</v>
      </c>
      <c r="Q740" s="37">
        <v>0</v>
      </c>
      <c r="R740" s="37">
        <v>0</v>
      </c>
      <c r="S740" s="60" t="s">
        <v>3760</v>
      </c>
    </row>
    <row r="741" spans="1:19" ht="15" x14ac:dyDescent="0.25">
      <c r="A741" s="60" t="s">
        <v>3761</v>
      </c>
      <c r="B741" s="38" t="s">
        <v>3502</v>
      </c>
      <c r="C741" s="72" t="s">
        <v>3760</v>
      </c>
      <c r="D741" s="34"/>
      <c r="E741" s="34"/>
      <c r="F741" s="34"/>
      <c r="G741" s="34"/>
      <c r="H741" s="34"/>
      <c r="I741" s="4"/>
      <c r="J741" s="34"/>
      <c r="K741" s="34"/>
      <c r="L741" s="4"/>
      <c r="M741" s="4"/>
      <c r="N741" s="4"/>
      <c r="O741" s="4"/>
      <c r="P741" s="4"/>
      <c r="Q741" s="4"/>
      <c r="R741" s="4"/>
    </row>
    <row r="742" spans="1:19" ht="15" x14ac:dyDescent="0.25">
      <c r="A742" s="60" t="s">
        <v>3761</v>
      </c>
      <c r="B742" s="74" t="s">
        <v>3761</v>
      </c>
      <c r="C742" s="3" t="s">
        <v>86</v>
      </c>
      <c r="D742" s="75" t="s">
        <v>3761</v>
      </c>
      <c r="E742" s="75" t="s">
        <v>3761</v>
      </c>
      <c r="F742" s="75" t="s">
        <v>3761</v>
      </c>
      <c r="G742" s="3" t="s">
        <v>86</v>
      </c>
      <c r="H742" s="75" t="s">
        <v>3761</v>
      </c>
      <c r="I742" s="8">
        <v>0</v>
      </c>
      <c r="J742" s="3" t="s">
        <v>86</v>
      </c>
      <c r="K742" s="3" t="s">
        <v>86</v>
      </c>
      <c r="L742" s="37">
        <v>0</v>
      </c>
      <c r="M742" s="37">
        <v>0</v>
      </c>
      <c r="N742" s="8">
        <v>0</v>
      </c>
      <c r="O742" s="8">
        <v>0</v>
      </c>
      <c r="P742" s="8">
        <v>0</v>
      </c>
      <c r="Q742" s="37">
        <v>0</v>
      </c>
      <c r="R742" s="37">
        <v>0</v>
      </c>
      <c r="S742" s="60" t="s">
        <v>3760</v>
      </c>
    </row>
    <row r="743" spans="1:19" ht="15" x14ac:dyDescent="0.25">
      <c r="A743" s="60" t="s">
        <v>3761</v>
      </c>
      <c r="B743" s="38" t="s">
        <v>3503</v>
      </c>
      <c r="C743" s="72" t="s">
        <v>3760</v>
      </c>
      <c r="D743" s="34"/>
      <c r="E743" s="34"/>
      <c r="F743" s="34"/>
      <c r="G743" s="34"/>
      <c r="H743" s="34"/>
      <c r="I743" s="4"/>
      <c r="J743" s="34"/>
      <c r="K743" s="34"/>
      <c r="L743" s="4"/>
      <c r="M743" s="4"/>
      <c r="N743" s="4"/>
      <c r="O743" s="4"/>
      <c r="P743" s="4"/>
      <c r="Q743" s="4"/>
      <c r="R743" s="4"/>
    </row>
    <row r="744" spans="1:19" ht="15" x14ac:dyDescent="0.25">
      <c r="A744" s="60" t="s">
        <v>3761</v>
      </c>
      <c r="B744" s="74" t="s">
        <v>3761</v>
      </c>
      <c r="C744" s="3" t="s">
        <v>86</v>
      </c>
      <c r="D744" s="75" t="s">
        <v>3761</v>
      </c>
      <c r="E744" s="75" t="s">
        <v>3761</v>
      </c>
      <c r="F744" s="75" t="s">
        <v>3761</v>
      </c>
      <c r="G744" s="3" t="s">
        <v>86</v>
      </c>
      <c r="H744" s="75" t="s">
        <v>3761</v>
      </c>
      <c r="I744" s="8">
        <v>0</v>
      </c>
      <c r="J744" s="3" t="s">
        <v>86</v>
      </c>
      <c r="K744" s="3" t="s">
        <v>86</v>
      </c>
      <c r="L744" s="37">
        <v>0</v>
      </c>
      <c r="M744" s="37">
        <v>0</v>
      </c>
      <c r="N744" s="8">
        <v>0</v>
      </c>
      <c r="O744" s="8">
        <v>0</v>
      </c>
      <c r="P744" s="8">
        <v>0</v>
      </c>
      <c r="Q744" s="37">
        <v>0</v>
      </c>
      <c r="R744" s="37">
        <v>0</v>
      </c>
      <c r="S744" s="60" t="s">
        <v>3760</v>
      </c>
    </row>
    <row r="745" spans="1:19" ht="17.45" customHeight="1" x14ac:dyDescent="0.2">
      <c r="A745" s="61" t="s">
        <v>3762</v>
      </c>
      <c r="B745" s="40"/>
      <c r="C745" s="41"/>
      <c r="D745" s="41"/>
      <c r="E745" s="41"/>
      <c r="F745" s="41"/>
      <c r="G745" s="41"/>
      <c r="H745" s="41"/>
      <c r="I745" s="12"/>
      <c r="J745" s="41"/>
      <c r="K745" s="41"/>
      <c r="L745" s="12"/>
      <c r="M745" s="12"/>
      <c r="N745" s="12"/>
      <c r="O745" s="12"/>
      <c r="P745" s="12"/>
      <c r="Q745" s="12"/>
      <c r="R745" s="12"/>
    </row>
    <row r="746" spans="1:19" ht="15" x14ac:dyDescent="0.25">
      <c r="A746" s="60" t="s">
        <v>3761</v>
      </c>
      <c r="B746" s="7" t="s">
        <v>3504</v>
      </c>
      <c r="C746" s="72" t="s">
        <v>3761</v>
      </c>
      <c r="D746" s="72" t="s">
        <v>3761</v>
      </c>
      <c r="E746" s="72" t="s">
        <v>3761</v>
      </c>
      <c r="F746" s="72" t="s">
        <v>3761</v>
      </c>
      <c r="G746" s="72" t="s">
        <v>3761</v>
      </c>
      <c r="H746" s="72" t="s">
        <v>3761</v>
      </c>
      <c r="I746" s="8">
        <v>0</v>
      </c>
      <c r="J746" s="72" t="s">
        <v>3761</v>
      </c>
      <c r="K746" s="72" t="s">
        <v>3761</v>
      </c>
      <c r="L746" s="73" t="s">
        <v>3761</v>
      </c>
      <c r="M746" s="37">
        <v>0</v>
      </c>
      <c r="N746" s="79" t="s">
        <v>3761</v>
      </c>
      <c r="O746" s="79" t="s">
        <v>3761</v>
      </c>
      <c r="P746" s="8">
        <v>0</v>
      </c>
      <c r="Q746" s="37">
        <v>0</v>
      </c>
      <c r="R746" s="37">
        <v>0</v>
      </c>
      <c r="S746" s="60" t="s">
        <v>3760</v>
      </c>
    </row>
    <row r="747" spans="1:19" ht="15" x14ac:dyDescent="0.25">
      <c r="A747" s="60" t="s">
        <v>3761</v>
      </c>
      <c r="B747" s="38" t="s">
        <v>3504</v>
      </c>
      <c r="C747" s="72" t="s">
        <v>3760</v>
      </c>
      <c r="D747" s="34"/>
      <c r="E747" s="34"/>
      <c r="F747" s="34"/>
      <c r="G747" s="34"/>
      <c r="H747" s="34"/>
      <c r="I747" s="4"/>
      <c r="J747" s="34"/>
      <c r="K747" s="34"/>
      <c r="L747" s="4"/>
      <c r="M747" s="4"/>
      <c r="N747" s="4"/>
      <c r="O747" s="4"/>
      <c r="P747" s="4"/>
      <c r="Q747" s="4"/>
      <c r="R747" s="4"/>
    </row>
    <row r="748" spans="1:19" ht="15" x14ac:dyDescent="0.25">
      <c r="A748" s="60" t="s">
        <v>3761</v>
      </c>
      <c r="B748" s="74" t="s">
        <v>3761</v>
      </c>
      <c r="C748" s="3" t="s">
        <v>86</v>
      </c>
      <c r="D748" s="75" t="s">
        <v>3761</v>
      </c>
      <c r="E748" s="75" t="s">
        <v>3761</v>
      </c>
      <c r="F748" s="75" t="s">
        <v>3761</v>
      </c>
      <c r="G748" s="3" t="s">
        <v>86</v>
      </c>
      <c r="H748" s="75" t="s">
        <v>3761</v>
      </c>
      <c r="I748" s="8">
        <v>0</v>
      </c>
      <c r="J748" s="3" t="s">
        <v>86</v>
      </c>
      <c r="K748" s="3" t="s">
        <v>86</v>
      </c>
      <c r="L748" s="37">
        <v>0</v>
      </c>
      <c r="M748" s="37">
        <v>0</v>
      </c>
      <c r="N748" s="8">
        <v>0</v>
      </c>
      <c r="O748" s="8">
        <v>0</v>
      </c>
      <c r="P748" s="8">
        <v>0</v>
      </c>
      <c r="Q748" s="37">
        <v>0</v>
      </c>
      <c r="R748" s="37">
        <v>0</v>
      </c>
      <c r="S748" s="60" t="s">
        <v>3760</v>
      </c>
    </row>
    <row r="749" spans="1:19" ht="17.45" customHeight="1" x14ac:dyDescent="0.2">
      <c r="A749" s="61" t="s">
        <v>3762</v>
      </c>
      <c r="B749" s="40"/>
      <c r="C749" s="41"/>
      <c r="D749" s="41"/>
      <c r="E749" s="41"/>
      <c r="F749" s="41"/>
      <c r="G749" s="41"/>
      <c r="H749" s="41"/>
      <c r="I749" s="12"/>
      <c r="J749" s="41"/>
      <c r="K749" s="41"/>
      <c r="L749" s="12"/>
      <c r="M749" s="12"/>
      <c r="N749" s="12"/>
      <c r="O749" s="12"/>
      <c r="P749" s="12"/>
      <c r="Q749" s="12"/>
      <c r="R749" s="12"/>
    </row>
    <row r="750" spans="1:19" ht="15" x14ac:dyDescent="0.25">
      <c r="A750" s="60" t="s">
        <v>3761</v>
      </c>
      <c r="B750" s="7" t="s">
        <v>3505</v>
      </c>
      <c r="C750" s="72" t="s">
        <v>3761</v>
      </c>
      <c r="D750" s="72" t="s">
        <v>3761</v>
      </c>
      <c r="E750" s="72" t="s">
        <v>3761</v>
      </c>
      <c r="F750" s="72" t="s">
        <v>3761</v>
      </c>
      <c r="G750" s="72" t="s">
        <v>3761</v>
      </c>
      <c r="H750" s="72" t="s">
        <v>3761</v>
      </c>
      <c r="I750" s="8">
        <v>0</v>
      </c>
      <c r="J750" s="72" t="s">
        <v>3761</v>
      </c>
      <c r="K750" s="72" t="s">
        <v>3761</v>
      </c>
      <c r="L750" s="73" t="s">
        <v>3761</v>
      </c>
      <c r="M750" s="37">
        <v>0</v>
      </c>
      <c r="N750" s="79" t="s">
        <v>3761</v>
      </c>
      <c r="O750" s="79" t="s">
        <v>3761</v>
      </c>
      <c r="P750" s="8">
        <v>0</v>
      </c>
      <c r="Q750" s="37">
        <v>0</v>
      </c>
      <c r="R750" s="37">
        <v>0</v>
      </c>
      <c r="S750" s="60" t="s">
        <v>3760</v>
      </c>
    </row>
    <row r="751" spans="1:19" ht="15" x14ac:dyDescent="0.25">
      <c r="A751" s="60" t="s">
        <v>3761</v>
      </c>
      <c r="B751" s="38" t="s">
        <v>3505</v>
      </c>
      <c r="C751" s="72" t="s">
        <v>3760</v>
      </c>
      <c r="D751" s="34"/>
      <c r="E751" s="34"/>
      <c r="F751" s="34"/>
      <c r="G751" s="34"/>
      <c r="H751" s="34"/>
      <c r="I751" s="4"/>
      <c r="J751" s="34"/>
      <c r="K751" s="34"/>
      <c r="L751" s="4"/>
      <c r="M751" s="4"/>
      <c r="N751" s="4"/>
      <c r="O751" s="4"/>
      <c r="P751" s="4"/>
      <c r="Q751" s="4"/>
      <c r="R751" s="4"/>
    </row>
    <row r="752" spans="1:19" ht="15" x14ac:dyDescent="0.25">
      <c r="A752" s="60" t="s">
        <v>3761</v>
      </c>
      <c r="B752" s="74" t="s">
        <v>3761</v>
      </c>
      <c r="C752" s="3" t="s">
        <v>86</v>
      </c>
      <c r="D752" s="75" t="s">
        <v>3761</v>
      </c>
      <c r="E752" s="75" t="s">
        <v>3761</v>
      </c>
      <c r="F752" s="75" t="s">
        <v>3761</v>
      </c>
      <c r="G752" s="3" t="s">
        <v>86</v>
      </c>
      <c r="H752" s="75" t="s">
        <v>3761</v>
      </c>
      <c r="I752" s="8">
        <v>0</v>
      </c>
      <c r="J752" s="3" t="s">
        <v>86</v>
      </c>
      <c r="K752" s="3" t="s">
        <v>86</v>
      </c>
      <c r="L752" s="37">
        <v>0</v>
      </c>
      <c r="M752" s="37">
        <v>0</v>
      </c>
      <c r="N752" s="8">
        <v>0</v>
      </c>
      <c r="O752" s="8">
        <v>0</v>
      </c>
      <c r="P752" s="8">
        <v>0</v>
      </c>
      <c r="Q752" s="37">
        <v>0</v>
      </c>
      <c r="R752" s="37">
        <v>0</v>
      </c>
      <c r="S752" s="60" t="s">
        <v>3760</v>
      </c>
    </row>
    <row r="753" spans="1:19" ht="17.45" customHeight="1" x14ac:dyDescent="0.2">
      <c r="A753" s="61" t="s">
        <v>3762</v>
      </c>
      <c r="B753" s="40"/>
      <c r="C753" s="41"/>
      <c r="D753" s="41"/>
      <c r="E753" s="41"/>
      <c r="F753" s="41"/>
      <c r="G753" s="41"/>
      <c r="H753" s="41"/>
      <c r="I753" s="12"/>
      <c r="J753" s="41"/>
      <c r="K753" s="41"/>
      <c r="L753" s="12"/>
      <c r="M753" s="12"/>
      <c r="N753" s="12"/>
      <c r="O753" s="12"/>
      <c r="P753" s="12"/>
      <c r="Q753" s="12"/>
      <c r="R753" s="12"/>
    </row>
    <row r="754" spans="1:19" ht="15" x14ac:dyDescent="0.25">
      <c r="A754" s="60" t="s">
        <v>3761</v>
      </c>
      <c r="B754" s="13" t="s">
        <v>3506</v>
      </c>
      <c r="C754" s="72" t="s">
        <v>3761</v>
      </c>
      <c r="D754" s="72" t="s">
        <v>3761</v>
      </c>
      <c r="E754" s="72" t="s">
        <v>3761</v>
      </c>
      <c r="F754" s="72" t="s">
        <v>3761</v>
      </c>
      <c r="G754" s="72" t="s">
        <v>3761</v>
      </c>
      <c r="H754" s="72" t="s">
        <v>3761</v>
      </c>
      <c r="I754" s="8">
        <v>0</v>
      </c>
      <c r="J754" s="72" t="s">
        <v>3761</v>
      </c>
      <c r="K754" s="72" t="s">
        <v>3761</v>
      </c>
      <c r="L754" s="73" t="s">
        <v>3761</v>
      </c>
      <c r="M754" s="37">
        <v>0</v>
      </c>
      <c r="N754" s="79" t="s">
        <v>3761</v>
      </c>
      <c r="O754" s="79" t="s">
        <v>3761</v>
      </c>
      <c r="P754" s="8">
        <v>0</v>
      </c>
      <c r="Q754" s="37">
        <v>0</v>
      </c>
      <c r="R754" s="37">
        <v>0</v>
      </c>
      <c r="S754" s="60" t="s">
        <v>3760</v>
      </c>
    </row>
    <row r="755" spans="1:19" ht="15" x14ac:dyDescent="0.25">
      <c r="A755" s="60" t="s">
        <v>3761</v>
      </c>
      <c r="B755" s="7" t="s">
        <v>2237</v>
      </c>
      <c r="C755" s="72" t="s">
        <v>3761</v>
      </c>
      <c r="D755" s="72" t="s">
        <v>3761</v>
      </c>
      <c r="E755" s="72" t="s">
        <v>3761</v>
      </c>
      <c r="F755" s="72" t="s">
        <v>3761</v>
      </c>
      <c r="G755" s="72" t="s">
        <v>3761</v>
      </c>
      <c r="H755" s="72" t="s">
        <v>3761</v>
      </c>
      <c r="I755" s="8">
        <v>0</v>
      </c>
      <c r="J755" s="72" t="s">
        <v>3761</v>
      </c>
      <c r="K755" s="72" t="s">
        <v>3761</v>
      </c>
      <c r="L755" s="73" t="s">
        <v>3761</v>
      </c>
      <c r="M755" s="37">
        <v>0</v>
      </c>
      <c r="N755" s="79" t="s">
        <v>3761</v>
      </c>
      <c r="O755" s="79" t="s">
        <v>3761</v>
      </c>
      <c r="P755" s="8">
        <v>0</v>
      </c>
      <c r="Q755" s="37">
        <v>0</v>
      </c>
      <c r="R755" s="37">
        <v>0</v>
      </c>
      <c r="S755" s="60" t="s">
        <v>3760</v>
      </c>
    </row>
    <row r="756" spans="1:19" ht="15" x14ac:dyDescent="0.25">
      <c r="A756" s="60" t="s">
        <v>3761</v>
      </c>
      <c r="B756" s="38" t="s">
        <v>2237</v>
      </c>
      <c r="C756" s="72" t="s">
        <v>3760</v>
      </c>
      <c r="D756" s="34"/>
      <c r="E756" s="34"/>
      <c r="F756" s="34"/>
      <c r="G756" s="34"/>
      <c r="H756" s="34"/>
      <c r="I756" s="4"/>
      <c r="J756" s="34"/>
      <c r="K756" s="34"/>
      <c r="L756" s="4"/>
      <c r="M756" s="4"/>
      <c r="N756" s="4"/>
      <c r="O756" s="4"/>
      <c r="P756" s="4"/>
      <c r="Q756" s="4"/>
      <c r="R756" s="4"/>
    </row>
    <row r="757" spans="1:19" ht="15" x14ac:dyDescent="0.25">
      <c r="A757" s="60" t="s">
        <v>3761</v>
      </c>
      <c r="B757" s="74" t="s">
        <v>3761</v>
      </c>
      <c r="C757" s="3" t="s">
        <v>86</v>
      </c>
      <c r="D757" s="75" t="s">
        <v>3761</v>
      </c>
      <c r="E757" s="75" t="s">
        <v>3761</v>
      </c>
      <c r="F757" s="75" t="s">
        <v>3761</v>
      </c>
      <c r="G757" s="3" t="s">
        <v>86</v>
      </c>
      <c r="H757" s="75" t="s">
        <v>3761</v>
      </c>
      <c r="I757" s="8">
        <v>0</v>
      </c>
      <c r="J757" s="3" t="s">
        <v>86</v>
      </c>
      <c r="K757" s="3" t="s">
        <v>86</v>
      </c>
      <c r="L757" s="37">
        <v>0</v>
      </c>
      <c r="M757" s="37">
        <v>0</v>
      </c>
      <c r="N757" s="8">
        <v>0</v>
      </c>
      <c r="O757" s="8">
        <v>0</v>
      </c>
      <c r="P757" s="8">
        <v>0</v>
      </c>
      <c r="Q757" s="37">
        <v>0</v>
      </c>
      <c r="R757" s="37">
        <v>0</v>
      </c>
      <c r="S757" s="60" t="s">
        <v>3760</v>
      </c>
    </row>
    <row r="758" spans="1:19" ht="17.45" customHeight="1" x14ac:dyDescent="0.2">
      <c r="A758" s="61" t="s">
        <v>3762</v>
      </c>
      <c r="B758" s="40"/>
      <c r="C758" s="41"/>
      <c r="D758" s="41"/>
      <c r="E758" s="41"/>
      <c r="F758" s="41"/>
      <c r="G758" s="41"/>
      <c r="H758" s="41"/>
      <c r="I758" s="12"/>
      <c r="J758" s="41"/>
      <c r="K758" s="41"/>
      <c r="L758" s="12"/>
      <c r="M758" s="12"/>
      <c r="N758" s="12"/>
      <c r="O758" s="12"/>
      <c r="P758" s="12"/>
      <c r="Q758" s="12"/>
      <c r="R758" s="12"/>
    </row>
    <row r="759" spans="1:19" ht="15" x14ac:dyDescent="0.25">
      <c r="A759" s="60" t="s">
        <v>3761</v>
      </c>
      <c r="B759" s="7" t="s">
        <v>2288</v>
      </c>
      <c r="C759" s="72" t="s">
        <v>3761</v>
      </c>
      <c r="D759" s="72" t="s">
        <v>3761</v>
      </c>
      <c r="E759" s="72" t="s">
        <v>3761</v>
      </c>
      <c r="F759" s="72" t="s">
        <v>3761</v>
      </c>
      <c r="G759" s="72" t="s">
        <v>3761</v>
      </c>
      <c r="H759" s="72" t="s">
        <v>3761</v>
      </c>
      <c r="I759" s="8">
        <v>0</v>
      </c>
      <c r="J759" s="72" t="s">
        <v>3761</v>
      </c>
      <c r="K759" s="72" t="s">
        <v>3761</v>
      </c>
      <c r="L759" s="73" t="s">
        <v>3761</v>
      </c>
      <c r="M759" s="37">
        <v>0</v>
      </c>
      <c r="N759" s="79" t="s">
        <v>3761</v>
      </c>
      <c r="O759" s="79" t="s">
        <v>3761</v>
      </c>
      <c r="P759" s="8">
        <v>0</v>
      </c>
      <c r="Q759" s="37">
        <v>0</v>
      </c>
      <c r="R759" s="37">
        <v>0</v>
      </c>
      <c r="S759" s="60" t="s">
        <v>3760</v>
      </c>
    </row>
    <row r="760" spans="1:19" ht="15" x14ac:dyDescent="0.25">
      <c r="A760" s="60" t="s">
        <v>3761</v>
      </c>
      <c r="B760" s="38" t="s">
        <v>2288</v>
      </c>
      <c r="C760" s="72" t="s">
        <v>3760</v>
      </c>
      <c r="D760" s="34"/>
      <c r="E760" s="34"/>
      <c r="F760" s="34"/>
      <c r="G760" s="34"/>
      <c r="H760" s="34"/>
      <c r="I760" s="4"/>
      <c r="J760" s="34"/>
      <c r="K760" s="34"/>
      <c r="L760" s="4"/>
      <c r="M760" s="4"/>
      <c r="N760" s="4"/>
      <c r="O760" s="4"/>
      <c r="P760" s="4"/>
      <c r="Q760" s="4"/>
      <c r="R760" s="4"/>
    </row>
    <row r="761" spans="1:19" ht="15" x14ac:dyDescent="0.25">
      <c r="A761" s="60" t="s">
        <v>3761</v>
      </c>
      <c r="B761" s="74" t="s">
        <v>3761</v>
      </c>
      <c r="C761" s="3" t="s">
        <v>86</v>
      </c>
      <c r="D761" s="75" t="s">
        <v>3761</v>
      </c>
      <c r="E761" s="75" t="s">
        <v>3761</v>
      </c>
      <c r="F761" s="75" t="s">
        <v>3761</v>
      </c>
      <c r="G761" s="3" t="s">
        <v>86</v>
      </c>
      <c r="H761" s="75" t="s">
        <v>3761</v>
      </c>
      <c r="I761" s="8">
        <v>0</v>
      </c>
      <c r="J761" s="3" t="s">
        <v>86</v>
      </c>
      <c r="K761" s="3" t="s">
        <v>86</v>
      </c>
      <c r="L761" s="37">
        <v>0</v>
      </c>
      <c r="M761" s="37">
        <v>0</v>
      </c>
      <c r="N761" s="8">
        <v>0</v>
      </c>
      <c r="O761" s="8">
        <v>0</v>
      </c>
      <c r="P761" s="8">
        <v>0</v>
      </c>
      <c r="Q761" s="37">
        <v>0</v>
      </c>
      <c r="R761" s="37">
        <v>0</v>
      </c>
      <c r="S761" s="60" t="s">
        <v>3760</v>
      </c>
    </row>
    <row r="762" spans="1:19" ht="17.45" customHeight="1" x14ac:dyDescent="0.2">
      <c r="A762" s="61" t="s">
        <v>3762</v>
      </c>
      <c r="B762" s="40"/>
      <c r="C762" s="41"/>
      <c r="D762" s="41"/>
      <c r="E762" s="41"/>
      <c r="F762" s="41"/>
      <c r="G762" s="41"/>
      <c r="H762" s="41"/>
      <c r="I762" s="12"/>
      <c r="J762" s="41"/>
      <c r="K762" s="41"/>
      <c r="L762" s="12"/>
      <c r="M762" s="12"/>
      <c r="N762" s="12"/>
      <c r="O762" s="12"/>
      <c r="P762" s="12"/>
      <c r="Q762" s="12"/>
      <c r="R762" s="12"/>
    </row>
    <row r="763" spans="1:19" ht="15" x14ac:dyDescent="0.25">
      <c r="A763" s="60" t="s">
        <v>3761</v>
      </c>
      <c r="B763" s="7" t="s">
        <v>2293</v>
      </c>
      <c r="C763" s="72" t="s">
        <v>3761</v>
      </c>
      <c r="D763" s="72" t="s">
        <v>3761</v>
      </c>
      <c r="E763" s="72" t="s">
        <v>3761</v>
      </c>
      <c r="F763" s="72" t="s">
        <v>3761</v>
      </c>
      <c r="G763" s="72" t="s">
        <v>3761</v>
      </c>
      <c r="H763" s="72" t="s">
        <v>3761</v>
      </c>
      <c r="I763" s="8">
        <v>0</v>
      </c>
      <c r="J763" s="72" t="s">
        <v>3761</v>
      </c>
      <c r="K763" s="72" t="s">
        <v>3761</v>
      </c>
      <c r="L763" s="73" t="s">
        <v>3761</v>
      </c>
      <c r="M763" s="37">
        <v>0</v>
      </c>
      <c r="N763" s="79" t="s">
        <v>3761</v>
      </c>
      <c r="O763" s="79" t="s">
        <v>3761</v>
      </c>
      <c r="P763" s="8">
        <v>0</v>
      </c>
      <c r="Q763" s="37">
        <v>0</v>
      </c>
      <c r="R763" s="37">
        <v>0</v>
      </c>
      <c r="S763" s="60" t="s">
        <v>3760</v>
      </c>
    </row>
    <row r="764" spans="1:19" ht="15" x14ac:dyDescent="0.25">
      <c r="A764" s="60" t="s">
        <v>3761</v>
      </c>
      <c r="B764" s="38" t="s">
        <v>2293</v>
      </c>
      <c r="C764" s="72" t="s">
        <v>3760</v>
      </c>
      <c r="D764" s="34"/>
      <c r="E764" s="34"/>
      <c r="F764" s="34"/>
      <c r="G764" s="34"/>
      <c r="H764" s="34"/>
      <c r="I764" s="4"/>
      <c r="J764" s="34"/>
      <c r="K764" s="34"/>
      <c r="L764" s="4"/>
      <c r="M764" s="4"/>
      <c r="N764" s="4"/>
      <c r="O764" s="4"/>
      <c r="P764" s="4"/>
      <c r="Q764" s="4"/>
      <c r="R764" s="4"/>
    </row>
    <row r="765" spans="1:19" ht="15" x14ac:dyDescent="0.25">
      <c r="A765" s="60" t="s">
        <v>3761</v>
      </c>
      <c r="B765" s="74" t="s">
        <v>3761</v>
      </c>
      <c r="C765" s="3" t="s">
        <v>86</v>
      </c>
      <c r="D765" s="75" t="s">
        <v>3761</v>
      </c>
      <c r="E765" s="75" t="s">
        <v>3761</v>
      </c>
      <c r="F765" s="75" t="s">
        <v>3761</v>
      </c>
      <c r="G765" s="3" t="s">
        <v>86</v>
      </c>
      <c r="H765" s="75" t="s">
        <v>3761</v>
      </c>
      <c r="I765" s="8">
        <v>0</v>
      </c>
      <c r="J765" s="3" t="s">
        <v>86</v>
      </c>
      <c r="K765" s="3" t="s">
        <v>86</v>
      </c>
      <c r="L765" s="37">
        <v>0</v>
      </c>
      <c r="M765" s="37">
        <v>0</v>
      </c>
      <c r="N765" s="8">
        <v>0</v>
      </c>
      <c r="O765" s="8">
        <v>0</v>
      </c>
      <c r="P765" s="8">
        <v>0</v>
      </c>
      <c r="Q765" s="37">
        <v>0</v>
      </c>
      <c r="R765" s="37">
        <v>0</v>
      </c>
      <c r="S765" s="60" t="s">
        <v>3760</v>
      </c>
    </row>
    <row r="766" spans="1:19" ht="17.45" customHeight="1" x14ac:dyDescent="0.2">
      <c r="A766" s="61" t="s">
        <v>3762</v>
      </c>
      <c r="B766" s="40"/>
      <c r="C766" s="41"/>
      <c r="D766" s="41"/>
      <c r="E766" s="41"/>
      <c r="F766" s="41"/>
      <c r="G766" s="41"/>
      <c r="H766" s="41"/>
      <c r="I766" s="12"/>
      <c r="J766" s="41"/>
      <c r="K766" s="41"/>
      <c r="L766" s="12"/>
      <c r="M766" s="12"/>
      <c r="N766" s="12"/>
      <c r="O766" s="12"/>
      <c r="P766" s="12"/>
      <c r="Q766" s="12"/>
      <c r="R766" s="12"/>
    </row>
    <row r="767" spans="1:19" ht="15" x14ac:dyDescent="0.25">
      <c r="A767" s="60" t="s">
        <v>3761</v>
      </c>
      <c r="B767" s="7" t="s">
        <v>3505</v>
      </c>
      <c r="C767" s="72" t="s">
        <v>3761</v>
      </c>
      <c r="D767" s="72" t="s">
        <v>3761</v>
      </c>
      <c r="E767" s="72" t="s">
        <v>3761</v>
      </c>
      <c r="F767" s="72" t="s">
        <v>3761</v>
      </c>
      <c r="G767" s="72" t="s">
        <v>3761</v>
      </c>
      <c r="H767" s="72" t="s">
        <v>3761</v>
      </c>
      <c r="I767" s="8">
        <v>0</v>
      </c>
      <c r="J767" s="72" t="s">
        <v>3761</v>
      </c>
      <c r="K767" s="72" t="s">
        <v>3761</v>
      </c>
      <c r="L767" s="73" t="s">
        <v>3761</v>
      </c>
      <c r="M767" s="37">
        <v>0</v>
      </c>
      <c r="N767" s="79" t="s">
        <v>3761</v>
      </c>
      <c r="O767" s="79" t="s">
        <v>3761</v>
      </c>
      <c r="P767" s="8">
        <v>0</v>
      </c>
      <c r="Q767" s="37">
        <v>0</v>
      </c>
      <c r="R767" s="37">
        <v>0</v>
      </c>
      <c r="S767" s="60" t="s">
        <v>3760</v>
      </c>
    </row>
    <row r="768" spans="1:19" ht="15" x14ac:dyDescent="0.25">
      <c r="A768" s="60" t="s">
        <v>3761</v>
      </c>
      <c r="B768" s="38" t="s">
        <v>3505</v>
      </c>
      <c r="C768" s="72" t="s">
        <v>3760</v>
      </c>
      <c r="D768" s="34"/>
      <c r="E768" s="34"/>
      <c r="F768" s="34"/>
      <c r="G768" s="34"/>
      <c r="H768" s="34"/>
      <c r="I768" s="4"/>
      <c r="J768" s="34"/>
      <c r="K768" s="34"/>
      <c r="L768" s="4"/>
      <c r="M768" s="4"/>
      <c r="N768" s="4"/>
      <c r="O768" s="4"/>
      <c r="P768" s="4"/>
      <c r="Q768" s="4"/>
      <c r="R768" s="4"/>
    </row>
    <row r="769" spans="1:19" ht="15" x14ac:dyDescent="0.25">
      <c r="A769" s="60" t="s">
        <v>3761</v>
      </c>
      <c r="B769" s="74" t="s">
        <v>3761</v>
      </c>
      <c r="C769" s="3" t="s">
        <v>86</v>
      </c>
      <c r="D769" s="75" t="s">
        <v>3761</v>
      </c>
      <c r="E769" s="75" t="s">
        <v>3761</v>
      </c>
      <c r="F769" s="75" t="s">
        <v>3761</v>
      </c>
      <c r="G769" s="3" t="s">
        <v>86</v>
      </c>
      <c r="H769" s="75" t="s">
        <v>3761</v>
      </c>
      <c r="I769" s="8">
        <v>0</v>
      </c>
      <c r="J769" s="3" t="s">
        <v>86</v>
      </c>
      <c r="K769" s="3" t="s">
        <v>86</v>
      </c>
      <c r="L769" s="37">
        <v>0</v>
      </c>
      <c r="M769" s="37">
        <v>0</v>
      </c>
      <c r="N769" s="8">
        <v>0</v>
      </c>
      <c r="O769" s="8">
        <v>0</v>
      </c>
      <c r="P769" s="8">
        <v>0</v>
      </c>
      <c r="Q769" s="37">
        <v>0</v>
      </c>
      <c r="R769" s="37">
        <v>0</v>
      </c>
      <c r="S769" s="60" t="s">
        <v>3760</v>
      </c>
    </row>
    <row r="770" spans="1:19" ht="17.45" customHeight="1" x14ac:dyDescent="0.2">
      <c r="A770" s="61" t="s">
        <v>3762</v>
      </c>
      <c r="B770" s="40"/>
      <c r="C770" s="41"/>
      <c r="D770" s="41"/>
      <c r="E770" s="41"/>
      <c r="F770" s="41"/>
      <c r="G770" s="41"/>
      <c r="H770" s="41"/>
      <c r="I770" s="12"/>
      <c r="J770" s="41"/>
      <c r="K770" s="41"/>
      <c r="L770" s="12"/>
      <c r="M770" s="12"/>
      <c r="N770" s="12"/>
      <c r="O770" s="12"/>
      <c r="P770" s="12"/>
      <c r="Q770" s="12"/>
      <c r="R770" s="12"/>
    </row>
    <row r="771" spans="1:19" ht="17.45" customHeight="1" x14ac:dyDescent="0.2">
      <c r="A771" s="61" t="s">
        <v>3762</v>
      </c>
      <c r="B771" s="30"/>
      <c r="C771" s="43"/>
      <c r="D771" s="43"/>
      <c r="E771" s="43"/>
      <c r="F771" s="43"/>
      <c r="G771" s="43"/>
      <c r="H771" s="43"/>
      <c r="I771" s="44"/>
      <c r="J771" s="43"/>
      <c r="K771" s="43"/>
      <c r="L771" s="44"/>
      <c r="M771" s="44"/>
      <c r="N771" s="44"/>
      <c r="O771" s="44"/>
      <c r="P771" s="44"/>
      <c r="Q771" s="44"/>
      <c r="R771" s="44"/>
    </row>
    <row r="772" spans="1:19" ht="17.45" customHeight="1" x14ac:dyDescent="0.2">
      <c r="A772" s="61" t="s">
        <v>3762</v>
      </c>
    </row>
    <row r="773" spans="1:19" x14ac:dyDescent="0.2">
      <c r="A773" s="60" t="s">
        <v>3761</v>
      </c>
      <c r="B773" s="32" t="s">
        <v>63</v>
      </c>
      <c r="C773" s="60" t="s">
        <v>3760</v>
      </c>
    </row>
    <row r="774" spans="1:19" ht="17.45" customHeight="1" x14ac:dyDescent="0.2">
      <c r="A774" s="61" t="s">
        <v>3762</v>
      </c>
    </row>
    <row r="775" spans="1:19" x14ac:dyDescent="0.2">
      <c r="A775" s="60" t="s">
        <v>3761</v>
      </c>
      <c r="B775" s="33" t="s">
        <v>64</v>
      </c>
      <c r="C775" s="60" t="s">
        <v>3760</v>
      </c>
    </row>
    <row r="776" spans="1:19" ht="17.45" customHeight="1" x14ac:dyDescent="0.2">
      <c r="A776" s="61" t="s">
        <v>3762</v>
      </c>
    </row>
    <row r="777" spans="1:19" ht="14.25" customHeight="1" x14ac:dyDescent="0.2">
      <c r="A777" s="60" t="s">
        <v>3761</v>
      </c>
      <c r="B777" s="58" t="s">
        <v>128</v>
      </c>
      <c r="C777" s="82" t="s">
        <v>3760</v>
      </c>
      <c r="D777" s="58"/>
      <c r="E777" s="58"/>
      <c r="F777" s="58"/>
      <c r="G777" s="58"/>
    </row>
    <row r="778" spans="1:19" ht="85.5" x14ac:dyDescent="0.2">
      <c r="A778" s="61" t="s">
        <v>3784</v>
      </c>
      <c r="B778" s="58"/>
      <c r="C778" s="58"/>
      <c r="D778" s="58"/>
      <c r="E778" s="58"/>
      <c r="F778" s="58"/>
      <c r="G778" s="58"/>
    </row>
    <row r="779" spans="1:19" hidden="1" x14ac:dyDescent="0.2">
      <c r="B779" s="58"/>
      <c r="C779" s="58"/>
      <c r="D779" s="58"/>
      <c r="E779" s="58"/>
      <c r="F779" s="58"/>
      <c r="G779" s="58"/>
    </row>
    <row r="780" spans="1:19" hidden="1" x14ac:dyDescent="0.2">
      <c r="B780" s="58"/>
      <c r="C780" s="58"/>
      <c r="D780" s="58"/>
      <c r="E780" s="58"/>
      <c r="F780" s="58"/>
      <c r="G780" s="58"/>
    </row>
    <row r="781" spans="1:19" hidden="1" x14ac:dyDescent="0.2">
      <c r="B781" s="58"/>
      <c r="C781" s="58"/>
      <c r="D781" s="58"/>
      <c r="E781" s="58"/>
      <c r="F781" s="58"/>
      <c r="G781" s="58"/>
    </row>
    <row r="782" spans="1:19" hidden="1" x14ac:dyDescent="0.2">
      <c r="B782" s="58"/>
      <c r="C782" s="58"/>
      <c r="D782" s="58"/>
      <c r="E782" s="58"/>
      <c r="F782" s="58"/>
      <c r="G782" s="58"/>
    </row>
    <row r="783" spans="1:19" hidden="1" x14ac:dyDescent="0.2">
      <c r="B783" s="58"/>
      <c r="C783" s="58"/>
      <c r="D783" s="58"/>
      <c r="E783" s="58"/>
      <c r="F783" s="58"/>
      <c r="G783" s="58"/>
    </row>
    <row r="784" spans="1:19" hidden="1" x14ac:dyDescent="0.2">
      <c r="B784" s="58"/>
      <c r="C784" s="58"/>
      <c r="D784" s="58"/>
      <c r="E784" s="58"/>
      <c r="F784" s="58"/>
      <c r="G784" s="58"/>
    </row>
    <row r="785" spans="2:7" hidden="1" x14ac:dyDescent="0.2">
      <c r="B785" s="58"/>
      <c r="C785" s="58"/>
      <c r="D785" s="58"/>
      <c r="E785" s="58"/>
      <c r="F785" s="58"/>
      <c r="G785" s="58"/>
    </row>
    <row r="786" spans="2:7" hidden="1" x14ac:dyDescent="0.2">
      <c r="B786" s="58"/>
      <c r="C786" s="58"/>
      <c r="D786" s="58"/>
      <c r="E786" s="58"/>
      <c r="F786" s="58"/>
      <c r="G786" s="58"/>
    </row>
    <row r="787" spans="2:7" hidden="1" x14ac:dyDescent="0.2">
      <c r="B787" s="58"/>
      <c r="C787" s="58"/>
      <c r="D787" s="58"/>
      <c r="E787" s="58"/>
      <c r="F787" s="58"/>
      <c r="G787" s="58"/>
    </row>
    <row r="788" spans="2:7" hidden="1" x14ac:dyDescent="0.2">
      <c r="B788" s="58"/>
      <c r="C788" s="58"/>
      <c r="D788" s="58"/>
      <c r="E788" s="58"/>
      <c r="F788" s="58"/>
      <c r="G788" s="58"/>
    </row>
  </sheetData>
  <hyperlinks>
    <hyperlink ref="B775" r:id="rId1" xr:uid="{00000000-0004-0000-1500-000000000000}"/>
  </hyperlinks>
  <pageMargins left="0.7" right="0.7" top="0.75" bottom="0.75" header="0.3" footer="0.3"/>
  <pageSetup paperSize="9" orientation="portrait" r:id="rId2"/>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גיליון23"/>
  <dimension ref="A1:P52"/>
  <sheetViews>
    <sheetView showGridLines="0" rightToLeft="1" zoomScale="80" zoomScaleNormal="80" workbookViewId="0">
      <pane ySplit="9" topLeftCell="A10" activePane="bottomLeft" state="frozen"/>
      <selection pane="bottomLeft" activeCell="Q2" sqref="Q2:XFD42"/>
    </sheetView>
  </sheetViews>
  <sheetFormatPr defaultColWidth="0" defaultRowHeight="14.25" zeroHeight="1" x14ac:dyDescent="0.2"/>
  <cols>
    <col min="1" max="1" width="9" customWidth="1"/>
    <col min="2" max="2" width="43.625" bestFit="1" customWidth="1"/>
    <col min="3" max="3" width="28" bestFit="1" customWidth="1"/>
    <col min="4" max="15" width="16.25" customWidth="1"/>
    <col min="16" max="16" width="9" customWidth="1"/>
    <col min="17" max="16384" width="9" hidden="1"/>
  </cols>
  <sheetData>
    <row r="1" spans="1:16" ht="18" x14ac:dyDescent="0.25">
      <c r="A1" s="60" t="s">
        <v>3761</v>
      </c>
      <c r="B1" s="20" t="s">
        <v>36</v>
      </c>
      <c r="C1" s="20" t="s">
        <v>37</v>
      </c>
      <c r="D1" s="59" t="s">
        <v>3760</v>
      </c>
      <c r="E1" s="21"/>
      <c r="F1" s="21"/>
      <c r="G1" s="21"/>
      <c r="H1" s="21"/>
      <c r="I1" s="21"/>
      <c r="J1" s="21"/>
      <c r="K1" s="21"/>
      <c r="L1" s="21"/>
      <c r="M1" s="21"/>
      <c r="N1" s="21"/>
      <c r="O1" s="21"/>
    </row>
    <row r="2" spans="1:16" ht="18" x14ac:dyDescent="0.25">
      <c r="A2" s="60" t="s">
        <v>3761</v>
      </c>
      <c r="B2" s="20" t="s">
        <v>38</v>
      </c>
      <c r="C2" s="20" t="s">
        <v>39</v>
      </c>
      <c r="D2" s="59" t="s">
        <v>3760</v>
      </c>
      <c r="E2" s="21"/>
      <c r="F2" s="21"/>
      <c r="G2" s="21"/>
      <c r="H2" s="21"/>
      <c r="I2" s="21"/>
      <c r="J2" s="21"/>
      <c r="K2" s="21"/>
      <c r="L2" s="21"/>
      <c r="M2" s="21"/>
      <c r="N2" s="21"/>
      <c r="O2" s="21"/>
    </row>
    <row r="3" spans="1:16" ht="18" x14ac:dyDescent="0.25">
      <c r="A3" s="60" t="s">
        <v>3761</v>
      </c>
      <c r="B3" s="20" t="s">
        <v>40</v>
      </c>
      <c r="C3" s="20" t="s">
        <v>3748</v>
      </c>
      <c r="D3" s="59" t="s">
        <v>3760</v>
      </c>
      <c r="E3" s="21"/>
      <c r="F3" s="21"/>
      <c r="G3" s="21"/>
      <c r="H3" s="21"/>
      <c r="I3" s="21"/>
      <c r="J3" s="21"/>
      <c r="K3" s="21"/>
      <c r="L3" s="21"/>
      <c r="M3" s="21"/>
      <c r="N3" s="21"/>
      <c r="O3" s="21"/>
    </row>
    <row r="4" spans="1:16" ht="18" x14ac:dyDescent="0.25">
      <c r="A4" s="60" t="s">
        <v>3761</v>
      </c>
      <c r="B4" s="20" t="s">
        <v>41</v>
      </c>
      <c r="C4" s="20">
        <v>214</v>
      </c>
      <c r="D4" s="59" t="s">
        <v>3760</v>
      </c>
      <c r="E4" s="21"/>
      <c r="F4" s="21"/>
      <c r="G4" s="21"/>
      <c r="H4" s="21"/>
      <c r="I4" s="21"/>
      <c r="J4" s="21"/>
      <c r="K4" s="21"/>
      <c r="L4" s="21"/>
      <c r="M4" s="21"/>
      <c r="N4" s="21"/>
      <c r="O4" s="21"/>
    </row>
    <row r="5" spans="1:16" ht="17.45" customHeight="1" x14ac:dyDescent="0.55000000000000004">
      <c r="A5" s="61" t="s">
        <v>3762</v>
      </c>
      <c r="B5" s="24"/>
      <c r="C5" s="24"/>
      <c r="D5" s="24"/>
      <c r="E5" s="24"/>
      <c r="F5" s="24"/>
      <c r="G5" s="24"/>
      <c r="I5" s="24"/>
      <c r="J5" s="24"/>
      <c r="K5" s="24"/>
      <c r="L5" s="24"/>
      <c r="M5" s="24"/>
      <c r="N5" s="24"/>
      <c r="O5" s="24"/>
    </row>
    <row r="6" spans="1:16" ht="15" x14ac:dyDescent="0.2">
      <c r="A6" s="60" t="s">
        <v>3761</v>
      </c>
      <c r="B6" s="45" t="s">
        <v>3526</v>
      </c>
      <c r="C6" s="62" t="s">
        <v>3760</v>
      </c>
      <c r="D6" s="23"/>
      <c r="E6" s="23"/>
      <c r="F6" s="23"/>
      <c r="G6" s="23"/>
      <c r="H6" s="23"/>
      <c r="I6" s="23"/>
      <c r="J6" s="23"/>
      <c r="K6" s="23"/>
      <c r="L6" s="23"/>
      <c r="M6" s="23"/>
      <c r="N6" s="23"/>
      <c r="O6" s="23"/>
    </row>
    <row r="7" spans="1:16" ht="30" x14ac:dyDescent="0.2">
      <c r="A7" s="60" t="s">
        <v>3761</v>
      </c>
      <c r="B7" s="45" t="s">
        <v>1852</v>
      </c>
      <c r="C7" s="25" t="s">
        <v>65</v>
      </c>
      <c r="D7" s="25" t="s">
        <v>66</v>
      </c>
      <c r="E7" s="25" t="s">
        <v>115</v>
      </c>
      <c r="F7" s="25" t="s">
        <v>67</v>
      </c>
      <c r="G7" s="25" t="s">
        <v>233</v>
      </c>
      <c r="H7" s="25" t="s">
        <v>68</v>
      </c>
      <c r="I7" s="25" t="s">
        <v>3527</v>
      </c>
      <c r="J7" s="25" t="s">
        <v>117</v>
      </c>
      <c r="K7" s="25" t="s">
        <v>131</v>
      </c>
      <c r="L7" s="25" t="s">
        <v>132</v>
      </c>
      <c r="M7" s="25" t="s">
        <v>0</v>
      </c>
      <c r="N7" s="25" t="s">
        <v>118</v>
      </c>
      <c r="O7" s="25" t="s">
        <v>119</v>
      </c>
      <c r="P7" s="60" t="s">
        <v>3760</v>
      </c>
    </row>
    <row r="8" spans="1:16" ht="28.5" x14ac:dyDescent="0.2">
      <c r="A8" s="60" t="s">
        <v>3761</v>
      </c>
      <c r="B8" s="65" t="s">
        <v>3761</v>
      </c>
      <c r="C8" s="76" t="s">
        <v>3761</v>
      </c>
      <c r="D8" s="76" t="s">
        <v>3761</v>
      </c>
      <c r="E8" s="76" t="s">
        <v>3761</v>
      </c>
      <c r="F8" s="76" t="s">
        <v>3761</v>
      </c>
      <c r="G8" s="47" t="s">
        <v>236</v>
      </c>
      <c r="H8" s="76" t="s">
        <v>3761</v>
      </c>
      <c r="I8" s="47" t="s">
        <v>44</v>
      </c>
      <c r="J8" s="47" t="s">
        <v>44</v>
      </c>
      <c r="K8" s="47" t="s">
        <v>237</v>
      </c>
      <c r="L8" s="76" t="s">
        <v>3761</v>
      </c>
      <c r="M8" s="47" t="s">
        <v>43</v>
      </c>
      <c r="N8" s="47" t="s">
        <v>44</v>
      </c>
      <c r="O8" s="47" t="s">
        <v>44</v>
      </c>
      <c r="P8" s="60" t="s">
        <v>3760</v>
      </c>
    </row>
    <row r="9" spans="1:16" x14ac:dyDescent="0.2">
      <c r="A9" s="60" t="s">
        <v>3761</v>
      </c>
      <c r="B9" s="67" t="s">
        <v>3761</v>
      </c>
      <c r="C9" s="47" t="s">
        <v>45</v>
      </c>
      <c r="D9" s="47" t="s">
        <v>46</v>
      </c>
      <c r="E9" s="47" t="s">
        <v>120</v>
      </c>
      <c r="F9" s="47" t="s">
        <v>121</v>
      </c>
      <c r="G9" s="47" t="s">
        <v>122</v>
      </c>
      <c r="H9" s="47" t="s">
        <v>123</v>
      </c>
      <c r="I9" s="47" t="s">
        <v>124</v>
      </c>
      <c r="J9" s="47" t="s">
        <v>125</v>
      </c>
      <c r="K9" s="47" t="s">
        <v>126</v>
      </c>
      <c r="L9" s="47" t="s">
        <v>127</v>
      </c>
      <c r="M9" s="47" t="s">
        <v>238</v>
      </c>
      <c r="N9" s="47" t="s">
        <v>239</v>
      </c>
      <c r="O9" s="47" t="s">
        <v>240</v>
      </c>
      <c r="P9" s="60" t="s">
        <v>3760</v>
      </c>
    </row>
    <row r="10" spans="1:16" ht="15" x14ac:dyDescent="0.25">
      <c r="A10" s="60" t="s">
        <v>3761</v>
      </c>
      <c r="B10" s="14" t="s">
        <v>3525</v>
      </c>
      <c r="C10" s="68" t="s">
        <v>3761</v>
      </c>
      <c r="D10" s="68" t="s">
        <v>3761</v>
      </c>
      <c r="E10" s="68" t="s">
        <v>3761</v>
      </c>
      <c r="F10" s="68" t="s">
        <v>3761</v>
      </c>
      <c r="G10" s="15">
        <v>0.32517021723914147</v>
      </c>
      <c r="H10" s="68" t="s">
        <v>3761</v>
      </c>
      <c r="I10" s="69" t="s">
        <v>3761</v>
      </c>
      <c r="J10" s="42">
        <v>4.7270658609636855E-2</v>
      </c>
      <c r="K10" s="77" t="s">
        <v>3761</v>
      </c>
      <c r="L10" s="77" t="s">
        <v>3761</v>
      </c>
      <c r="M10" s="15">
        <v>7304.5417343679992</v>
      </c>
      <c r="N10" s="42">
        <v>1</v>
      </c>
      <c r="O10" s="42">
        <v>1.864334456305385E-3</v>
      </c>
      <c r="P10" s="60" t="s">
        <v>3760</v>
      </c>
    </row>
    <row r="11" spans="1:16" ht="15" x14ac:dyDescent="0.25">
      <c r="A11" s="60" t="s">
        <v>3761</v>
      </c>
      <c r="B11" s="6" t="s">
        <v>70</v>
      </c>
      <c r="C11" s="70" t="s">
        <v>3761</v>
      </c>
      <c r="D11" s="70" t="s">
        <v>3761</v>
      </c>
      <c r="E11" s="70" t="s">
        <v>3761</v>
      </c>
      <c r="F11" s="70" t="s">
        <v>3761</v>
      </c>
      <c r="G11" s="36">
        <v>0.32517021723914147</v>
      </c>
      <c r="H11" s="70" t="s">
        <v>3761</v>
      </c>
      <c r="I11" s="71" t="s">
        <v>3761</v>
      </c>
      <c r="J11" s="35">
        <v>4.7270658609636855E-2</v>
      </c>
      <c r="K11" s="78" t="s">
        <v>3761</v>
      </c>
      <c r="L11" s="78" t="s">
        <v>3761</v>
      </c>
      <c r="M11" s="36">
        <v>7304.5417343679992</v>
      </c>
      <c r="N11" s="35">
        <v>1</v>
      </c>
      <c r="O11" s="35">
        <v>1.864334456305385E-3</v>
      </c>
      <c r="P11" s="60" t="s">
        <v>3760</v>
      </c>
    </row>
    <row r="12" spans="1:16" ht="15" x14ac:dyDescent="0.25">
      <c r="A12" s="60" t="s">
        <v>3761</v>
      </c>
      <c r="B12" s="7" t="s">
        <v>3511</v>
      </c>
      <c r="C12" s="72" t="s">
        <v>3761</v>
      </c>
      <c r="D12" s="72" t="s">
        <v>3761</v>
      </c>
      <c r="E12" s="72" t="s">
        <v>3761</v>
      </c>
      <c r="F12" s="72" t="s">
        <v>3761</v>
      </c>
      <c r="G12" s="8">
        <v>5.2643020070000466</v>
      </c>
      <c r="H12" s="72" t="s">
        <v>3761</v>
      </c>
      <c r="I12" s="73" t="s">
        <v>3761</v>
      </c>
      <c r="J12" s="37">
        <v>1.7199999999986247E-2</v>
      </c>
      <c r="K12" s="79" t="s">
        <v>3761</v>
      </c>
      <c r="L12" s="79" t="s">
        <v>3761</v>
      </c>
      <c r="M12" s="8">
        <v>241.76421687499999</v>
      </c>
      <c r="N12" s="37">
        <v>3.3097793902319025E-2</v>
      </c>
      <c r="O12" s="37">
        <v>6.1705357599787624E-5</v>
      </c>
      <c r="P12" s="60" t="s">
        <v>3760</v>
      </c>
    </row>
    <row r="13" spans="1:16" ht="15" x14ac:dyDescent="0.25">
      <c r="A13" s="60" t="s">
        <v>3761</v>
      </c>
      <c r="B13" s="9" t="s">
        <v>3512</v>
      </c>
      <c r="C13" s="3" t="s">
        <v>3513</v>
      </c>
      <c r="D13" s="3" t="s">
        <v>3514</v>
      </c>
      <c r="E13" s="3" t="s">
        <v>76</v>
      </c>
      <c r="F13" s="3" t="s">
        <v>268</v>
      </c>
      <c r="G13" s="8">
        <v>5.2605000000021009</v>
      </c>
      <c r="H13" s="3" t="s">
        <v>73</v>
      </c>
      <c r="I13" s="37">
        <v>5.2999999999999999E-2</v>
      </c>
      <c r="J13" s="37">
        <v>1.7199999999997117E-2</v>
      </c>
      <c r="K13" s="8">
        <v>74843.694772999981</v>
      </c>
      <c r="L13" s="8">
        <v>165.67</v>
      </c>
      <c r="M13" s="8">
        <v>123.99354898099999</v>
      </c>
      <c r="N13" s="37">
        <v>1.6974856670009583E-2</v>
      </c>
      <c r="O13" s="37">
        <v>3.164681018074415E-5</v>
      </c>
      <c r="P13" s="60" t="s">
        <v>3760</v>
      </c>
    </row>
    <row r="14" spans="1:16" ht="15" x14ac:dyDescent="0.25">
      <c r="A14" s="60" t="s">
        <v>3761</v>
      </c>
      <c r="B14" s="9" t="s">
        <v>3512</v>
      </c>
      <c r="C14" s="3" t="s">
        <v>3515</v>
      </c>
      <c r="D14" s="3" t="s">
        <v>3514</v>
      </c>
      <c r="E14" s="3" t="s">
        <v>76</v>
      </c>
      <c r="F14" s="3" t="s">
        <v>268</v>
      </c>
      <c r="G14" s="8">
        <v>5.2604999999632556</v>
      </c>
      <c r="H14" s="3" t="s">
        <v>73</v>
      </c>
      <c r="I14" s="37">
        <v>5.2999999999999999E-2</v>
      </c>
      <c r="J14" s="37">
        <v>1.7200000000111439E-2</v>
      </c>
      <c r="K14" s="8">
        <v>7484.3713959999986</v>
      </c>
      <c r="L14" s="8">
        <v>165.67</v>
      </c>
      <c r="M14" s="8">
        <v>12.399357918999998</v>
      </c>
      <c r="N14" s="37">
        <v>1.6974860805655744E-3</v>
      </c>
      <c r="O14" s="37">
        <v>3.1646817890971791E-6</v>
      </c>
      <c r="P14" s="60" t="s">
        <v>3760</v>
      </c>
    </row>
    <row r="15" spans="1:16" ht="15" x14ac:dyDescent="0.25">
      <c r="A15" s="60" t="s">
        <v>3761</v>
      </c>
      <c r="B15" s="9" t="s">
        <v>3516</v>
      </c>
      <c r="C15" s="3" t="s">
        <v>3517</v>
      </c>
      <c r="D15" s="3" t="s">
        <v>3514</v>
      </c>
      <c r="E15" s="3" t="s">
        <v>76</v>
      </c>
      <c r="F15" s="3" t="s">
        <v>268</v>
      </c>
      <c r="G15" s="8">
        <v>5.2741999999990492</v>
      </c>
      <c r="H15" s="3" t="s">
        <v>73</v>
      </c>
      <c r="I15" s="37">
        <v>5.2999999999999999E-2</v>
      </c>
      <c r="J15" s="37">
        <v>1.7199999999924727E-2</v>
      </c>
      <c r="K15" s="8">
        <v>37421.84595699999</v>
      </c>
      <c r="L15" s="8">
        <v>165.63</v>
      </c>
      <c r="M15" s="8">
        <v>61.981803367999994</v>
      </c>
      <c r="N15" s="37">
        <v>8.4853787714531774E-3</v>
      </c>
      <c r="O15" s="37">
        <v>1.5819584018422417E-5</v>
      </c>
      <c r="P15" s="60" t="s">
        <v>3760</v>
      </c>
    </row>
    <row r="16" spans="1:16" ht="15" x14ac:dyDescent="0.25">
      <c r="A16" s="60" t="s">
        <v>3761</v>
      </c>
      <c r="B16" s="9" t="s">
        <v>3516</v>
      </c>
      <c r="C16" s="3" t="s">
        <v>3518</v>
      </c>
      <c r="D16" s="3" t="s">
        <v>3514</v>
      </c>
      <c r="E16" s="3" t="s">
        <v>76</v>
      </c>
      <c r="F16" s="3" t="s">
        <v>268</v>
      </c>
      <c r="G16" s="8">
        <v>5.2742000000699214</v>
      </c>
      <c r="H16" s="3" t="s">
        <v>73</v>
      </c>
      <c r="I16" s="37">
        <v>5.2999999999999999E-2</v>
      </c>
      <c r="J16" s="37">
        <v>1.7200000000491038E-2</v>
      </c>
      <c r="K16" s="8">
        <v>3742.1845749999998</v>
      </c>
      <c r="L16" s="8">
        <v>165.63</v>
      </c>
      <c r="M16" s="8">
        <v>6.1981802139999989</v>
      </c>
      <c r="N16" s="37">
        <v>8.4853786033385918E-4</v>
      </c>
      <c r="O16" s="37">
        <v>1.5819583705000601E-6</v>
      </c>
      <c r="P16" s="60" t="s">
        <v>3760</v>
      </c>
    </row>
    <row r="17" spans="1:16" ht="15" x14ac:dyDescent="0.25">
      <c r="A17" s="60" t="s">
        <v>3761</v>
      </c>
      <c r="B17" s="9" t="s">
        <v>3519</v>
      </c>
      <c r="C17" s="3" t="s">
        <v>3520</v>
      </c>
      <c r="D17" s="3" t="s">
        <v>3514</v>
      </c>
      <c r="E17" s="3" t="s">
        <v>76</v>
      </c>
      <c r="F17" s="3" t="s">
        <v>268</v>
      </c>
      <c r="G17" s="8">
        <v>5.2601000000060285</v>
      </c>
      <c r="H17" s="3" t="s">
        <v>73</v>
      </c>
      <c r="I17" s="37">
        <v>5.2999999999999999E-2</v>
      </c>
      <c r="J17" s="37">
        <v>1.7199999999926659E-2</v>
      </c>
      <c r="K17" s="8">
        <v>22453.107043999997</v>
      </c>
      <c r="L17" s="8">
        <v>165.64</v>
      </c>
      <c r="M17" s="8">
        <v>37.191326392999997</v>
      </c>
      <c r="N17" s="37">
        <v>5.0915345199568293E-3</v>
      </c>
      <c r="O17" s="37">
        <v>9.4923232410238148E-6</v>
      </c>
      <c r="P17" s="60" t="s">
        <v>3760</v>
      </c>
    </row>
    <row r="18" spans="1:16" ht="17.45" customHeight="1" x14ac:dyDescent="0.2">
      <c r="A18" s="61" t="s">
        <v>3762</v>
      </c>
      <c r="B18" s="40"/>
      <c r="C18" s="41"/>
      <c r="D18" s="41"/>
      <c r="E18" s="41"/>
      <c r="F18" s="41"/>
      <c r="G18" s="12"/>
      <c r="H18" s="41"/>
      <c r="I18" s="12"/>
      <c r="J18" s="12"/>
      <c r="K18" s="12"/>
      <c r="L18" s="12"/>
      <c r="M18" s="12"/>
      <c r="N18" s="12"/>
      <c r="O18" s="12"/>
    </row>
    <row r="19" spans="1:16" ht="15" x14ac:dyDescent="0.25">
      <c r="A19" s="60" t="s">
        <v>3761</v>
      </c>
      <c r="B19" s="7" t="s">
        <v>1947</v>
      </c>
      <c r="C19" s="72" t="s">
        <v>3761</v>
      </c>
      <c r="D19" s="72" t="s">
        <v>3761</v>
      </c>
      <c r="E19" s="72" t="s">
        <v>3761</v>
      </c>
      <c r="F19" s="72" t="s">
        <v>3761</v>
      </c>
      <c r="G19" s="8">
        <v>0.15610000000004293</v>
      </c>
      <c r="H19" s="72" t="s">
        <v>3761</v>
      </c>
      <c r="I19" s="73" t="s">
        <v>3761</v>
      </c>
      <c r="J19" s="37">
        <v>4.8299999999999413E-2</v>
      </c>
      <c r="K19" s="79" t="s">
        <v>3761</v>
      </c>
      <c r="L19" s="79" t="s">
        <v>3761</v>
      </c>
      <c r="M19" s="8">
        <v>7062.7775174929993</v>
      </c>
      <c r="N19" s="37">
        <v>0.96690220609768096</v>
      </c>
      <c r="O19" s="37">
        <v>1.8026290987055976E-3</v>
      </c>
      <c r="P19" s="60" t="s">
        <v>3760</v>
      </c>
    </row>
    <row r="20" spans="1:16" ht="15" x14ac:dyDescent="0.25">
      <c r="A20" s="60" t="s">
        <v>3761</v>
      </c>
      <c r="B20" s="9" t="s">
        <v>3521</v>
      </c>
      <c r="C20" s="3" t="s">
        <v>3522</v>
      </c>
      <c r="D20" s="3" t="s">
        <v>75</v>
      </c>
      <c r="E20" s="3" t="s">
        <v>76</v>
      </c>
      <c r="F20" s="3" t="s">
        <v>268</v>
      </c>
      <c r="G20" s="8">
        <v>0.15610000000004293</v>
      </c>
      <c r="H20" s="3" t="s">
        <v>73</v>
      </c>
      <c r="I20" s="37">
        <v>1.9800000000000002E-2</v>
      </c>
      <c r="J20" s="37">
        <v>4.8299999999999413E-2</v>
      </c>
      <c r="K20" s="8">
        <v>6450614.2273209989</v>
      </c>
      <c r="L20" s="8">
        <v>109.49</v>
      </c>
      <c r="M20" s="8">
        <v>7062.7775174929993</v>
      </c>
      <c r="N20" s="37">
        <v>0.96690220609768096</v>
      </c>
      <c r="O20" s="37">
        <v>1.8026290987055976E-3</v>
      </c>
      <c r="P20" s="60" t="s">
        <v>3760</v>
      </c>
    </row>
    <row r="21" spans="1:16" ht="17.45" customHeight="1" x14ac:dyDescent="0.2">
      <c r="A21" s="61" t="s">
        <v>3762</v>
      </c>
      <c r="B21" s="40"/>
      <c r="C21" s="41"/>
      <c r="D21" s="41"/>
      <c r="E21" s="41"/>
      <c r="F21" s="41"/>
      <c r="G21" s="12"/>
      <c r="H21" s="41"/>
      <c r="I21" s="12"/>
      <c r="J21" s="12"/>
      <c r="K21" s="12"/>
      <c r="L21" s="12"/>
      <c r="M21" s="12"/>
      <c r="N21" s="12"/>
      <c r="O21" s="12"/>
    </row>
    <row r="22" spans="1:16" ht="15" x14ac:dyDescent="0.25">
      <c r="A22" s="60" t="s">
        <v>3761</v>
      </c>
      <c r="B22" s="7" t="s">
        <v>3523</v>
      </c>
      <c r="C22" s="72" t="s">
        <v>3761</v>
      </c>
      <c r="D22" s="72" t="s">
        <v>3761</v>
      </c>
      <c r="E22" s="72" t="s">
        <v>3761</v>
      </c>
      <c r="F22" s="72" t="s">
        <v>3761</v>
      </c>
      <c r="G22" s="8">
        <v>0</v>
      </c>
      <c r="H22" s="72" t="s">
        <v>3761</v>
      </c>
      <c r="I22" s="73" t="s">
        <v>3761</v>
      </c>
      <c r="J22" s="37">
        <v>0</v>
      </c>
      <c r="K22" s="79" t="s">
        <v>3761</v>
      </c>
      <c r="L22" s="79" t="s">
        <v>3761</v>
      </c>
      <c r="M22" s="8">
        <v>0</v>
      </c>
      <c r="N22" s="37">
        <v>0</v>
      </c>
      <c r="O22" s="37">
        <v>0</v>
      </c>
      <c r="P22" s="60" t="s">
        <v>3760</v>
      </c>
    </row>
    <row r="23" spans="1:16" ht="15" x14ac:dyDescent="0.25">
      <c r="A23" s="60" t="s">
        <v>3761</v>
      </c>
      <c r="B23" s="80" t="s">
        <v>3761</v>
      </c>
      <c r="C23" s="75" t="s">
        <v>3761</v>
      </c>
      <c r="D23" s="3" t="s">
        <v>86</v>
      </c>
      <c r="E23" s="75" t="s">
        <v>3761</v>
      </c>
      <c r="F23" s="75" t="s">
        <v>3761</v>
      </c>
      <c r="G23" s="8">
        <v>0</v>
      </c>
      <c r="H23" s="3" t="s">
        <v>86</v>
      </c>
      <c r="I23" s="37">
        <v>0</v>
      </c>
      <c r="J23" s="37">
        <v>0</v>
      </c>
      <c r="K23" s="8">
        <v>0</v>
      </c>
      <c r="L23" s="8">
        <v>0</v>
      </c>
      <c r="M23" s="8">
        <v>0</v>
      </c>
      <c r="N23" s="37">
        <v>0</v>
      </c>
      <c r="O23" s="37">
        <v>0</v>
      </c>
      <c r="P23" s="60" t="s">
        <v>3760</v>
      </c>
    </row>
    <row r="24" spans="1:16" ht="17.45" customHeight="1" x14ac:dyDescent="0.2">
      <c r="A24" s="61" t="s">
        <v>3762</v>
      </c>
      <c r="B24" s="40"/>
      <c r="C24" s="41"/>
      <c r="D24" s="41"/>
      <c r="E24" s="41"/>
      <c r="F24" s="41"/>
      <c r="G24" s="12"/>
      <c r="H24" s="41"/>
      <c r="I24" s="12"/>
      <c r="J24" s="12"/>
      <c r="K24" s="12"/>
      <c r="L24" s="12"/>
      <c r="M24" s="12"/>
      <c r="N24" s="12"/>
      <c r="O24" s="12"/>
    </row>
    <row r="25" spans="1:16" ht="15" x14ac:dyDescent="0.25">
      <c r="A25" s="60" t="s">
        <v>3761</v>
      </c>
      <c r="B25" s="7" t="s">
        <v>3524</v>
      </c>
      <c r="C25" s="72" t="s">
        <v>3761</v>
      </c>
      <c r="D25" s="72" t="s">
        <v>3761</v>
      </c>
      <c r="E25" s="72" t="s">
        <v>3761</v>
      </c>
      <c r="F25" s="72" t="s">
        <v>3761</v>
      </c>
      <c r="G25" s="8">
        <v>0</v>
      </c>
      <c r="H25" s="72" t="s">
        <v>3761</v>
      </c>
      <c r="I25" s="73" t="s">
        <v>3761</v>
      </c>
      <c r="J25" s="37">
        <v>0</v>
      </c>
      <c r="K25" s="79" t="s">
        <v>3761</v>
      </c>
      <c r="L25" s="79" t="s">
        <v>3761</v>
      </c>
      <c r="M25" s="8">
        <v>0</v>
      </c>
      <c r="N25" s="37">
        <v>0</v>
      </c>
      <c r="O25" s="37">
        <v>0</v>
      </c>
      <c r="P25" s="60" t="s">
        <v>3760</v>
      </c>
    </row>
    <row r="26" spans="1:16" ht="15" x14ac:dyDescent="0.25">
      <c r="A26" s="60" t="s">
        <v>3761</v>
      </c>
      <c r="B26" s="80" t="s">
        <v>3761</v>
      </c>
      <c r="C26" s="75" t="s">
        <v>3761</v>
      </c>
      <c r="D26" s="3" t="s">
        <v>86</v>
      </c>
      <c r="E26" s="75" t="s">
        <v>3761</v>
      </c>
      <c r="F26" s="75" t="s">
        <v>3761</v>
      </c>
      <c r="G26" s="8">
        <v>0</v>
      </c>
      <c r="H26" s="3" t="s">
        <v>86</v>
      </c>
      <c r="I26" s="37">
        <v>0</v>
      </c>
      <c r="J26" s="37">
        <v>0</v>
      </c>
      <c r="K26" s="8">
        <v>0</v>
      </c>
      <c r="L26" s="8">
        <v>0</v>
      </c>
      <c r="M26" s="8">
        <v>0</v>
      </c>
      <c r="N26" s="37">
        <v>0</v>
      </c>
      <c r="O26" s="37">
        <v>0</v>
      </c>
      <c r="P26" s="60" t="s">
        <v>3760</v>
      </c>
    </row>
    <row r="27" spans="1:16" ht="17.45" customHeight="1" x14ac:dyDescent="0.2">
      <c r="A27" s="61" t="s">
        <v>3762</v>
      </c>
      <c r="B27" s="40"/>
      <c r="C27" s="41"/>
      <c r="D27" s="41"/>
      <c r="E27" s="41"/>
      <c r="F27" s="41"/>
      <c r="G27" s="12"/>
      <c r="H27" s="41"/>
      <c r="I27" s="12"/>
      <c r="J27" s="12"/>
      <c r="K27" s="12"/>
      <c r="L27" s="12"/>
      <c r="M27" s="12"/>
      <c r="N27" s="12"/>
      <c r="O27" s="12"/>
    </row>
    <row r="28" spans="1:16" ht="15" x14ac:dyDescent="0.25">
      <c r="A28" s="60" t="s">
        <v>3761</v>
      </c>
      <c r="B28" s="7" t="s">
        <v>1678</v>
      </c>
      <c r="C28" s="72" t="s">
        <v>3761</v>
      </c>
      <c r="D28" s="72" t="s">
        <v>3761</v>
      </c>
      <c r="E28" s="72" t="s">
        <v>3761</v>
      </c>
      <c r="F28" s="72" t="s">
        <v>3761</v>
      </c>
      <c r="G28" s="8">
        <v>0</v>
      </c>
      <c r="H28" s="72" t="s">
        <v>3761</v>
      </c>
      <c r="I28" s="73" t="s">
        <v>3761</v>
      </c>
      <c r="J28" s="37">
        <v>0</v>
      </c>
      <c r="K28" s="79" t="s">
        <v>3761</v>
      </c>
      <c r="L28" s="79" t="s">
        <v>3761</v>
      </c>
      <c r="M28" s="8">
        <v>0</v>
      </c>
      <c r="N28" s="37">
        <v>0</v>
      </c>
      <c r="O28" s="37">
        <v>0</v>
      </c>
      <c r="P28" s="60" t="s">
        <v>3760</v>
      </c>
    </row>
    <row r="29" spans="1:16" ht="15" x14ac:dyDescent="0.25">
      <c r="A29" s="60" t="s">
        <v>3761</v>
      </c>
      <c r="B29" s="80" t="s">
        <v>3761</v>
      </c>
      <c r="C29" s="75" t="s">
        <v>3761</v>
      </c>
      <c r="D29" s="3" t="s">
        <v>86</v>
      </c>
      <c r="E29" s="75" t="s">
        <v>3761</v>
      </c>
      <c r="F29" s="75" t="s">
        <v>3761</v>
      </c>
      <c r="G29" s="8">
        <v>0</v>
      </c>
      <c r="H29" s="3" t="s">
        <v>86</v>
      </c>
      <c r="I29" s="37">
        <v>0</v>
      </c>
      <c r="J29" s="37">
        <v>0</v>
      </c>
      <c r="K29" s="8">
        <v>0</v>
      </c>
      <c r="L29" s="8">
        <v>0</v>
      </c>
      <c r="M29" s="8">
        <v>0</v>
      </c>
      <c r="N29" s="37">
        <v>0</v>
      </c>
      <c r="O29" s="37">
        <v>0</v>
      </c>
      <c r="P29" s="60" t="s">
        <v>3760</v>
      </c>
    </row>
    <row r="30" spans="1:16" ht="17.45" customHeight="1" x14ac:dyDescent="0.2">
      <c r="A30" s="61" t="s">
        <v>3762</v>
      </c>
      <c r="B30" s="40"/>
      <c r="C30" s="41"/>
      <c r="D30" s="41"/>
      <c r="E30" s="41"/>
      <c r="F30" s="41"/>
      <c r="G30" s="12"/>
      <c r="H30" s="41"/>
      <c r="I30" s="12"/>
      <c r="J30" s="12"/>
      <c r="K30" s="12"/>
      <c r="L30" s="12"/>
      <c r="M30" s="12"/>
      <c r="N30" s="12"/>
      <c r="O30" s="12"/>
    </row>
    <row r="31" spans="1:16" ht="15" x14ac:dyDescent="0.25">
      <c r="A31" s="60" t="s">
        <v>3761</v>
      </c>
      <c r="B31" s="13" t="s">
        <v>249</v>
      </c>
      <c r="C31" s="72" t="s">
        <v>3761</v>
      </c>
      <c r="D31" s="72" t="s">
        <v>3761</v>
      </c>
      <c r="E31" s="72" t="s">
        <v>3761</v>
      </c>
      <c r="F31" s="72" t="s">
        <v>3761</v>
      </c>
      <c r="G31" s="8">
        <v>0</v>
      </c>
      <c r="H31" s="72" t="s">
        <v>3761</v>
      </c>
      <c r="I31" s="73" t="s">
        <v>3761</v>
      </c>
      <c r="J31" s="37">
        <v>0</v>
      </c>
      <c r="K31" s="79" t="s">
        <v>3761</v>
      </c>
      <c r="L31" s="79" t="s">
        <v>3761</v>
      </c>
      <c r="M31" s="8">
        <v>0</v>
      </c>
      <c r="N31" s="37">
        <v>0</v>
      </c>
      <c r="O31" s="37">
        <v>0</v>
      </c>
      <c r="P31" s="60" t="s">
        <v>3760</v>
      </c>
    </row>
    <row r="32" spans="1:16" ht="15" x14ac:dyDescent="0.25">
      <c r="A32" s="60" t="s">
        <v>3761</v>
      </c>
      <c r="B32" s="7" t="s">
        <v>249</v>
      </c>
      <c r="C32" s="72" t="s">
        <v>3761</v>
      </c>
      <c r="D32" s="72" t="s">
        <v>3761</v>
      </c>
      <c r="E32" s="72" t="s">
        <v>3761</v>
      </c>
      <c r="F32" s="72" t="s">
        <v>3761</v>
      </c>
      <c r="G32" s="8">
        <v>0</v>
      </c>
      <c r="H32" s="72" t="s">
        <v>3761</v>
      </c>
      <c r="I32" s="73" t="s">
        <v>3761</v>
      </c>
      <c r="J32" s="37">
        <v>0</v>
      </c>
      <c r="K32" s="79" t="s">
        <v>3761</v>
      </c>
      <c r="L32" s="79" t="s">
        <v>3761</v>
      </c>
      <c r="M32" s="8">
        <v>0</v>
      </c>
      <c r="N32" s="37">
        <v>0</v>
      </c>
      <c r="O32" s="37">
        <v>0</v>
      </c>
      <c r="P32" s="60" t="s">
        <v>3760</v>
      </c>
    </row>
    <row r="33" spans="1:16" ht="15" x14ac:dyDescent="0.25">
      <c r="A33" s="60" t="s">
        <v>3761</v>
      </c>
      <c r="B33" s="80" t="s">
        <v>3761</v>
      </c>
      <c r="C33" s="75" t="s">
        <v>3761</v>
      </c>
      <c r="D33" s="3" t="s">
        <v>86</v>
      </c>
      <c r="E33" s="75" t="s">
        <v>3761</v>
      </c>
      <c r="F33" s="75" t="s">
        <v>3761</v>
      </c>
      <c r="G33" s="8">
        <v>0</v>
      </c>
      <c r="H33" s="3" t="s">
        <v>86</v>
      </c>
      <c r="I33" s="37">
        <v>0</v>
      </c>
      <c r="J33" s="37">
        <v>0</v>
      </c>
      <c r="K33" s="8">
        <v>0</v>
      </c>
      <c r="L33" s="8">
        <v>0</v>
      </c>
      <c r="M33" s="8">
        <v>0</v>
      </c>
      <c r="N33" s="37">
        <v>0</v>
      </c>
      <c r="O33" s="37">
        <v>0</v>
      </c>
      <c r="P33" s="60" t="s">
        <v>3760</v>
      </c>
    </row>
    <row r="34" spans="1:16" ht="17.45" customHeight="1" x14ac:dyDescent="0.2">
      <c r="A34" s="61" t="s">
        <v>3762</v>
      </c>
      <c r="B34" s="40"/>
      <c r="C34" s="41"/>
      <c r="D34" s="41"/>
      <c r="E34" s="41"/>
      <c r="F34" s="41"/>
      <c r="G34" s="12"/>
      <c r="H34" s="41"/>
      <c r="I34" s="12"/>
      <c r="J34" s="12"/>
      <c r="K34" s="12"/>
      <c r="L34" s="12"/>
      <c r="M34" s="12"/>
      <c r="N34" s="12"/>
      <c r="O34" s="12"/>
    </row>
    <row r="35" spans="1:16" ht="17.45" customHeight="1" x14ac:dyDescent="0.2">
      <c r="A35" s="61" t="s">
        <v>3762</v>
      </c>
      <c r="B35" s="30"/>
      <c r="C35" s="43"/>
      <c r="D35" s="43"/>
      <c r="E35" s="43"/>
      <c r="F35" s="43"/>
      <c r="G35" s="44"/>
      <c r="H35" s="43"/>
      <c r="I35" s="44"/>
      <c r="J35" s="44"/>
      <c r="K35" s="44"/>
      <c r="L35" s="44"/>
      <c r="M35" s="44"/>
      <c r="N35" s="44"/>
      <c r="O35" s="44"/>
    </row>
    <row r="36" spans="1:16" ht="17.45" customHeight="1" x14ac:dyDescent="0.2">
      <c r="A36" s="61" t="s">
        <v>3762</v>
      </c>
    </row>
    <row r="37" spans="1:16" x14ac:dyDescent="0.2">
      <c r="A37" s="60" t="s">
        <v>3761</v>
      </c>
      <c r="B37" s="32" t="s">
        <v>63</v>
      </c>
      <c r="C37" s="60" t="s">
        <v>3760</v>
      </c>
    </row>
    <row r="38" spans="1:16" ht="17.45" customHeight="1" x14ac:dyDescent="0.2">
      <c r="A38" s="61" t="s">
        <v>3762</v>
      </c>
    </row>
    <row r="39" spans="1:16" x14ac:dyDescent="0.2">
      <c r="A39" s="60" t="s">
        <v>3761</v>
      </c>
      <c r="B39" s="33" t="s">
        <v>64</v>
      </c>
      <c r="C39" s="60" t="s">
        <v>3760</v>
      </c>
    </row>
    <row r="40" spans="1:16" ht="17.45" customHeight="1" x14ac:dyDescent="0.2">
      <c r="A40" s="61" t="s">
        <v>3762</v>
      </c>
    </row>
    <row r="41" spans="1:16" ht="14.25" customHeight="1" x14ac:dyDescent="0.2">
      <c r="A41" s="60" t="s">
        <v>3761</v>
      </c>
      <c r="B41" s="57" t="s">
        <v>128</v>
      </c>
      <c r="C41" s="61" t="s">
        <v>3760</v>
      </c>
      <c r="D41" s="57"/>
      <c r="E41" s="57"/>
      <c r="F41" s="57"/>
      <c r="G41" s="57"/>
    </row>
    <row r="42" spans="1:16" ht="85.5" x14ac:dyDescent="0.2">
      <c r="A42" s="61" t="s">
        <v>3785</v>
      </c>
      <c r="B42" s="57"/>
      <c r="C42" s="57"/>
      <c r="D42" s="57"/>
      <c r="E42" s="57"/>
      <c r="F42" s="57"/>
      <c r="G42" s="57"/>
    </row>
    <row r="43" spans="1:16" hidden="1" x14ac:dyDescent="0.2">
      <c r="B43" s="57"/>
      <c r="C43" s="57"/>
      <c r="D43" s="57"/>
      <c r="E43" s="57"/>
      <c r="F43" s="57"/>
      <c r="G43" s="57"/>
    </row>
    <row r="44" spans="1:16" hidden="1" x14ac:dyDescent="0.2">
      <c r="B44" s="57"/>
      <c r="C44" s="57"/>
      <c r="D44" s="57"/>
      <c r="E44" s="57"/>
      <c r="F44" s="57"/>
      <c r="G44" s="57"/>
    </row>
    <row r="45" spans="1:16" hidden="1" x14ac:dyDescent="0.2">
      <c r="B45" s="57"/>
      <c r="C45" s="57"/>
      <c r="D45" s="57"/>
      <c r="E45" s="57"/>
      <c r="F45" s="57"/>
      <c r="G45" s="57"/>
    </row>
    <row r="46" spans="1:16" hidden="1" x14ac:dyDescent="0.2">
      <c r="B46" s="57"/>
      <c r="C46" s="57"/>
      <c r="D46" s="57"/>
      <c r="E46" s="57"/>
      <c r="F46" s="57"/>
      <c r="G46" s="57"/>
    </row>
    <row r="47" spans="1:16" hidden="1" x14ac:dyDescent="0.2">
      <c r="B47" s="57"/>
      <c r="C47" s="57"/>
      <c r="D47" s="57"/>
      <c r="E47" s="57"/>
      <c r="F47" s="57"/>
      <c r="G47" s="57"/>
    </row>
    <row r="48" spans="1:16" hidden="1" x14ac:dyDescent="0.2">
      <c r="B48" s="57"/>
      <c r="C48" s="57"/>
      <c r="D48" s="57"/>
      <c r="E48" s="57"/>
      <c r="F48" s="57"/>
      <c r="G48" s="57"/>
    </row>
    <row r="49" spans="2:7" hidden="1" x14ac:dyDescent="0.2">
      <c r="B49" s="57"/>
      <c r="C49" s="57"/>
      <c r="D49" s="57"/>
      <c r="E49" s="57"/>
      <c r="F49" s="57"/>
      <c r="G49" s="57"/>
    </row>
    <row r="50" spans="2:7" hidden="1" x14ac:dyDescent="0.2">
      <c r="B50" s="57"/>
      <c r="C50" s="57"/>
      <c r="D50" s="57"/>
      <c r="E50" s="57"/>
      <c r="F50" s="57"/>
      <c r="G50" s="57"/>
    </row>
    <row r="51" spans="2:7" hidden="1" x14ac:dyDescent="0.2">
      <c r="B51" s="57"/>
      <c r="C51" s="57"/>
      <c r="D51" s="57"/>
      <c r="E51" s="57"/>
      <c r="F51" s="57"/>
      <c r="G51" s="57"/>
    </row>
    <row r="52" spans="2:7" hidden="1" x14ac:dyDescent="0.2">
      <c r="B52" s="57"/>
      <c r="C52" s="57"/>
      <c r="D52" s="57"/>
      <c r="E52" s="57"/>
      <c r="F52" s="57"/>
      <c r="G52" s="57"/>
    </row>
  </sheetData>
  <hyperlinks>
    <hyperlink ref="B39" r:id="rId1" xr:uid="{00000000-0004-0000-1600-000000000000}"/>
  </hyperlinks>
  <pageMargins left="0.7" right="0.7" top="0.75" bottom="0.75" header="0.3" footer="0.3"/>
  <pageSetup paperSize="9" orientation="portrait" r:id="rId2"/>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גיליון24"/>
  <dimension ref="A1:K30"/>
  <sheetViews>
    <sheetView showGridLines="0" rightToLeft="1" zoomScale="80" zoomScaleNormal="80" workbookViewId="0">
      <pane ySplit="9" topLeftCell="A10" activePane="bottomLeft" state="frozen"/>
      <selection pane="bottomLeft" activeCell="L2" sqref="L2:XFD30"/>
    </sheetView>
  </sheetViews>
  <sheetFormatPr defaultColWidth="0" defaultRowHeight="14.25" zeroHeight="1" x14ac:dyDescent="0.2"/>
  <cols>
    <col min="1" max="1" width="9" customWidth="1"/>
    <col min="2" max="2" width="43.625" bestFit="1" customWidth="1"/>
    <col min="3" max="3" width="17.625" customWidth="1"/>
    <col min="4" max="4" width="10.75" bestFit="1" customWidth="1"/>
    <col min="5" max="5" width="16.25" customWidth="1"/>
    <col min="6" max="6" width="22.75" bestFit="1" customWidth="1"/>
    <col min="7" max="9" width="16.25" customWidth="1"/>
    <col min="10" max="10" width="40.75" bestFit="1" customWidth="1"/>
    <col min="11" max="11" width="9" customWidth="1"/>
    <col min="12" max="16384" width="9" hidden="1"/>
  </cols>
  <sheetData>
    <row r="1" spans="1:11" ht="18" x14ac:dyDescent="0.25">
      <c r="A1" s="60" t="s">
        <v>3761</v>
      </c>
      <c r="B1" s="20" t="s">
        <v>36</v>
      </c>
      <c r="C1" s="20" t="s">
        <v>37</v>
      </c>
      <c r="D1" s="59" t="s">
        <v>3760</v>
      </c>
      <c r="E1" s="21"/>
      <c r="F1" s="21"/>
      <c r="G1" s="21"/>
      <c r="H1" s="21"/>
      <c r="I1" s="21"/>
      <c r="J1" s="21"/>
    </row>
    <row r="2" spans="1:11" ht="18" x14ac:dyDescent="0.25">
      <c r="A2" s="60" t="s">
        <v>3761</v>
      </c>
      <c r="B2" s="20" t="s">
        <v>38</v>
      </c>
      <c r="C2" s="20" t="s">
        <v>39</v>
      </c>
      <c r="D2" s="59" t="s">
        <v>3760</v>
      </c>
      <c r="E2" s="21"/>
      <c r="F2" s="21"/>
      <c r="G2" s="21"/>
      <c r="H2" s="21"/>
      <c r="I2" s="21"/>
      <c r="J2" s="21"/>
    </row>
    <row r="3" spans="1:11" ht="18" x14ac:dyDescent="0.25">
      <c r="A3" s="60" t="s">
        <v>3761</v>
      </c>
      <c r="B3" s="20" t="s">
        <v>40</v>
      </c>
      <c r="C3" s="20" t="s">
        <v>3748</v>
      </c>
      <c r="D3" s="59" t="s">
        <v>3760</v>
      </c>
      <c r="E3" s="21"/>
      <c r="F3" s="21"/>
      <c r="G3" s="21"/>
      <c r="H3" s="21"/>
      <c r="I3" s="21"/>
      <c r="J3" s="21"/>
    </row>
    <row r="4" spans="1:11" ht="18" x14ac:dyDescent="0.25">
      <c r="A4" s="60" t="s">
        <v>3761</v>
      </c>
      <c r="B4" s="20" t="s">
        <v>41</v>
      </c>
      <c r="C4" s="20">
        <v>214</v>
      </c>
      <c r="D4" s="59" t="s">
        <v>3760</v>
      </c>
      <c r="E4" s="21"/>
      <c r="F4" s="21"/>
      <c r="G4" s="21"/>
      <c r="H4" s="21"/>
      <c r="I4" s="21"/>
      <c r="J4" s="21"/>
    </row>
    <row r="5" spans="1:11" ht="17.45" customHeight="1" x14ac:dyDescent="0.55000000000000004">
      <c r="A5" s="61" t="s">
        <v>3762</v>
      </c>
      <c r="B5" s="24"/>
      <c r="C5" s="24"/>
      <c r="D5" s="24"/>
      <c r="E5" s="24"/>
      <c r="G5" s="24"/>
      <c r="H5" s="24"/>
      <c r="I5" s="46"/>
    </row>
    <row r="6" spans="1:11" ht="30" x14ac:dyDescent="0.2">
      <c r="A6" s="60" t="s">
        <v>3761</v>
      </c>
      <c r="B6" s="45" t="s">
        <v>3537</v>
      </c>
      <c r="C6" s="62" t="s">
        <v>3760</v>
      </c>
      <c r="D6" s="23"/>
      <c r="E6" s="23"/>
      <c r="F6" s="23"/>
      <c r="G6" s="23"/>
      <c r="H6" s="23"/>
      <c r="I6" s="23"/>
      <c r="J6" s="23"/>
    </row>
    <row r="7" spans="1:11" ht="30" x14ac:dyDescent="0.2">
      <c r="A7" s="60" t="s">
        <v>3761</v>
      </c>
      <c r="B7" s="45" t="s">
        <v>1852</v>
      </c>
      <c r="C7" s="25" t="s">
        <v>3528</v>
      </c>
      <c r="D7" s="25" t="s">
        <v>3529</v>
      </c>
      <c r="E7" s="25" t="s">
        <v>3531</v>
      </c>
      <c r="F7" s="25" t="s">
        <v>68</v>
      </c>
      <c r="G7" s="25" t="s">
        <v>3538</v>
      </c>
      <c r="H7" s="25" t="s">
        <v>118</v>
      </c>
      <c r="I7" s="25" t="s">
        <v>119</v>
      </c>
      <c r="J7" s="25" t="s">
        <v>3530</v>
      </c>
      <c r="K7" s="60" t="s">
        <v>3760</v>
      </c>
    </row>
    <row r="8" spans="1:11" ht="42.75" x14ac:dyDescent="0.2">
      <c r="A8" s="60" t="s">
        <v>3761</v>
      </c>
      <c r="B8" s="65" t="s">
        <v>3761</v>
      </c>
      <c r="C8" s="47" t="s">
        <v>235</v>
      </c>
      <c r="D8" s="76" t="s">
        <v>3761</v>
      </c>
      <c r="E8" s="47" t="s">
        <v>44</v>
      </c>
      <c r="F8" s="76" t="s">
        <v>3761</v>
      </c>
      <c r="G8" s="47" t="s">
        <v>43</v>
      </c>
      <c r="H8" s="47" t="s">
        <v>44</v>
      </c>
      <c r="I8" s="47" t="s">
        <v>44</v>
      </c>
      <c r="J8" s="76" t="s">
        <v>3760</v>
      </c>
    </row>
    <row r="9" spans="1:11" x14ac:dyDescent="0.2">
      <c r="A9" s="60" t="s">
        <v>3761</v>
      </c>
      <c r="B9" s="67" t="s">
        <v>3761</v>
      </c>
      <c r="C9" s="47" t="s">
        <v>45</v>
      </c>
      <c r="D9" s="47" t="s">
        <v>46</v>
      </c>
      <c r="E9" s="47" t="s">
        <v>120</v>
      </c>
      <c r="F9" s="47" t="s">
        <v>121</v>
      </c>
      <c r="G9" s="47" t="s">
        <v>122</v>
      </c>
      <c r="H9" s="47" t="s">
        <v>123</v>
      </c>
      <c r="I9" s="47" t="s">
        <v>124</v>
      </c>
      <c r="J9" s="48" t="s">
        <v>125</v>
      </c>
      <c r="K9" s="60" t="s">
        <v>3760</v>
      </c>
    </row>
    <row r="10" spans="1:11" ht="15" x14ac:dyDescent="0.25">
      <c r="A10" s="60" t="s">
        <v>3761</v>
      </c>
      <c r="B10" s="14" t="s">
        <v>3536</v>
      </c>
      <c r="C10" s="68" t="s">
        <v>3761</v>
      </c>
      <c r="D10" s="68" t="s">
        <v>3761</v>
      </c>
      <c r="E10" s="16">
        <v>0</v>
      </c>
      <c r="F10" s="68" t="s">
        <v>3761</v>
      </c>
      <c r="G10" s="15">
        <v>0</v>
      </c>
      <c r="H10" s="42">
        <v>0</v>
      </c>
      <c r="I10" s="42">
        <v>0</v>
      </c>
      <c r="J10" s="68" t="s">
        <v>3760</v>
      </c>
    </row>
    <row r="11" spans="1:11" ht="15" x14ac:dyDescent="0.25">
      <c r="A11" s="60" t="s">
        <v>3761</v>
      </c>
      <c r="B11" s="6" t="s">
        <v>3532</v>
      </c>
      <c r="C11" s="70" t="s">
        <v>3761</v>
      </c>
      <c r="D11" s="70" t="s">
        <v>3761</v>
      </c>
      <c r="E11" s="54">
        <v>0</v>
      </c>
      <c r="F11" s="70" t="s">
        <v>3761</v>
      </c>
      <c r="G11" s="36">
        <v>0</v>
      </c>
      <c r="H11" s="35">
        <v>0</v>
      </c>
      <c r="I11" s="35">
        <v>0</v>
      </c>
      <c r="J11" s="70" t="s">
        <v>3760</v>
      </c>
    </row>
    <row r="12" spans="1:11" ht="15" x14ac:dyDescent="0.25">
      <c r="A12" s="60" t="s">
        <v>3761</v>
      </c>
      <c r="B12" s="7" t="s">
        <v>3533</v>
      </c>
      <c r="C12" s="72" t="s">
        <v>3761</v>
      </c>
      <c r="D12" s="72" t="s">
        <v>3761</v>
      </c>
      <c r="E12" s="5">
        <v>0</v>
      </c>
      <c r="F12" s="72" t="s">
        <v>3761</v>
      </c>
      <c r="G12" s="8">
        <v>0</v>
      </c>
      <c r="H12" s="37">
        <v>0</v>
      </c>
      <c r="I12" s="37">
        <v>0</v>
      </c>
      <c r="J12" s="72" t="s">
        <v>3760</v>
      </c>
    </row>
    <row r="13" spans="1:11" ht="15" x14ac:dyDescent="0.25">
      <c r="A13" s="60" t="s">
        <v>3761</v>
      </c>
      <c r="B13" s="80" t="s">
        <v>3761</v>
      </c>
      <c r="C13" s="3" t="s">
        <v>86</v>
      </c>
      <c r="D13" s="3" t="s">
        <v>86</v>
      </c>
      <c r="E13" s="5">
        <v>0</v>
      </c>
      <c r="F13" s="3" t="s">
        <v>86</v>
      </c>
      <c r="G13" s="8">
        <v>0</v>
      </c>
      <c r="H13" s="37">
        <v>0</v>
      </c>
      <c r="I13" s="37">
        <v>0</v>
      </c>
      <c r="J13" s="3" t="s">
        <v>86</v>
      </c>
      <c r="K13" s="60" t="s">
        <v>3760</v>
      </c>
    </row>
    <row r="14" spans="1:11" ht="17.45" customHeight="1" x14ac:dyDescent="0.2">
      <c r="A14" s="61" t="s">
        <v>3762</v>
      </c>
      <c r="B14" s="40"/>
      <c r="C14" s="41"/>
      <c r="D14" s="41"/>
      <c r="E14" s="11"/>
      <c r="F14" s="41"/>
      <c r="G14" s="12"/>
      <c r="H14" s="12"/>
      <c r="I14" s="12"/>
      <c r="J14" s="41"/>
    </row>
    <row r="15" spans="1:11" ht="15" x14ac:dyDescent="0.25">
      <c r="A15" s="60" t="s">
        <v>3761</v>
      </c>
      <c r="B15" s="7" t="s">
        <v>3534</v>
      </c>
      <c r="C15" s="72" t="s">
        <v>3761</v>
      </c>
      <c r="D15" s="72" t="s">
        <v>3761</v>
      </c>
      <c r="E15" s="5">
        <v>0</v>
      </c>
      <c r="F15" s="72" t="s">
        <v>3761</v>
      </c>
      <c r="G15" s="8">
        <v>0</v>
      </c>
      <c r="H15" s="37">
        <v>0</v>
      </c>
      <c r="I15" s="37">
        <v>0</v>
      </c>
      <c r="J15" s="72" t="s">
        <v>3760</v>
      </c>
    </row>
    <row r="16" spans="1:11" ht="15" x14ac:dyDescent="0.25">
      <c r="A16" s="60" t="s">
        <v>3761</v>
      </c>
      <c r="B16" s="80" t="s">
        <v>3761</v>
      </c>
      <c r="C16" s="3" t="s">
        <v>86</v>
      </c>
      <c r="D16" s="3" t="s">
        <v>86</v>
      </c>
      <c r="E16" s="5">
        <v>0</v>
      </c>
      <c r="F16" s="3" t="s">
        <v>86</v>
      </c>
      <c r="G16" s="8">
        <v>0</v>
      </c>
      <c r="H16" s="37">
        <v>0</v>
      </c>
      <c r="I16" s="37">
        <v>0</v>
      </c>
      <c r="J16" s="3" t="s">
        <v>86</v>
      </c>
      <c r="K16" s="60" t="s">
        <v>3760</v>
      </c>
    </row>
    <row r="17" spans="1:11" ht="17.45" customHeight="1" x14ac:dyDescent="0.2">
      <c r="A17" s="61" t="s">
        <v>3762</v>
      </c>
      <c r="B17" s="40"/>
      <c r="C17" s="41"/>
      <c r="D17" s="41"/>
      <c r="E17" s="11"/>
      <c r="F17" s="41"/>
      <c r="G17" s="12"/>
      <c r="H17" s="12"/>
      <c r="I17" s="12"/>
      <c r="J17" s="41"/>
    </row>
    <row r="18" spans="1:11" ht="15" x14ac:dyDescent="0.25">
      <c r="A18" s="60" t="s">
        <v>3761</v>
      </c>
      <c r="B18" s="13" t="s">
        <v>3535</v>
      </c>
      <c r="C18" s="72" t="s">
        <v>3761</v>
      </c>
      <c r="D18" s="72" t="s">
        <v>3761</v>
      </c>
      <c r="E18" s="5">
        <v>0</v>
      </c>
      <c r="F18" s="72" t="s">
        <v>3761</v>
      </c>
      <c r="G18" s="8">
        <v>0</v>
      </c>
      <c r="H18" s="37">
        <v>0</v>
      </c>
      <c r="I18" s="37">
        <v>0</v>
      </c>
      <c r="J18" s="72" t="s">
        <v>3760</v>
      </c>
    </row>
    <row r="19" spans="1:11" ht="15" x14ac:dyDescent="0.25">
      <c r="A19" s="60" t="s">
        <v>3761</v>
      </c>
      <c r="B19" s="7" t="s">
        <v>3533</v>
      </c>
      <c r="C19" s="72" t="s">
        <v>3761</v>
      </c>
      <c r="D19" s="72" t="s">
        <v>3761</v>
      </c>
      <c r="E19" s="5">
        <v>0</v>
      </c>
      <c r="F19" s="72" t="s">
        <v>3761</v>
      </c>
      <c r="G19" s="8">
        <v>0</v>
      </c>
      <c r="H19" s="37">
        <v>0</v>
      </c>
      <c r="I19" s="37">
        <v>0</v>
      </c>
      <c r="J19" s="72" t="s">
        <v>3760</v>
      </c>
    </row>
    <row r="20" spans="1:11" ht="15" x14ac:dyDescent="0.25">
      <c r="A20" s="60" t="s">
        <v>3761</v>
      </c>
      <c r="B20" s="80" t="s">
        <v>3761</v>
      </c>
      <c r="C20" s="3" t="s">
        <v>86</v>
      </c>
      <c r="D20" s="3" t="s">
        <v>86</v>
      </c>
      <c r="E20" s="5">
        <v>0</v>
      </c>
      <c r="F20" s="3" t="s">
        <v>86</v>
      </c>
      <c r="G20" s="8">
        <v>0</v>
      </c>
      <c r="H20" s="37">
        <v>0</v>
      </c>
      <c r="I20" s="37">
        <v>0</v>
      </c>
      <c r="J20" s="3" t="s">
        <v>86</v>
      </c>
      <c r="K20" s="60" t="s">
        <v>3760</v>
      </c>
    </row>
    <row r="21" spans="1:11" ht="17.45" customHeight="1" x14ac:dyDescent="0.2">
      <c r="A21" s="61" t="s">
        <v>3762</v>
      </c>
      <c r="B21" s="40"/>
      <c r="C21" s="41"/>
      <c r="D21" s="41"/>
      <c r="E21" s="11"/>
      <c r="F21" s="41"/>
      <c r="G21" s="12"/>
      <c r="H21" s="12"/>
      <c r="I21" s="12"/>
      <c r="J21" s="41"/>
    </row>
    <row r="22" spans="1:11" ht="15" x14ac:dyDescent="0.25">
      <c r="A22" s="60" t="s">
        <v>3761</v>
      </c>
      <c r="B22" s="7" t="s">
        <v>3534</v>
      </c>
      <c r="C22" s="72" t="s">
        <v>3761</v>
      </c>
      <c r="D22" s="72" t="s">
        <v>3761</v>
      </c>
      <c r="E22" s="5">
        <v>0</v>
      </c>
      <c r="F22" s="72" t="s">
        <v>3761</v>
      </c>
      <c r="G22" s="8">
        <v>0</v>
      </c>
      <c r="H22" s="37">
        <v>0</v>
      </c>
      <c r="I22" s="37">
        <v>0</v>
      </c>
      <c r="J22" s="72" t="s">
        <v>3760</v>
      </c>
    </row>
    <row r="23" spans="1:11" ht="15" x14ac:dyDescent="0.25">
      <c r="A23" s="60" t="s">
        <v>3761</v>
      </c>
      <c r="B23" s="80" t="s">
        <v>3761</v>
      </c>
      <c r="C23" s="3" t="s">
        <v>86</v>
      </c>
      <c r="D23" s="3" t="s">
        <v>86</v>
      </c>
      <c r="E23" s="5">
        <v>0</v>
      </c>
      <c r="F23" s="3" t="s">
        <v>86</v>
      </c>
      <c r="G23" s="8">
        <v>0</v>
      </c>
      <c r="H23" s="37">
        <v>0</v>
      </c>
      <c r="I23" s="37">
        <v>0</v>
      </c>
      <c r="J23" s="3" t="s">
        <v>86</v>
      </c>
      <c r="K23" s="60" t="s">
        <v>3760</v>
      </c>
    </row>
    <row r="24" spans="1:11" ht="17.45" customHeight="1" x14ac:dyDescent="0.2">
      <c r="A24" s="61" t="s">
        <v>3762</v>
      </c>
      <c r="B24" s="40"/>
      <c r="C24" s="41"/>
      <c r="D24" s="41"/>
      <c r="E24" s="11"/>
      <c r="F24" s="41"/>
      <c r="G24" s="12"/>
      <c r="H24" s="12"/>
      <c r="I24" s="12"/>
      <c r="J24" s="41"/>
    </row>
    <row r="25" spans="1:11" ht="17.45" customHeight="1" x14ac:dyDescent="0.2">
      <c r="A25" s="61" t="s">
        <v>3762</v>
      </c>
      <c r="B25" s="30"/>
      <c r="C25" s="43"/>
      <c r="D25" s="43"/>
      <c r="E25" s="55"/>
      <c r="F25" s="43"/>
      <c r="G25" s="44"/>
      <c r="H25" s="44"/>
      <c r="I25" s="44"/>
      <c r="J25" s="43"/>
    </row>
    <row r="26" spans="1:11" ht="17.45" customHeight="1" x14ac:dyDescent="0.2">
      <c r="A26" s="61" t="s">
        <v>3762</v>
      </c>
    </row>
    <row r="27" spans="1:11" x14ac:dyDescent="0.2">
      <c r="A27" s="60" t="s">
        <v>3761</v>
      </c>
      <c r="B27" s="32" t="s">
        <v>63</v>
      </c>
      <c r="C27" s="60" t="s">
        <v>3760</v>
      </c>
    </row>
    <row r="28" spans="1:11" ht="17.45" customHeight="1" x14ac:dyDescent="0.2">
      <c r="A28" s="61" t="s">
        <v>3762</v>
      </c>
    </row>
    <row r="29" spans="1:11" x14ac:dyDescent="0.2">
      <c r="A29" s="60" t="s">
        <v>3761</v>
      </c>
      <c r="B29" s="33" t="s">
        <v>64</v>
      </c>
      <c r="C29" s="60" t="s">
        <v>3760</v>
      </c>
    </row>
    <row r="30" spans="1:11" ht="85.5" x14ac:dyDescent="0.2">
      <c r="A30" s="61" t="s">
        <v>3786</v>
      </c>
    </row>
  </sheetData>
  <hyperlinks>
    <hyperlink ref="B29" r:id="rId1" xr:uid="{00000000-0004-0000-1700-000000000000}"/>
  </hyperlinks>
  <pageMargins left="0.7" right="0.7" top="0.75" bottom="0.75" header="0.3" footer="0.3"/>
  <pageSetup paperSize="9" orientation="portrait"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גיליון25"/>
  <dimension ref="A1:L34"/>
  <sheetViews>
    <sheetView showGridLines="0" rightToLeft="1" zoomScale="80" zoomScaleNormal="80" workbookViewId="0">
      <pane ySplit="9" topLeftCell="A10" activePane="bottomLeft" state="frozen"/>
      <selection pane="bottomLeft" activeCell="M2" sqref="M2:XFD24"/>
    </sheetView>
  </sheetViews>
  <sheetFormatPr defaultColWidth="0" defaultRowHeight="14.25" zeroHeight="1" x14ac:dyDescent="0.2"/>
  <cols>
    <col min="1" max="1" width="9" customWidth="1"/>
    <col min="2" max="2" width="43.625" bestFit="1" customWidth="1"/>
    <col min="3" max="3" width="28" bestFit="1" customWidth="1"/>
    <col min="4" max="11" width="16.25" customWidth="1"/>
    <col min="12" max="12" width="9" customWidth="1"/>
    <col min="13" max="16384" width="9" hidden="1"/>
  </cols>
  <sheetData>
    <row r="1" spans="1:12" ht="18" x14ac:dyDescent="0.25">
      <c r="A1" s="60" t="s">
        <v>3761</v>
      </c>
      <c r="B1" s="20" t="s">
        <v>36</v>
      </c>
      <c r="C1" s="20" t="s">
        <v>37</v>
      </c>
      <c r="D1" s="59" t="s">
        <v>3760</v>
      </c>
      <c r="E1" s="21"/>
      <c r="F1" s="21"/>
      <c r="G1" s="21"/>
      <c r="H1" s="21"/>
      <c r="I1" s="21"/>
      <c r="J1" s="21"/>
      <c r="K1" s="21"/>
    </row>
    <row r="2" spans="1:12" ht="18" x14ac:dyDescent="0.25">
      <c r="A2" s="60" t="s">
        <v>3761</v>
      </c>
      <c r="B2" s="20" t="s">
        <v>38</v>
      </c>
      <c r="C2" s="20" t="s">
        <v>39</v>
      </c>
      <c r="D2" s="59" t="s">
        <v>3760</v>
      </c>
      <c r="E2" s="21"/>
      <c r="F2" s="21"/>
      <c r="G2" s="21"/>
      <c r="H2" s="21"/>
      <c r="I2" s="21"/>
      <c r="J2" s="21"/>
      <c r="K2" s="21"/>
    </row>
    <row r="3" spans="1:12" ht="18" x14ac:dyDescent="0.25">
      <c r="A3" s="60" t="s">
        <v>3761</v>
      </c>
      <c r="B3" s="20" t="s">
        <v>40</v>
      </c>
      <c r="C3" s="20" t="s">
        <v>3748</v>
      </c>
      <c r="D3" s="59" t="s">
        <v>3760</v>
      </c>
      <c r="E3" s="21"/>
      <c r="F3" s="21"/>
      <c r="G3" s="21"/>
      <c r="H3" s="21"/>
      <c r="I3" s="21"/>
      <c r="J3" s="21"/>
      <c r="K3" s="21"/>
    </row>
    <row r="4" spans="1:12" ht="18" x14ac:dyDescent="0.25">
      <c r="A4" s="60" t="s">
        <v>3761</v>
      </c>
      <c r="B4" s="20" t="s">
        <v>41</v>
      </c>
      <c r="C4" s="20">
        <v>214</v>
      </c>
      <c r="D4" s="59" t="s">
        <v>3760</v>
      </c>
      <c r="E4" s="21"/>
      <c r="F4" s="21"/>
      <c r="G4" s="21"/>
      <c r="H4" s="21"/>
      <c r="I4" s="21"/>
      <c r="J4" s="21"/>
      <c r="K4" s="21"/>
    </row>
    <row r="5" spans="1:12" ht="17.45" customHeight="1" x14ac:dyDescent="0.55000000000000004">
      <c r="A5" s="61" t="s">
        <v>3762</v>
      </c>
      <c r="B5" s="24"/>
      <c r="C5" s="24"/>
      <c r="D5" s="24"/>
      <c r="F5" s="24"/>
      <c r="H5" s="24"/>
      <c r="I5" s="24"/>
      <c r="J5" s="24"/>
      <c r="K5" s="24"/>
    </row>
    <row r="6" spans="1:12" ht="15" x14ac:dyDescent="0.2">
      <c r="A6" s="60" t="s">
        <v>3761</v>
      </c>
      <c r="B6" s="45" t="s">
        <v>3540</v>
      </c>
      <c r="C6" s="62" t="s">
        <v>3760</v>
      </c>
      <c r="D6" s="23"/>
      <c r="E6" s="23"/>
      <c r="F6" s="23"/>
      <c r="G6" s="23"/>
      <c r="H6" s="23"/>
      <c r="I6" s="23"/>
      <c r="J6" s="23"/>
      <c r="K6" s="23"/>
    </row>
    <row r="7" spans="1:12" ht="30" x14ac:dyDescent="0.2">
      <c r="A7" s="60" t="s">
        <v>3761</v>
      </c>
      <c r="B7" s="45" t="s">
        <v>1852</v>
      </c>
      <c r="C7" s="25" t="s">
        <v>66</v>
      </c>
      <c r="D7" s="25" t="s">
        <v>115</v>
      </c>
      <c r="E7" s="25" t="s">
        <v>3541</v>
      </c>
      <c r="F7" s="25" t="s">
        <v>3542</v>
      </c>
      <c r="G7" s="25" t="s">
        <v>68</v>
      </c>
      <c r="H7" s="25" t="s">
        <v>3543</v>
      </c>
      <c r="I7" s="25" t="s">
        <v>0</v>
      </c>
      <c r="J7" s="25" t="s">
        <v>118</v>
      </c>
      <c r="K7" s="25" t="s">
        <v>119</v>
      </c>
      <c r="L7" s="60" t="s">
        <v>3760</v>
      </c>
    </row>
    <row r="8" spans="1:12" ht="28.5" x14ac:dyDescent="0.2">
      <c r="A8" s="60" t="s">
        <v>3761</v>
      </c>
      <c r="B8" s="65" t="s">
        <v>3761</v>
      </c>
      <c r="C8" s="76" t="s">
        <v>3761</v>
      </c>
      <c r="D8" s="76" t="s">
        <v>3761</v>
      </c>
      <c r="E8" s="76" t="s">
        <v>3761</v>
      </c>
      <c r="F8" s="47" t="s">
        <v>44</v>
      </c>
      <c r="G8" s="76" t="s">
        <v>3761</v>
      </c>
      <c r="H8" s="47" t="s">
        <v>44</v>
      </c>
      <c r="I8" s="47" t="s">
        <v>43</v>
      </c>
      <c r="J8" s="47" t="s">
        <v>44</v>
      </c>
      <c r="K8" s="47" t="s">
        <v>44</v>
      </c>
      <c r="L8" s="60" t="s">
        <v>3760</v>
      </c>
    </row>
    <row r="9" spans="1:12" x14ac:dyDescent="0.2">
      <c r="A9" s="60" t="s">
        <v>3761</v>
      </c>
      <c r="B9" s="67" t="s">
        <v>3761</v>
      </c>
      <c r="C9" s="47" t="s">
        <v>45</v>
      </c>
      <c r="D9" s="47" t="s">
        <v>46</v>
      </c>
      <c r="E9" s="47" t="s">
        <v>120</v>
      </c>
      <c r="F9" s="47" t="s">
        <v>121</v>
      </c>
      <c r="G9" s="47" t="s">
        <v>122</v>
      </c>
      <c r="H9" s="47" t="s">
        <v>123</v>
      </c>
      <c r="I9" s="47" t="s">
        <v>124</v>
      </c>
      <c r="J9" s="47" t="s">
        <v>125</v>
      </c>
      <c r="K9" s="47" t="s">
        <v>125</v>
      </c>
      <c r="L9" s="60" t="s">
        <v>3760</v>
      </c>
    </row>
    <row r="10" spans="1:12" ht="15" x14ac:dyDescent="0.25">
      <c r="A10" s="60" t="s">
        <v>3761</v>
      </c>
      <c r="B10" s="14" t="s">
        <v>3539</v>
      </c>
      <c r="C10" s="68" t="s">
        <v>3761</v>
      </c>
      <c r="D10" s="68" t="s">
        <v>3761</v>
      </c>
      <c r="E10" s="68" t="s">
        <v>3761</v>
      </c>
      <c r="F10" s="69" t="s">
        <v>3761</v>
      </c>
      <c r="G10" s="68" t="s">
        <v>3761</v>
      </c>
      <c r="H10" s="42">
        <v>0</v>
      </c>
      <c r="I10" s="15">
        <v>0</v>
      </c>
      <c r="J10" s="42">
        <v>0</v>
      </c>
      <c r="K10" s="42">
        <v>0</v>
      </c>
      <c r="L10" s="60" t="s">
        <v>3760</v>
      </c>
    </row>
    <row r="11" spans="1:12" ht="15" x14ac:dyDescent="0.25">
      <c r="A11" s="60" t="s">
        <v>3761</v>
      </c>
      <c r="B11" s="6" t="s">
        <v>70</v>
      </c>
      <c r="C11" s="70" t="s">
        <v>3761</v>
      </c>
      <c r="D11" s="70" t="s">
        <v>3761</v>
      </c>
      <c r="E11" s="70" t="s">
        <v>3761</v>
      </c>
      <c r="F11" s="71" t="s">
        <v>3761</v>
      </c>
      <c r="G11" s="70" t="s">
        <v>3761</v>
      </c>
      <c r="H11" s="35">
        <v>0</v>
      </c>
      <c r="I11" s="36">
        <v>0</v>
      </c>
      <c r="J11" s="35">
        <v>0</v>
      </c>
      <c r="K11" s="35">
        <v>0</v>
      </c>
      <c r="L11" s="60" t="s">
        <v>3760</v>
      </c>
    </row>
    <row r="12" spans="1:12" ht="15" x14ac:dyDescent="0.25">
      <c r="A12" s="60" t="s">
        <v>3761</v>
      </c>
      <c r="B12" s="81" t="s">
        <v>3761</v>
      </c>
      <c r="C12" s="3" t="s">
        <v>86</v>
      </c>
      <c r="D12" s="75" t="s">
        <v>3761</v>
      </c>
      <c r="E12" s="75" t="s">
        <v>3761</v>
      </c>
      <c r="F12" s="37">
        <v>0</v>
      </c>
      <c r="G12" s="3" t="s">
        <v>86</v>
      </c>
      <c r="H12" s="37">
        <v>0</v>
      </c>
      <c r="I12" s="8">
        <v>0</v>
      </c>
      <c r="J12" s="37">
        <v>0</v>
      </c>
      <c r="K12" s="37">
        <v>0</v>
      </c>
      <c r="L12" s="60" t="s">
        <v>3760</v>
      </c>
    </row>
    <row r="13" spans="1:12" ht="17.45" customHeight="1" x14ac:dyDescent="0.2">
      <c r="A13" s="61" t="s">
        <v>3762</v>
      </c>
      <c r="B13" s="51"/>
      <c r="C13" s="41"/>
      <c r="D13" s="41"/>
      <c r="E13" s="41"/>
      <c r="F13" s="12"/>
      <c r="G13" s="41"/>
      <c r="H13" s="12"/>
      <c r="I13" s="10"/>
      <c r="J13" s="12"/>
      <c r="K13" s="12"/>
    </row>
    <row r="14" spans="1:12" ht="15" x14ac:dyDescent="0.25">
      <c r="A14" s="60" t="s">
        <v>3761</v>
      </c>
      <c r="B14" s="13" t="s">
        <v>108</v>
      </c>
      <c r="C14" s="72" t="s">
        <v>3761</v>
      </c>
      <c r="D14" s="72" t="s">
        <v>3761</v>
      </c>
      <c r="E14" s="72" t="s">
        <v>3761</v>
      </c>
      <c r="F14" s="73" t="s">
        <v>3761</v>
      </c>
      <c r="G14" s="72" t="s">
        <v>3761</v>
      </c>
      <c r="H14" s="37">
        <v>0</v>
      </c>
      <c r="I14" s="8">
        <v>0</v>
      </c>
      <c r="J14" s="37">
        <v>0</v>
      </c>
      <c r="K14" s="37">
        <v>0</v>
      </c>
      <c r="L14" s="60" t="s">
        <v>3760</v>
      </c>
    </row>
    <row r="15" spans="1:12" ht="15" x14ac:dyDescent="0.25">
      <c r="A15" s="60" t="s">
        <v>3761</v>
      </c>
      <c r="B15" s="81" t="s">
        <v>3761</v>
      </c>
      <c r="C15" s="3" t="s">
        <v>86</v>
      </c>
      <c r="D15" s="75" t="s">
        <v>3761</v>
      </c>
      <c r="E15" s="75" t="s">
        <v>3761</v>
      </c>
      <c r="F15" s="37">
        <v>0</v>
      </c>
      <c r="G15" s="3" t="s">
        <v>86</v>
      </c>
      <c r="H15" s="37">
        <v>0</v>
      </c>
      <c r="I15" s="8">
        <v>0</v>
      </c>
      <c r="J15" s="37">
        <v>0</v>
      </c>
      <c r="K15" s="37">
        <v>0</v>
      </c>
      <c r="L15" s="60" t="s">
        <v>3760</v>
      </c>
    </row>
    <row r="16" spans="1:12" ht="17.45" customHeight="1" x14ac:dyDescent="0.2">
      <c r="A16" s="61" t="s">
        <v>3762</v>
      </c>
      <c r="B16" s="51"/>
      <c r="C16" s="41"/>
      <c r="D16" s="41"/>
      <c r="E16" s="41"/>
      <c r="F16" s="12"/>
      <c r="G16" s="41"/>
      <c r="H16" s="12"/>
      <c r="I16" s="10"/>
      <c r="J16" s="12"/>
      <c r="K16" s="12"/>
    </row>
    <row r="17" spans="1:11" ht="17.45" customHeight="1" x14ac:dyDescent="0.2">
      <c r="A17" s="61" t="s">
        <v>3762</v>
      </c>
      <c r="B17" s="30"/>
      <c r="C17" s="43"/>
      <c r="D17" s="43"/>
      <c r="E17" s="43"/>
      <c r="F17" s="44"/>
      <c r="G17" s="43"/>
      <c r="H17" s="44"/>
      <c r="I17" s="31"/>
      <c r="J17" s="44"/>
      <c r="K17" s="44"/>
    </row>
    <row r="18" spans="1:11" ht="17.45" customHeight="1" x14ac:dyDescent="0.2">
      <c r="A18" s="61" t="s">
        <v>3762</v>
      </c>
    </row>
    <row r="19" spans="1:11" x14ac:dyDescent="0.2">
      <c r="A19" s="60" t="s">
        <v>3761</v>
      </c>
      <c r="B19" s="32" t="s">
        <v>63</v>
      </c>
      <c r="C19" s="60" t="s">
        <v>3760</v>
      </c>
    </row>
    <row r="20" spans="1:11" ht="17.45" customHeight="1" x14ac:dyDescent="0.2">
      <c r="A20" s="61" t="s">
        <v>3762</v>
      </c>
    </row>
    <row r="21" spans="1:11" x14ac:dyDescent="0.2">
      <c r="A21" s="60" t="s">
        <v>3761</v>
      </c>
      <c r="B21" s="33" t="s">
        <v>64</v>
      </c>
      <c r="C21" s="60" t="s">
        <v>3760</v>
      </c>
    </row>
    <row r="22" spans="1:11" ht="17.45" customHeight="1" x14ac:dyDescent="0.2">
      <c r="A22" s="61" t="s">
        <v>3762</v>
      </c>
    </row>
    <row r="23" spans="1:11" ht="14.25" customHeight="1" x14ac:dyDescent="0.2">
      <c r="A23" s="60" t="s">
        <v>3761</v>
      </c>
      <c r="B23" s="57" t="s">
        <v>128</v>
      </c>
      <c r="C23" s="61" t="s">
        <v>3760</v>
      </c>
      <c r="D23" s="57"/>
      <c r="E23" s="57"/>
      <c r="F23" s="57"/>
      <c r="G23" s="57"/>
    </row>
    <row r="24" spans="1:11" ht="85.5" x14ac:dyDescent="0.2">
      <c r="A24" s="61" t="s">
        <v>3787</v>
      </c>
      <c r="B24" s="57"/>
      <c r="C24" s="57"/>
      <c r="D24" s="57"/>
      <c r="E24" s="57"/>
      <c r="F24" s="57"/>
      <c r="G24" s="57"/>
    </row>
    <row r="25" spans="1:11" hidden="1" x14ac:dyDescent="0.2">
      <c r="B25" s="57"/>
      <c r="C25" s="57"/>
      <c r="D25" s="57"/>
      <c r="E25" s="57"/>
      <c r="F25" s="57"/>
      <c r="G25" s="57"/>
    </row>
    <row r="26" spans="1:11" hidden="1" x14ac:dyDescent="0.2">
      <c r="B26" s="57"/>
      <c r="C26" s="57"/>
      <c r="D26" s="57"/>
      <c r="E26" s="57"/>
      <c r="F26" s="57"/>
      <c r="G26" s="57"/>
    </row>
    <row r="27" spans="1:11" hidden="1" x14ac:dyDescent="0.2">
      <c r="B27" s="57"/>
      <c r="C27" s="57"/>
      <c r="D27" s="57"/>
      <c r="E27" s="57"/>
      <c r="F27" s="57"/>
      <c r="G27" s="57"/>
    </row>
    <row r="28" spans="1:11" hidden="1" x14ac:dyDescent="0.2">
      <c r="B28" s="57"/>
      <c r="C28" s="57"/>
      <c r="D28" s="57"/>
      <c r="E28" s="57"/>
      <c r="F28" s="57"/>
      <c r="G28" s="57"/>
    </row>
    <row r="29" spans="1:11" hidden="1" x14ac:dyDescent="0.2">
      <c r="B29" s="57"/>
      <c r="C29" s="57"/>
      <c r="D29" s="57"/>
      <c r="E29" s="57"/>
      <c r="F29" s="57"/>
      <c r="G29" s="57"/>
    </row>
    <row r="30" spans="1:11" hidden="1" x14ac:dyDescent="0.2">
      <c r="B30" s="57"/>
      <c r="C30" s="57"/>
      <c r="D30" s="57"/>
      <c r="E30" s="57"/>
      <c r="F30" s="57"/>
      <c r="G30" s="57"/>
    </row>
    <row r="31" spans="1:11" hidden="1" x14ac:dyDescent="0.2">
      <c r="B31" s="57"/>
      <c r="C31" s="57"/>
      <c r="D31" s="57"/>
      <c r="E31" s="57"/>
      <c r="F31" s="57"/>
      <c r="G31" s="57"/>
    </row>
    <row r="32" spans="1:11" hidden="1" x14ac:dyDescent="0.2">
      <c r="B32" s="57"/>
      <c r="C32" s="57"/>
      <c r="D32" s="57"/>
      <c r="E32" s="57"/>
      <c r="F32" s="57"/>
      <c r="G32" s="57"/>
    </row>
    <row r="33" spans="2:7" hidden="1" x14ac:dyDescent="0.2">
      <c r="B33" s="57"/>
      <c r="C33" s="57"/>
      <c r="D33" s="57"/>
      <c r="E33" s="57"/>
      <c r="F33" s="57"/>
      <c r="G33" s="57"/>
    </row>
    <row r="34" spans="2:7" hidden="1" x14ac:dyDescent="0.2">
      <c r="B34" s="57"/>
      <c r="C34" s="57"/>
      <c r="D34" s="57"/>
      <c r="E34" s="57"/>
      <c r="F34" s="57"/>
      <c r="G34" s="57"/>
    </row>
  </sheetData>
  <hyperlinks>
    <hyperlink ref="B21" r:id="rId1" xr:uid="{00000000-0004-0000-1800-000000000000}"/>
  </hyperlinks>
  <pageMargins left="0.7" right="0.7" top="0.75" bottom="0.75" header="0.3" footer="0.3"/>
  <pageSetup paperSize="9" orientation="portrait"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גיליון26"/>
  <dimension ref="A1:L117"/>
  <sheetViews>
    <sheetView showGridLines="0" rightToLeft="1" zoomScale="80" zoomScaleNormal="80" workbookViewId="0">
      <pane ySplit="9" topLeftCell="A10" activePane="bottomLeft" state="frozen"/>
      <selection pane="bottomLeft" activeCell="M2" sqref="M2:XFD107"/>
    </sheetView>
  </sheetViews>
  <sheetFormatPr defaultColWidth="0" defaultRowHeight="14.25" zeroHeight="1" x14ac:dyDescent="0.2"/>
  <cols>
    <col min="1" max="1" width="9" customWidth="1"/>
    <col min="2" max="2" width="47.625" bestFit="1" customWidth="1"/>
    <col min="3" max="11" width="16.25" customWidth="1"/>
    <col min="12" max="12" width="9" customWidth="1"/>
    <col min="13" max="16384" width="9" hidden="1"/>
  </cols>
  <sheetData>
    <row r="1" spans="1:12" ht="18" x14ac:dyDescent="0.25">
      <c r="A1" s="60" t="s">
        <v>3761</v>
      </c>
      <c r="B1" s="20" t="s">
        <v>36</v>
      </c>
      <c r="C1" s="20" t="s">
        <v>37</v>
      </c>
      <c r="D1" s="59" t="s">
        <v>3760</v>
      </c>
      <c r="E1" s="21"/>
      <c r="F1" s="21"/>
      <c r="G1" s="21"/>
      <c r="H1" s="21"/>
      <c r="I1" s="21"/>
      <c r="J1" s="21"/>
      <c r="K1" s="21"/>
    </row>
    <row r="2" spans="1:12" ht="18" x14ac:dyDescent="0.25">
      <c r="A2" s="60" t="s">
        <v>3761</v>
      </c>
      <c r="B2" s="20" t="s">
        <v>38</v>
      </c>
      <c r="C2" s="20" t="s">
        <v>39</v>
      </c>
      <c r="D2" s="59" t="s">
        <v>3760</v>
      </c>
      <c r="E2" s="21"/>
      <c r="F2" s="21"/>
      <c r="G2" s="21"/>
      <c r="H2" s="21"/>
      <c r="I2" s="21"/>
      <c r="J2" s="21"/>
      <c r="K2" s="21"/>
    </row>
    <row r="3" spans="1:12" ht="18" x14ac:dyDescent="0.25">
      <c r="A3" s="60" t="s">
        <v>3761</v>
      </c>
      <c r="B3" s="20" t="s">
        <v>40</v>
      </c>
      <c r="C3" s="20" t="s">
        <v>3748</v>
      </c>
      <c r="D3" s="59" t="s">
        <v>3760</v>
      </c>
      <c r="E3" s="21"/>
      <c r="F3" s="21"/>
      <c r="G3" s="21"/>
      <c r="H3" s="21"/>
      <c r="I3" s="21"/>
      <c r="J3" s="21"/>
      <c r="K3" s="21"/>
    </row>
    <row r="4" spans="1:12" ht="18" x14ac:dyDescent="0.25">
      <c r="A4" s="60" t="s">
        <v>3761</v>
      </c>
      <c r="B4" s="20" t="s">
        <v>41</v>
      </c>
      <c r="C4" s="20">
        <v>214</v>
      </c>
      <c r="D4" s="59" t="s">
        <v>3760</v>
      </c>
      <c r="E4" s="21"/>
      <c r="F4" s="21"/>
      <c r="G4" s="21"/>
      <c r="H4" s="21"/>
      <c r="I4" s="21"/>
      <c r="J4" s="21"/>
      <c r="K4" s="21"/>
    </row>
    <row r="5" spans="1:12" ht="17.45" customHeight="1" x14ac:dyDescent="0.55000000000000004">
      <c r="A5" s="61" t="s">
        <v>3762</v>
      </c>
      <c r="B5" s="24"/>
      <c r="C5" s="24"/>
      <c r="D5" s="24"/>
      <c r="F5" s="24"/>
      <c r="G5" s="24"/>
      <c r="H5" s="24"/>
      <c r="I5" s="24"/>
      <c r="J5" s="24"/>
      <c r="K5" s="24"/>
    </row>
    <row r="6" spans="1:12" ht="30" x14ac:dyDescent="0.2">
      <c r="A6" s="60" t="s">
        <v>3761</v>
      </c>
      <c r="B6" s="45" t="s">
        <v>3617</v>
      </c>
      <c r="C6" s="62" t="s">
        <v>3760</v>
      </c>
      <c r="D6" s="23"/>
      <c r="E6" s="23"/>
      <c r="F6" s="23"/>
      <c r="G6" s="23"/>
      <c r="H6" s="23"/>
      <c r="I6" s="23"/>
      <c r="J6" s="23"/>
      <c r="K6" s="23"/>
    </row>
    <row r="7" spans="1:12" ht="30" x14ac:dyDescent="0.2">
      <c r="A7" s="60" t="s">
        <v>3761</v>
      </c>
      <c r="B7" s="45" t="s">
        <v>1852</v>
      </c>
      <c r="C7" s="25" t="s">
        <v>65</v>
      </c>
      <c r="D7" s="25" t="s">
        <v>115</v>
      </c>
      <c r="E7" s="25" t="s">
        <v>3541</v>
      </c>
      <c r="F7" s="25" t="s">
        <v>3542</v>
      </c>
      <c r="G7" s="25" t="s">
        <v>68</v>
      </c>
      <c r="H7" s="25" t="s">
        <v>3543</v>
      </c>
      <c r="I7" s="25" t="s">
        <v>0</v>
      </c>
      <c r="J7" s="25" t="s">
        <v>118</v>
      </c>
      <c r="K7" s="25" t="s">
        <v>119</v>
      </c>
      <c r="L7" s="60" t="s">
        <v>3760</v>
      </c>
    </row>
    <row r="8" spans="1:12" ht="28.5" x14ac:dyDescent="0.2">
      <c r="A8" s="60" t="s">
        <v>3761</v>
      </c>
      <c r="B8" s="65" t="s">
        <v>3761</v>
      </c>
      <c r="C8" s="76" t="s">
        <v>3761</v>
      </c>
      <c r="D8" s="76" t="s">
        <v>3761</v>
      </c>
      <c r="E8" s="76" t="s">
        <v>3761</v>
      </c>
      <c r="F8" s="47" t="s">
        <v>44</v>
      </c>
      <c r="G8" s="76" t="s">
        <v>3761</v>
      </c>
      <c r="H8" s="47" t="s">
        <v>44</v>
      </c>
      <c r="I8" s="47" t="s">
        <v>43</v>
      </c>
      <c r="J8" s="47" t="s">
        <v>44</v>
      </c>
      <c r="K8" s="47" t="s">
        <v>44</v>
      </c>
      <c r="L8" s="60" t="s">
        <v>3760</v>
      </c>
    </row>
    <row r="9" spans="1:12" x14ac:dyDescent="0.2">
      <c r="A9" s="60" t="s">
        <v>3761</v>
      </c>
      <c r="B9" s="67" t="s">
        <v>3761</v>
      </c>
      <c r="C9" s="47" t="s">
        <v>45</v>
      </c>
      <c r="D9" s="47" t="s">
        <v>46</v>
      </c>
      <c r="E9" s="47" t="s">
        <v>120</v>
      </c>
      <c r="F9" s="47" t="s">
        <v>121</v>
      </c>
      <c r="G9" s="47" t="s">
        <v>122</v>
      </c>
      <c r="H9" s="47" t="s">
        <v>123</v>
      </c>
      <c r="I9" s="47" t="s">
        <v>124</v>
      </c>
      <c r="J9" s="47" t="s">
        <v>125</v>
      </c>
      <c r="K9" s="47" t="s">
        <v>126</v>
      </c>
      <c r="L9" s="60" t="s">
        <v>3760</v>
      </c>
    </row>
    <row r="10" spans="1:12" ht="15" x14ac:dyDescent="0.25">
      <c r="A10" s="60" t="s">
        <v>3761</v>
      </c>
      <c r="B10" s="14" t="s">
        <v>3616</v>
      </c>
      <c r="C10" s="68" t="s">
        <v>3761</v>
      </c>
      <c r="D10" s="68" t="s">
        <v>3761</v>
      </c>
      <c r="E10" s="68" t="s">
        <v>3761</v>
      </c>
      <c r="F10" s="69" t="s">
        <v>3761</v>
      </c>
      <c r="G10" s="68" t="s">
        <v>3761</v>
      </c>
      <c r="H10" s="42">
        <v>0</v>
      </c>
      <c r="I10" s="15">
        <v>19497.945649121</v>
      </c>
      <c r="J10" s="42">
        <v>1</v>
      </c>
      <c r="K10" s="42">
        <v>4.976450710082919E-3</v>
      </c>
      <c r="L10" s="60" t="s">
        <v>3760</v>
      </c>
    </row>
    <row r="11" spans="1:12" ht="15" x14ac:dyDescent="0.25">
      <c r="A11" s="60" t="s">
        <v>3761</v>
      </c>
      <c r="B11" s="6" t="s">
        <v>70</v>
      </c>
      <c r="C11" s="70" t="s">
        <v>3761</v>
      </c>
      <c r="D11" s="70" t="s">
        <v>3761</v>
      </c>
      <c r="E11" s="70" t="s">
        <v>3761</v>
      </c>
      <c r="F11" s="71" t="s">
        <v>3761</v>
      </c>
      <c r="G11" s="70" t="s">
        <v>3761</v>
      </c>
      <c r="H11" s="35">
        <v>0</v>
      </c>
      <c r="I11" s="36">
        <v>19242.534808503002</v>
      </c>
      <c r="J11" s="35">
        <v>0.98690062813722568</v>
      </c>
      <c r="K11" s="35">
        <v>4.9112623316747758E-3</v>
      </c>
      <c r="L11" s="60" t="s">
        <v>3760</v>
      </c>
    </row>
    <row r="12" spans="1:12" ht="15" x14ac:dyDescent="0.25">
      <c r="A12" s="60" t="s">
        <v>3761</v>
      </c>
      <c r="B12" s="40" t="s">
        <v>3544</v>
      </c>
      <c r="C12" s="3" t="s">
        <v>3545</v>
      </c>
      <c r="D12" s="3" t="s">
        <v>227</v>
      </c>
      <c r="E12" s="3" t="s">
        <v>1801</v>
      </c>
      <c r="F12" s="37">
        <v>0</v>
      </c>
      <c r="G12" s="3" t="s">
        <v>51</v>
      </c>
      <c r="H12" s="37">
        <v>0</v>
      </c>
      <c r="I12" s="8">
        <v>20061.697455443998</v>
      </c>
      <c r="J12" s="37">
        <v>1.0289133951067513</v>
      </c>
      <c r="K12" s="37">
        <v>5.1203367956928203E-3</v>
      </c>
      <c r="L12" s="60" t="s">
        <v>3760</v>
      </c>
    </row>
    <row r="13" spans="1:12" ht="15" x14ac:dyDescent="0.25">
      <c r="A13" s="60" t="s">
        <v>3761</v>
      </c>
      <c r="B13" s="40" t="s">
        <v>3546</v>
      </c>
      <c r="C13" s="3" t="s">
        <v>3547</v>
      </c>
      <c r="D13" s="3" t="s">
        <v>76</v>
      </c>
      <c r="E13" s="3" t="s">
        <v>268</v>
      </c>
      <c r="F13" s="37">
        <v>0</v>
      </c>
      <c r="G13" s="3" t="s">
        <v>51</v>
      </c>
      <c r="H13" s="37">
        <v>0</v>
      </c>
      <c r="I13" s="8">
        <v>-0.43715218100000125</v>
      </c>
      <c r="J13" s="37">
        <v>-2.2420422585376772E-5</v>
      </c>
      <c r="K13" s="37">
        <v>-1.1157412789535736E-7</v>
      </c>
      <c r="L13" s="60" t="s">
        <v>3760</v>
      </c>
    </row>
    <row r="14" spans="1:12" ht="15" x14ac:dyDescent="0.25">
      <c r="A14" s="60" t="s">
        <v>3761</v>
      </c>
      <c r="B14" s="40" t="s">
        <v>3548</v>
      </c>
      <c r="C14" s="3" t="s">
        <v>3549</v>
      </c>
      <c r="D14" s="3" t="s">
        <v>76</v>
      </c>
      <c r="E14" s="3" t="s">
        <v>268</v>
      </c>
      <c r="F14" s="37">
        <v>0</v>
      </c>
      <c r="G14" s="3" t="s">
        <v>51</v>
      </c>
      <c r="H14" s="37">
        <v>0</v>
      </c>
      <c r="I14" s="8">
        <v>-5443.4433209029994</v>
      </c>
      <c r="J14" s="37">
        <v>-0.27918035155403148</v>
      </c>
      <c r="K14" s="37">
        <v>-1.389327258732259E-3</v>
      </c>
      <c r="L14" s="60" t="s">
        <v>3760</v>
      </c>
    </row>
    <row r="15" spans="1:12" ht="15" x14ac:dyDescent="0.25">
      <c r="A15" s="60" t="s">
        <v>3761</v>
      </c>
      <c r="B15" s="40" t="s">
        <v>3550</v>
      </c>
      <c r="C15" s="3" t="s">
        <v>3551</v>
      </c>
      <c r="D15" s="3" t="s">
        <v>76</v>
      </c>
      <c r="E15" s="3" t="s">
        <v>268</v>
      </c>
      <c r="F15" s="37">
        <v>0</v>
      </c>
      <c r="G15" s="3" t="s">
        <v>73</v>
      </c>
      <c r="H15" s="37">
        <v>0</v>
      </c>
      <c r="I15" s="8">
        <v>859.17651903799992</v>
      </c>
      <c r="J15" s="37">
        <v>4.4064976613407116E-2</v>
      </c>
      <c r="K15" s="37">
        <v>2.1928718415757708E-4</v>
      </c>
      <c r="L15" s="60" t="s">
        <v>3760</v>
      </c>
    </row>
    <row r="16" spans="1:12" ht="15" x14ac:dyDescent="0.25">
      <c r="A16" s="60" t="s">
        <v>3761</v>
      </c>
      <c r="B16" s="40" t="s">
        <v>3552</v>
      </c>
      <c r="C16" s="3" t="s">
        <v>3553</v>
      </c>
      <c r="D16" s="3" t="s">
        <v>227</v>
      </c>
      <c r="E16" s="75" t="s">
        <v>3761</v>
      </c>
      <c r="F16" s="37">
        <v>0</v>
      </c>
      <c r="G16" s="3" t="s">
        <v>51</v>
      </c>
      <c r="H16" s="37">
        <v>0</v>
      </c>
      <c r="I16" s="8">
        <v>6.9402099999999995</v>
      </c>
      <c r="J16" s="37">
        <v>3.5594570448055769E-4</v>
      </c>
      <c r="K16" s="37">
        <v>1.7713462538132364E-6</v>
      </c>
      <c r="L16" s="60" t="s">
        <v>3760</v>
      </c>
    </row>
    <row r="17" spans="1:12" ht="15" x14ac:dyDescent="0.25">
      <c r="A17" s="60" t="s">
        <v>3761</v>
      </c>
      <c r="B17" s="40" t="s">
        <v>3552</v>
      </c>
      <c r="C17" s="3" t="s">
        <v>3554</v>
      </c>
      <c r="D17" s="3" t="s">
        <v>227</v>
      </c>
      <c r="E17" s="75" t="s">
        <v>3761</v>
      </c>
      <c r="F17" s="37">
        <v>0</v>
      </c>
      <c r="G17" s="3" t="s">
        <v>51</v>
      </c>
      <c r="H17" s="37">
        <v>0</v>
      </c>
      <c r="I17" s="8">
        <v>-6.9402099999999995</v>
      </c>
      <c r="J17" s="37">
        <v>-3.5594570448055769E-4</v>
      </c>
      <c r="K17" s="37">
        <v>-1.7713462538132364E-6</v>
      </c>
      <c r="L17" s="60" t="s">
        <v>3760</v>
      </c>
    </row>
    <row r="18" spans="1:12" ht="15" x14ac:dyDescent="0.25">
      <c r="A18" s="60" t="s">
        <v>3761</v>
      </c>
      <c r="B18" s="40" t="s">
        <v>3555</v>
      </c>
      <c r="C18" s="3" t="s">
        <v>3556</v>
      </c>
      <c r="D18" s="3" t="s">
        <v>227</v>
      </c>
      <c r="E18" s="75" t="s">
        <v>3761</v>
      </c>
      <c r="F18" s="37">
        <v>0</v>
      </c>
      <c r="G18" s="3" t="s">
        <v>73</v>
      </c>
      <c r="H18" s="37">
        <v>0</v>
      </c>
      <c r="I18" s="8">
        <v>9.9999999999999974E-7</v>
      </c>
      <c r="J18" s="37">
        <v>5.1287454483446124E-11</v>
      </c>
      <c r="K18" s="37">
        <v>2.5522948928249089E-13</v>
      </c>
      <c r="L18" s="60" t="s">
        <v>3760</v>
      </c>
    </row>
    <row r="19" spans="1:12" ht="15" x14ac:dyDescent="0.25">
      <c r="A19" s="60" t="s">
        <v>3761</v>
      </c>
      <c r="B19" s="40" t="s">
        <v>3555</v>
      </c>
      <c r="C19" s="3" t="s">
        <v>3557</v>
      </c>
      <c r="D19" s="3" t="s">
        <v>227</v>
      </c>
      <c r="E19" s="75" t="s">
        <v>3761</v>
      </c>
      <c r="F19" s="37">
        <v>0</v>
      </c>
      <c r="G19" s="3" t="s">
        <v>73</v>
      </c>
      <c r="H19" s="37">
        <v>0</v>
      </c>
      <c r="I19" s="8">
        <v>9.9999999999999974E-7</v>
      </c>
      <c r="J19" s="37">
        <v>5.1287454483446124E-11</v>
      </c>
      <c r="K19" s="37">
        <v>2.5522948928249089E-13</v>
      </c>
      <c r="L19" s="60" t="s">
        <v>3760</v>
      </c>
    </row>
    <row r="20" spans="1:12" ht="15" x14ac:dyDescent="0.25">
      <c r="A20" s="60" t="s">
        <v>3761</v>
      </c>
      <c r="B20" s="40" t="s">
        <v>3558</v>
      </c>
      <c r="C20" s="3" t="s">
        <v>3559</v>
      </c>
      <c r="D20" s="3" t="s">
        <v>76</v>
      </c>
      <c r="E20" s="3" t="s">
        <v>268</v>
      </c>
      <c r="F20" s="37">
        <v>0</v>
      </c>
      <c r="G20" s="3" t="s">
        <v>73</v>
      </c>
      <c r="H20" s="37">
        <v>0</v>
      </c>
      <c r="I20" s="8">
        <v>2.8199999999999996E-7</v>
      </c>
      <c r="J20" s="37">
        <v>1.4463062164331808E-11</v>
      </c>
      <c r="K20" s="37">
        <v>7.197471597766243E-14</v>
      </c>
      <c r="L20" s="60" t="s">
        <v>3760</v>
      </c>
    </row>
    <row r="21" spans="1:12" ht="15" x14ac:dyDescent="0.25">
      <c r="A21" s="60" t="s">
        <v>3761</v>
      </c>
      <c r="B21" s="40" t="s">
        <v>1075</v>
      </c>
      <c r="C21" s="3" t="s">
        <v>1076</v>
      </c>
      <c r="D21" s="3" t="s">
        <v>2241</v>
      </c>
      <c r="E21" s="3" t="s">
        <v>1801</v>
      </c>
      <c r="F21" s="37">
        <v>0</v>
      </c>
      <c r="G21" s="3" t="s">
        <v>73</v>
      </c>
      <c r="H21" s="37">
        <v>0</v>
      </c>
      <c r="I21" s="8">
        <v>56.908606918999993</v>
      </c>
      <c r="J21" s="37">
        <v>2.9186975870745401E-3</v>
      </c>
      <c r="K21" s="37">
        <v>1.4524754679714398E-5</v>
      </c>
      <c r="L21" s="60" t="s">
        <v>3760</v>
      </c>
    </row>
    <row r="22" spans="1:12" ht="15" x14ac:dyDescent="0.25">
      <c r="A22" s="60" t="s">
        <v>3761</v>
      </c>
      <c r="B22" s="40" t="s">
        <v>3560</v>
      </c>
      <c r="C22" s="3" t="s">
        <v>3561</v>
      </c>
      <c r="D22" s="3" t="s">
        <v>2241</v>
      </c>
      <c r="E22" s="3" t="s">
        <v>1801</v>
      </c>
      <c r="F22" s="37">
        <v>0</v>
      </c>
      <c r="G22" s="3" t="s">
        <v>73</v>
      </c>
      <c r="H22" s="37">
        <v>0</v>
      </c>
      <c r="I22" s="8">
        <v>-133.09486119699997</v>
      </c>
      <c r="J22" s="37">
        <v>-6.8260966356217178E-3</v>
      </c>
      <c r="K22" s="37">
        <v>-3.3969733449434325E-5</v>
      </c>
      <c r="L22" s="60" t="s">
        <v>3760</v>
      </c>
    </row>
    <row r="23" spans="1:12" ht="15" x14ac:dyDescent="0.25">
      <c r="A23" s="60" t="s">
        <v>3761</v>
      </c>
      <c r="B23" s="40" t="s">
        <v>3562</v>
      </c>
      <c r="C23" s="3" t="s">
        <v>3563</v>
      </c>
      <c r="D23" s="3" t="s">
        <v>2241</v>
      </c>
      <c r="E23" s="3" t="s">
        <v>1801</v>
      </c>
      <c r="F23" s="37">
        <v>0</v>
      </c>
      <c r="G23" s="3" t="s">
        <v>73</v>
      </c>
      <c r="H23" s="37">
        <v>0</v>
      </c>
      <c r="I23" s="8">
        <v>36.457986265999992</v>
      </c>
      <c r="J23" s="37">
        <v>1.8698373111755791E-3</v>
      </c>
      <c r="K23" s="37">
        <v>9.3051532149392471E-6</v>
      </c>
      <c r="L23" s="60" t="s">
        <v>3760</v>
      </c>
    </row>
    <row r="24" spans="1:12" ht="15" x14ac:dyDescent="0.25">
      <c r="A24" s="60" t="s">
        <v>3761</v>
      </c>
      <c r="B24" s="40" t="s">
        <v>3562</v>
      </c>
      <c r="C24" s="3" t="s">
        <v>3564</v>
      </c>
      <c r="D24" s="3" t="s">
        <v>2241</v>
      </c>
      <c r="E24" s="3" t="s">
        <v>1801</v>
      </c>
      <c r="F24" s="37">
        <v>0</v>
      </c>
      <c r="G24" s="3" t="s">
        <v>73</v>
      </c>
      <c r="H24" s="37">
        <v>0</v>
      </c>
      <c r="I24" s="8">
        <v>4.6670199999999994E-4</v>
      </c>
      <c r="J24" s="37">
        <v>2.3935957582333278E-8</v>
      </c>
      <c r="K24" s="37">
        <v>1.1911611310711707E-10</v>
      </c>
      <c r="L24" s="60" t="s">
        <v>3760</v>
      </c>
    </row>
    <row r="25" spans="1:12" ht="15" x14ac:dyDescent="0.25">
      <c r="A25" s="60" t="s">
        <v>3761</v>
      </c>
      <c r="B25" s="40" t="s">
        <v>3562</v>
      </c>
      <c r="C25" s="3" t="s">
        <v>3565</v>
      </c>
      <c r="D25" s="3" t="s">
        <v>2241</v>
      </c>
      <c r="E25" s="3" t="s">
        <v>1801</v>
      </c>
      <c r="F25" s="37">
        <v>0</v>
      </c>
      <c r="G25" s="3" t="s">
        <v>73</v>
      </c>
      <c r="H25" s="37">
        <v>0</v>
      </c>
      <c r="I25" s="8">
        <v>1.0585619999999999E-3</v>
      </c>
      <c r="J25" s="37">
        <v>5.4290950392905706E-8</v>
      </c>
      <c r="K25" s="37">
        <v>2.7017623863385217E-10</v>
      </c>
      <c r="L25" s="60" t="s">
        <v>3760</v>
      </c>
    </row>
    <row r="26" spans="1:12" ht="15" x14ac:dyDescent="0.25">
      <c r="A26" s="60" t="s">
        <v>3761</v>
      </c>
      <c r="B26" s="40" t="s">
        <v>3562</v>
      </c>
      <c r="C26" s="3" t="s">
        <v>3566</v>
      </c>
      <c r="D26" s="3" t="s">
        <v>2241</v>
      </c>
      <c r="E26" s="3" t="s">
        <v>1801</v>
      </c>
      <c r="F26" s="37">
        <v>0</v>
      </c>
      <c r="G26" s="3" t="s">
        <v>73</v>
      </c>
      <c r="H26" s="37">
        <v>0</v>
      </c>
      <c r="I26" s="8">
        <v>2.2963399999999999E-4</v>
      </c>
      <c r="J26" s="37">
        <v>1.1777343322851671E-8</v>
      </c>
      <c r="K26" s="37">
        <v>5.8609368541895521E-11</v>
      </c>
      <c r="L26" s="60" t="s">
        <v>3760</v>
      </c>
    </row>
    <row r="27" spans="1:12" ht="15" x14ac:dyDescent="0.25">
      <c r="A27" s="60" t="s">
        <v>3761</v>
      </c>
      <c r="B27" s="40" t="s">
        <v>3567</v>
      </c>
      <c r="C27" s="3" t="s">
        <v>3568</v>
      </c>
      <c r="D27" s="3" t="s">
        <v>2241</v>
      </c>
      <c r="E27" s="3" t="s">
        <v>1801</v>
      </c>
      <c r="F27" s="37">
        <v>0</v>
      </c>
      <c r="G27" s="3" t="s">
        <v>73</v>
      </c>
      <c r="H27" s="37">
        <v>0</v>
      </c>
      <c r="I27" s="8">
        <v>0.87948511299999987</v>
      </c>
      <c r="J27" s="37">
        <v>4.5106552701855981E-5</v>
      </c>
      <c r="K27" s="37">
        <v>2.2447053622254381E-7</v>
      </c>
      <c r="L27" s="60" t="s">
        <v>3760</v>
      </c>
    </row>
    <row r="28" spans="1:12" ht="15" x14ac:dyDescent="0.25">
      <c r="A28" s="60" t="s">
        <v>3761</v>
      </c>
      <c r="B28" s="40" t="s">
        <v>3567</v>
      </c>
      <c r="C28" s="3" t="s">
        <v>3569</v>
      </c>
      <c r="D28" s="3" t="s">
        <v>2241</v>
      </c>
      <c r="E28" s="3" t="s">
        <v>1801</v>
      </c>
      <c r="F28" s="37">
        <v>0</v>
      </c>
      <c r="G28" s="3" t="s">
        <v>73</v>
      </c>
      <c r="H28" s="37">
        <v>0</v>
      </c>
      <c r="I28" s="8">
        <v>1.3790080579999997</v>
      </c>
      <c r="J28" s="37">
        <v>7.0725813006980434E-5</v>
      </c>
      <c r="K28" s="37">
        <v>3.5196352235977957E-7</v>
      </c>
      <c r="L28" s="60" t="s">
        <v>3760</v>
      </c>
    </row>
    <row r="29" spans="1:12" ht="15" x14ac:dyDescent="0.25">
      <c r="A29" s="60" t="s">
        <v>3761</v>
      </c>
      <c r="B29" s="40" t="s">
        <v>3567</v>
      </c>
      <c r="C29" s="3" t="s">
        <v>3570</v>
      </c>
      <c r="D29" s="3" t="s">
        <v>2241</v>
      </c>
      <c r="E29" s="3" t="s">
        <v>1801</v>
      </c>
      <c r="F29" s="37">
        <v>0</v>
      </c>
      <c r="G29" s="3" t="s">
        <v>73</v>
      </c>
      <c r="H29" s="37">
        <v>0</v>
      </c>
      <c r="I29" s="8">
        <v>1.4269564999999998E-2</v>
      </c>
      <c r="J29" s="37">
        <v>7.3184966543607605E-7</v>
      </c>
      <c r="K29" s="37">
        <v>3.6420137872333075E-9</v>
      </c>
      <c r="L29" s="60" t="s">
        <v>3760</v>
      </c>
    </row>
    <row r="30" spans="1:12" ht="15" x14ac:dyDescent="0.25">
      <c r="A30" s="60" t="s">
        <v>3761</v>
      </c>
      <c r="B30" s="40" t="s">
        <v>3567</v>
      </c>
      <c r="C30" s="3" t="s">
        <v>3571</v>
      </c>
      <c r="D30" s="3" t="s">
        <v>2241</v>
      </c>
      <c r="E30" s="3" t="s">
        <v>1801</v>
      </c>
      <c r="F30" s="37">
        <v>0</v>
      </c>
      <c r="G30" s="3" t="s">
        <v>73</v>
      </c>
      <c r="H30" s="37">
        <v>0</v>
      </c>
      <c r="I30" s="8">
        <v>0.13228306799999995</v>
      </c>
      <c r="J30" s="37">
        <v>6.7844618289806075E-6</v>
      </c>
      <c r="K30" s="37">
        <v>3.3762539886361009E-8</v>
      </c>
      <c r="L30" s="60" t="s">
        <v>3760</v>
      </c>
    </row>
    <row r="31" spans="1:12" ht="15" x14ac:dyDescent="0.25">
      <c r="A31" s="60" t="s">
        <v>3761</v>
      </c>
      <c r="B31" s="40" t="s">
        <v>3567</v>
      </c>
      <c r="C31" s="3" t="s">
        <v>3572</v>
      </c>
      <c r="D31" s="3" t="s">
        <v>2241</v>
      </c>
      <c r="E31" s="3" t="s">
        <v>1801</v>
      </c>
      <c r="F31" s="37">
        <v>0</v>
      </c>
      <c r="G31" s="3" t="s">
        <v>73</v>
      </c>
      <c r="H31" s="37">
        <v>0</v>
      </c>
      <c r="I31" s="8">
        <v>0.79261438499999981</v>
      </c>
      <c r="J31" s="37">
        <v>4.0651174193612145E-5</v>
      </c>
      <c r="K31" s="37">
        <v>2.0229856468150559E-7</v>
      </c>
      <c r="L31" s="60" t="s">
        <v>3760</v>
      </c>
    </row>
    <row r="32" spans="1:12" ht="15" x14ac:dyDescent="0.25">
      <c r="A32" s="60" t="s">
        <v>3761</v>
      </c>
      <c r="B32" s="40" t="s">
        <v>3567</v>
      </c>
      <c r="C32" s="3" t="s">
        <v>3573</v>
      </c>
      <c r="D32" s="3" t="s">
        <v>2241</v>
      </c>
      <c r="E32" s="3" t="s">
        <v>1801</v>
      </c>
      <c r="F32" s="37">
        <v>0</v>
      </c>
      <c r="G32" s="3" t="s">
        <v>73</v>
      </c>
      <c r="H32" s="37">
        <v>0</v>
      </c>
      <c r="I32" s="8">
        <v>2.5799999999999994E-6</v>
      </c>
      <c r="J32" s="37">
        <v>1.3232163256729101E-10</v>
      </c>
      <c r="K32" s="37">
        <v>6.5849208234882649E-13</v>
      </c>
      <c r="L32" s="60" t="s">
        <v>3760</v>
      </c>
    </row>
    <row r="33" spans="1:12" ht="15" x14ac:dyDescent="0.25">
      <c r="A33" s="60" t="s">
        <v>3761</v>
      </c>
      <c r="B33" s="40" t="s">
        <v>3567</v>
      </c>
      <c r="C33" s="3" t="s">
        <v>3574</v>
      </c>
      <c r="D33" s="3" t="s">
        <v>2241</v>
      </c>
      <c r="E33" s="3" t="s">
        <v>1801</v>
      </c>
      <c r="F33" s="37">
        <v>0</v>
      </c>
      <c r="G33" s="3" t="s">
        <v>73</v>
      </c>
      <c r="H33" s="37">
        <v>0</v>
      </c>
      <c r="I33" s="8">
        <v>-2.0399999999999997E-7</v>
      </c>
      <c r="J33" s="37">
        <v>-1.0462640714623011E-11</v>
      </c>
      <c r="K33" s="37">
        <v>-5.2066815813628145E-14</v>
      </c>
      <c r="L33" s="60" t="s">
        <v>3760</v>
      </c>
    </row>
    <row r="34" spans="1:12" ht="15" x14ac:dyDescent="0.25">
      <c r="A34" s="60" t="s">
        <v>3761</v>
      </c>
      <c r="B34" s="40" t="s">
        <v>3567</v>
      </c>
      <c r="C34" s="3" t="s">
        <v>3575</v>
      </c>
      <c r="D34" s="3" t="s">
        <v>2241</v>
      </c>
      <c r="E34" s="3" t="s">
        <v>1801</v>
      </c>
      <c r="F34" s="37">
        <v>0</v>
      </c>
      <c r="G34" s="3" t="s">
        <v>73</v>
      </c>
      <c r="H34" s="37">
        <v>0</v>
      </c>
      <c r="I34" s="8">
        <v>7.8146013999999986E-2</v>
      </c>
      <c r="J34" s="37">
        <v>4.0079101360877438E-6</v>
      </c>
      <c r="K34" s="37">
        <v>1.9945167242682385E-8</v>
      </c>
      <c r="L34" s="60" t="s">
        <v>3760</v>
      </c>
    </row>
    <row r="35" spans="1:12" ht="15" x14ac:dyDescent="0.25">
      <c r="A35" s="60" t="s">
        <v>3761</v>
      </c>
      <c r="B35" s="40" t="s">
        <v>3567</v>
      </c>
      <c r="C35" s="3" t="s">
        <v>3576</v>
      </c>
      <c r="D35" s="3" t="s">
        <v>2241</v>
      </c>
      <c r="E35" s="3" t="s">
        <v>1801</v>
      </c>
      <c r="F35" s="37">
        <v>0</v>
      </c>
      <c r="G35" s="3" t="s">
        <v>73</v>
      </c>
      <c r="H35" s="37">
        <v>0</v>
      </c>
      <c r="I35" s="8">
        <v>-2.0399999999999997E-7</v>
      </c>
      <c r="J35" s="37">
        <v>-1.0462640714623011E-11</v>
      </c>
      <c r="K35" s="37">
        <v>-5.2066815813628145E-14</v>
      </c>
      <c r="L35" s="60" t="s">
        <v>3760</v>
      </c>
    </row>
    <row r="36" spans="1:12" ht="15" x14ac:dyDescent="0.25">
      <c r="A36" s="60" t="s">
        <v>3761</v>
      </c>
      <c r="B36" s="40" t="s">
        <v>3567</v>
      </c>
      <c r="C36" s="3" t="s">
        <v>3577</v>
      </c>
      <c r="D36" s="3" t="s">
        <v>2241</v>
      </c>
      <c r="E36" s="3" t="s">
        <v>1801</v>
      </c>
      <c r="F36" s="37">
        <v>0</v>
      </c>
      <c r="G36" s="3" t="s">
        <v>73</v>
      </c>
      <c r="H36" s="37">
        <v>0</v>
      </c>
      <c r="I36" s="8">
        <v>4.1596785999999997E-2</v>
      </c>
      <c r="J36" s="37">
        <v>2.1333932686326492E-6</v>
      </c>
      <c r="K36" s="37">
        <v>1.0616726446573068E-8</v>
      </c>
      <c r="L36" s="60" t="s">
        <v>3760</v>
      </c>
    </row>
    <row r="37" spans="1:12" ht="15" x14ac:dyDescent="0.25">
      <c r="A37" s="60" t="s">
        <v>3761</v>
      </c>
      <c r="B37" s="40" t="s">
        <v>3567</v>
      </c>
      <c r="C37" s="3" t="s">
        <v>3578</v>
      </c>
      <c r="D37" s="3" t="s">
        <v>2241</v>
      </c>
      <c r="E37" s="3" t="s">
        <v>1801</v>
      </c>
      <c r="F37" s="37">
        <v>0</v>
      </c>
      <c r="G37" s="3" t="s">
        <v>73</v>
      </c>
      <c r="H37" s="37">
        <v>0</v>
      </c>
      <c r="I37" s="8">
        <v>6.1084413999999997E-2</v>
      </c>
      <c r="J37" s="37">
        <v>3.1328641026729801E-6</v>
      </c>
      <c r="K37" s="37">
        <v>1.5590543788340238E-8</v>
      </c>
      <c r="L37" s="60" t="s">
        <v>3760</v>
      </c>
    </row>
    <row r="38" spans="1:12" ht="15" x14ac:dyDescent="0.25">
      <c r="A38" s="60" t="s">
        <v>3761</v>
      </c>
      <c r="B38" s="40" t="s">
        <v>3567</v>
      </c>
      <c r="C38" s="3" t="s">
        <v>3579</v>
      </c>
      <c r="D38" s="3" t="s">
        <v>2241</v>
      </c>
      <c r="E38" s="3" t="s">
        <v>1801</v>
      </c>
      <c r="F38" s="37">
        <v>0</v>
      </c>
      <c r="G38" s="3" t="s">
        <v>73</v>
      </c>
      <c r="H38" s="37">
        <v>0</v>
      </c>
      <c r="I38" s="8">
        <v>1.5844965999999999E-2</v>
      </c>
      <c r="J38" s="37">
        <v>8.1264797251675152E-7</v>
      </c>
      <c r="K38" s="37">
        <v>4.044102579878433E-9</v>
      </c>
      <c r="L38" s="60" t="s">
        <v>3760</v>
      </c>
    </row>
    <row r="39" spans="1:12" ht="15" x14ac:dyDescent="0.25">
      <c r="A39" s="60" t="s">
        <v>3761</v>
      </c>
      <c r="B39" s="40" t="s">
        <v>3567</v>
      </c>
      <c r="C39" s="3" t="s">
        <v>3580</v>
      </c>
      <c r="D39" s="3" t="s">
        <v>2241</v>
      </c>
      <c r="E39" s="3" t="s">
        <v>1801</v>
      </c>
      <c r="F39" s="37">
        <v>0</v>
      </c>
      <c r="G39" s="3" t="s">
        <v>73</v>
      </c>
      <c r="H39" s="37">
        <v>0</v>
      </c>
      <c r="I39" s="8">
        <v>9.9999999999999974E-7</v>
      </c>
      <c r="J39" s="37">
        <v>5.1287454483446124E-11</v>
      </c>
      <c r="K39" s="37">
        <v>2.5522948928249089E-13</v>
      </c>
      <c r="L39" s="60" t="s">
        <v>3760</v>
      </c>
    </row>
    <row r="40" spans="1:12" ht="15" x14ac:dyDescent="0.25">
      <c r="A40" s="60" t="s">
        <v>3761</v>
      </c>
      <c r="B40" s="40" t="s">
        <v>3567</v>
      </c>
      <c r="C40" s="3" t="s">
        <v>3581</v>
      </c>
      <c r="D40" s="3" t="s">
        <v>2241</v>
      </c>
      <c r="E40" s="3" t="s">
        <v>1801</v>
      </c>
      <c r="F40" s="37">
        <v>0</v>
      </c>
      <c r="G40" s="3" t="s">
        <v>73</v>
      </c>
      <c r="H40" s="37">
        <v>0</v>
      </c>
      <c r="I40" s="8">
        <v>0.20831649899999996</v>
      </c>
      <c r="J40" s="37">
        <v>1.0684022960613352E-5</v>
      </c>
      <c r="K40" s="37">
        <v>5.3168513648886528E-8</v>
      </c>
      <c r="L40" s="60" t="s">
        <v>3760</v>
      </c>
    </row>
    <row r="41" spans="1:12" ht="15" x14ac:dyDescent="0.25">
      <c r="A41" s="60" t="s">
        <v>3761</v>
      </c>
      <c r="B41" s="40" t="s">
        <v>3567</v>
      </c>
      <c r="C41" s="3" t="s">
        <v>3582</v>
      </c>
      <c r="D41" s="3" t="s">
        <v>2241</v>
      </c>
      <c r="E41" s="3" t="s">
        <v>1801</v>
      </c>
      <c r="F41" s="37">
        <v>0</v>
      </c>
      <c r="G41" s="3" t="s">
        <v>73</v>
      </c>
      <c r="H41" s="37">
        <v>0</v>
      </c>
      <c r="I41" s="8">
        <v>9.9999999999999974E-7</v>
      </c>
      <c r="J41" s="37">
        <v>5.1287454483446124E-11</v>
      </c>
      <c r="K41" s="37">
        <v>2.5522948928249089E-13</v>
      </c>
      <c r="L41" s="60" t="s">
        <v>3760</v>
      </c>
    </row>
    <row r="42" spans="1:12" ht="15" x14ac:dyDescent="0.25">
      <c r="A42" s="60" t="s">
        <v>3761</v>
      </c>
      <c r="B42" s="40" t="s">
        <v>3567</v>
      </c>
      <c r="C42" s="3" t="s">
        <v>3583</v>
      </c>
      <c r="D42" s="3" t="s">
        <v>2241</v>
      </c>
      <c r="E42" s="3" t="s">
        <v>1801</v>
      </c>
      <c r="F42" s="37">
        <v>0</v>
      </c>
      <c r="G42" s="3" t="s">
        <v>73</v>
      </c>
      <c r="H42" s="37">
        <v>0</v>
      </c>
      <c r="I42" s="8">
        <v>9.9999999999999974E-7</v>
      </c>
      <c r="J42" s="37">
        <v>5.1287454483446124E-11</v>
      </c>
      <c r="K42" s="37">
        <v>2.5522948928249089E-13</v>
      </c>
      <c r="L42" s="60" t="s">
        <v>3760</v>
      </c>
    </row>
    <row r="43" spans="1:12" ht="15" x14ac:dyDescent="0.25">
      <c r="A43" s="60" t="s">
        <v>3761</v>
      </c>
      <c r="B43" s="40" t="s">
        <v>3567</v>
      </c>
      <c r="C43" s="3" t="s">
        <v>3584</v>
      </c>
      <c r="D43" s="3" t="s">
        <v>2241</v>
      </c>
      <c r="E43" s="3" t="s">
        <v>1801</v>
      </c>
      <c r="F43" s="37">
        <v>0</v>
      </c>
      <c r="G43" s="3" t="s">
        <v>73</v>
      </c>
      <c r="H43" s="37">
        <v>0</v>
      </c>
      <c r="I43" s="8">
        <v>0.14825962699999998</v>
      </c>
      <c r="J43" s="37">
        <v>7.6038588714952014E-6</v>
      </c>
      <c r="K43" s="37">
        <v>3.7840228880422602E-8</v>
      </c>
      <c r="L43" s="60" t="s">
        <v>3760</v>
      </c>
    </row>
    <row r="44" spans="1:12" ht="15" x14ac:dyDescent="0.25">
      <c r="A44" s="60" t="s">
        <v>3761</v>
      </c>
      <c r="B44" s="40" t="s">
        <v>3567</v>
      </c>
      <c r="C44" s="3" t="s">
        <v>3585</v>
      </c>
      <c r="D44" s="3" t="s">
        <v>2241</v>
      </c>
      <c r="E44" s="3" t="s">
        <v>1801</v>
      </c>
      <c r="F44" s="37">
        <v>0</v>
      </c>
      <c r="G44" s="3" t="s">
        <v>73</v>
      </c>
      <c r="H44" s="37">
        <v>0</v>
      </c>
      <c r="I44" s="8">
        <v>-68.41477696699998</v>
      </c>
      <c r="J44" s="37">
        <v>-3.5088197596901309E-3</v>
      </c>
      <c r="K44" s="37">
        <v>-1.7461468584662931E-5</v>
      </c>
      <c r="L44" s="60" t="s">
        <v>3760</v>
      </c>
    </row>
    <row r="45" spans="1:12" ht="15" x14ac:dyDescent="0.25">
      <c r="A45" s="60" t="s">
        <v>3761</v>
      </c>
      <c r="B45" s="40" t="s">
        <v>3567</v>
      </c>
      <c r="C45" s="3" t="s">
        <v>3586</v>
      </c>
      <c r="D45" s="3" t="s">
        <v>2241</v>
      </c>
      <c r="E45" s="3" t="s">
        <v>1801</v>
      </c>
      <c r="F45" s="37">
        <v>0</v>
      </c>
      <c r="G45" s="3" t="s">
        <v>73</v>
      </c>
      <c r="H45" s="37">
        <v>0</v>
      </c>
      <c r="I45" s="8">
        <v>-56.709091554999993</v>
      </c>
      <c r="J45" s="37">
        <v>-2.9084649519246419E-3</v>
      </c>
      <c r="K45" s="37">
        <v>-1.4473832475256669E-5</v>
      </c>
      <c r="L45" s="60" t="s">
        <v>3760</v>
      </c>
    </row>
    <row r="46" spans="1:12" ht="15" x14ac:dyDescent="0.25">
      <c r="A46" s="60" t="s">
        <v>3761</v>
      </c>
      <c r="B46" s="40" t="s">
        <v>3567</v>
      </c>
      <c r="C46" s="3" t="s">
        <v>3587</v>
      </c>
      <c r="D46" s="3" t="s">
        <v>2241</v>
      </c>
      <c r="E46" s="3" t="s">
        <v>1801</v>
      </c>
      <c r="F46" s="37">
        <v>0</v>
      </c>
      <c r="G46" s="3" t="s">
        <v>73</v>
      </c>
      <c r="H46" s="37">
        <v>0</v>
      </c>
      <c r="I46" s="8">
        <v>-61.68153019999999</v>
      </c>
      <c r="J46" s="37">
        <v>-3.1634886726018079E-3</v>
      </c>
      <c r="K46" s="37">
        <v>-1.5742945451108539E-5</v>
      </c>
      <c r="L46" s="60" t="s">
        <v>3760</v>
      </c>
    </row>
    <row r="47" spans="1:12" ht="15" x14ac:dyDescent="0.25">
      <c r="A47" s="60" t="s">
        <v>3761</v>
      </c>
      <c r="B47" s="40" t="s">
        <v>3588</v>
      </c>
      <c r="C47" s="3" t="s">
        <v>2251</v>
      </c>
      <c r="D47" s="3" t="s">
        <v>2241</v>
      </c>
      <c r="E47" s="3" t="s">
        <v>1801</v>
      </c>
      <c r="F47" s="37">
        <v>0</v>
      </c>
      <c r="G47" s="3" t="s">
        <v>73</v>
      </c>
      <c r="H47" s="37">
        <v>0</v>
      </c>
      <c r="I47" s="8">
        <v>0.34714755699999994</v>
      </c>
      <c r="J47" s="37">
        <v>1.780431452867702E-5</v>
      </c>
      <c r="K47" s="37">
        <v>8.8602293678774397E-8</v>
      </c>
      <c r="L47" s="60" t="s">
        <v>3760</v>
      </c>
    </row>
    <row r="48" spans="1:12" ht="15" x14ac:dyDescent="0.25">
      <c r="A48" s="60" t="s">
        <v>3761</v>
      </c>
      <c r="B48" s="40" t="s">
        <v>3588</v>
      </c>
      <c r="C48" s="3" t="s">
        <v>2259</v>
      </c>
      <c r="D48" s="3" t="s">
        <v>2241</v>
      </c>
      <c r="E48" s="3" t="s">
        <v>1801</v>
      </c>
      <c r="F48" s="37">
        <v>0</v>
      </c>
      <c r="G48" s="3" t="s">
        <v>73</v>
      </c>
      <c r="H48" s="37">
        <v>0</v>
      </c>
      <c r="I48" s="8">
        <v>0.47011237899999991</v>
      </c>
      <c r="J48" s="37">
        <v>2.4110867240067077E-5</v>
      </c>
      <c r="K48" s="37">
        <v>1.1998654239754679E-7</v>
      </c>
      <c r="L48" s="60" t="s">
        <v>3760</v>
      </c>
    </row>
    <row r="49" spans="1:12" ht="15" x14ac:dyDescent="0.25">
      <c r="A49" s="60" t="s">
        <v>3761</v>
      </c>
      <c r="B49" s="40" t="s">
        <v>3588</v>
      </c>
      <c r="C49" s="3" t="s">
        <v>3589</v>
      </c>
      <c r="D49" s="3" t="s">
        <v>2241</v>
      </c>
      <c r="E49" s="3" t="s">
        <v>1801</v>
      </c>
      <c r="F49" s="37">
        <v>0</v>
      </c>
      <c r="G49" s="3" t="s">
        <v>73</v>
      </c>
      <c r="H49" s="37">
        <v>0</v>
      </c>
      <c r="I49" s="8">
        <v>0.38281137899999995</v>
      </c>
      <c r="J49" s="37">
        <v>1.9633421176207747E-5</v>
      </c>
      <c r="K49" s="37">
        <v>9.7704752753696071E-8</v>
      </c>
      <c r="L49" s="60" t="s">
        <v>3760</v>
      </c>
    </row>
    <row r="50" spans="1:12" ht="15" x14ac:dyDescent="0.25">
      <c r="A50" s="60" t="s">
        <v>3761</v>
      </c>
      <c r="B50" s="40" t="s">
        <v>3588</v>
      </c>
      <c r="C50" s="3" t="s">
        <v>3590</v>
      </c>
      <c r="D50" s="3" t="s">
        <v>2241</v>
      </c>
      <c r="E50" s="3" t="s">
        <v>1801</v>
      </c>
      <c r="F50" s="37">
        <v>0</v>
      </c>
      <c r="G50" s="3" t="s">
        <v>73</v>
      </c>
      <c r="H50" s="37">
        <v>0</v>
      </c>
      <c r="I50" s="8">
        <v>6.3228919999999992E-3</v>
      </c>
      <c r="J50" s="37">
        <v>3.2428503565374568E-7</v>
      </c>
      <c r="K50" s="37">
        <v>1.6137884959483476E-9</v>
      </c>
      <c r="L50" s="60" t="s">
        <v>3760</v>
      </c>
    </row>
    <row r="51" spans="1:12" ht="15" x14ac:dyDescent="0.25">
      <c r="A51" s="60" t="s">
        <v>3761</v>
      </c>
      <c r="B51" s="40" t="s">
        <v>3588</v>
      </c>
      <c r="C51" s="3" t="s">
        <v>3591</v>
      </c>
      <c r="D51" s="3" t="s">
        <v>2241</v>
      </c>
      <c r="E51" s="3" t="s">
        <v>1801</v>
      </c>
      <c r="F51" s="37">
        <v>0</v>
      </c>
      <c r="G51" s="3" t="s">
        <v>73</v>
      </c>
      <c r="H51" s="37">
        <v>0</v>
      </c>
      <c r="I51" s="8">
        <v>-43.627417855999994</v>
      </c>
      <c r="J51" s="37">
        <v>-2.2375392075198852E-3</v>
      </c>
      <c r="K51" s="37">
        <v>-1.1135003578100704E-5</v>
      </c>
      <c r="L51" s="60" t="s">
        <v>3760</v>
      </c>
    </row>
    <row r="52" spans="1:12" ht="15" x14ac:dyDescent="0.25">
      <c r="A52" s="60" t="s">
        <v>3761</v>
      </c>
      <c r="B52" s="40" t="s">
        <v>3592</v>
      </c>
      <c r="C52" s="3" t="s">
        <v>3593</v>
      </c>
      <c r="D52" s="3" t="s">
        <v>2241</v>
      </c>
      <c r="E52" s="3" t="s">
        <v>1801</v>
      </c>
      <c r="F52" s="37">
        <v>0</v>
      </c>
      <c r="G52" s="3" t="s">
        <v>73</v>
      </c>
      <c r="H52" s="37">
        <v>0</v>
      </c>
      <c r="I52" s="8">
        <v>5.1920575109999989</v>
      </c>
      <c r="J52" s="37">
        <v>2.662874132708471E-4</v>
      </c>
      <c r="K52" s="37">
        <v>1.3251661868578508E-6</v>
      </c>
      <c r="L52" s="60" t="s">
        <v>3760</v>
      </c>
    </row>
    <row r="53" spans="1:12" ht="15" x14ac:dyDescent="0.25">
      <c r="A53" s="60" t="s">
        <v>3761</v>
      </c>
      <c r="B53" s="40" t="s">
        <v>305</v>
      </c>
      <c r="C53" s="3" t="s">
        <v>306</v>
      </c>
      <c r="D53" s="3" t="s">
        <v>302</v>
      </c>
      <c r="E53" s="3" t="s">
        <v>263</v>
      </c>
      <c r="F53" s="37">
        <v>1.34E-2</v>
      </c>
      <c r="G53" s="3" t="s">
        <v>73</v>
      </c>
      <c r="H53" s="37">
        <v>0</v>
      </c>
      <c r="I53" s="8">
        <v>3.8962697429999995</v>
      </c>
      <c r="J53" s="37">
        <v>1.9982975709934088E-4</v>
      </c>
      <c r="K53" s="37">
        <v>9.9444293661271215E-7</v>
      </c>
      <c r="L53" s="60" t="s">
        <v>3760</v>
      </c>
    </row>
    <row r="54" spans="1:12" ht="15" x14ac:dyDescent="0.25">
      <c r="A54" s="60" t="s">
        <v>3761</v>
      </c>
      <c r="B54" s="40" t="s">
        <v>315</v>
      </c>
      <c r="C54" s="3" t="s">
        <v>316</v>
      </c>
      <c r="D54" s="3" t="s">
        <v>317</v>
      </c>
      <c r="E54" s="3" t="s">
        <v>268</v>
      </c>
      <c r="F54" s="37">
        <v>8.9999999999999993E-3</v>
      </c>
      <c r="G54" s="3" t="s">
        <v>73</v>
      </c>
      <c r="H54" s="37">
        <v>0</v>
      </c>
      <c r="I54" s="8">
        <v>10.498023123999998</v>
      </c>
      <c r="J54" s="37">
        <v>5.3841688313831498E-4</v>
      </c>
      <c r="K54" s="37">
        <v>2.6794050804142994E-6</v>
      </c>
      <c r="L54" s="60" t="s">
        <v>3760</v>
      </c>
    </row>
    <row r="55" spans="1:12" ht="15" x14ac:dyDescent="0.25">
      <c r="A55" s="60" t="s">
        <v>3761</v>
      </c>
      <c r="B55" s="40" t="s">
        <v>319</v>
      </c>
      <c r="C55" s="3" t="s">
        <v>320</v>
      </c>
      <c r="D55" s="3" t="s">
        <v>317</v>
      </c>
      <c r="E55" s="3" t="s">
        <v>268</v>
      </c>
      <c r="F55" s="37">
        <v>1.6899999999999998E-2</v>
      </c>
      <c r="G55" s="3" t="s">
        <v>73</v>
      </c>
      <c r="H55" s="37">
        <v>0</v>
      </c>
      <c r="I55" s="8">
        <v>21.262290828999998</v>
      </c>
      <c r="J55" s="37">
        <v>1.0904887731061318E-3</v>
      </c>
      <c r="K55" s="37">
        <v>5.4267636292614608E-6</v>
      </c>
      <c r="L55" s="60" t="s">
        <v>3760</v>
      </c>
    </row>
    <row r="56" spans="1:12" ht="15" x14ac:dyDescent="0.25">
      <c r="A56" s="60" t="s">
        <v>3761</v>
      </c>
      <c r="B56" s="40" t="s">
        <v>3594</v>
      </c>
      <c r="C56" s="3" t="s">
        <v>3595</v>
      </c>
      <c r="D56" s="3" t="s">
        <v>2241</v>
      </c>
      <c r="E56" s="3" t="s">
        <v>1801</v>
      </c>
      <c r="F56" s="37">
        <v>0</v>
      </c>
      <c r="G56" s="3" t="s">
        <v>73</v>
      </c>
      <c r="H56" s="37">
        <v>0</v>
      </c>
      <c r="I56" s="8">
        <v>1.1091831E-2</v>
      </c>
      <c r="J56" s="37">
        <v>5.6887177755057689E-7</v>
      </c>
      <c r="K56" s="37">
        <v>2.8309623613377009E-9</v>
      </c>
      <c r="L56" s="60" t="s">
        <v>3760</v>
      </c>
    </row>
    <row r="57" spans="1:12" ht="15" x14ac:dyDescent="0.25">
      <c r="A57" s="60" t="s">
        <v>3761</v>
      </c>
      <c r="B57" s="40" t="s">
        <v>3596</v>
      </c>
      <c r="C57" s="3" t="s">
        <v>3597</v>
      </c>
      <c r="D57" s="3" t="s">
        <v>2241</v>
      </c>
      <c r="E57" s="3" t="s">
        <v>1801</v>
      </c>
      <c r="F57" s="37">
        <v>0</v>
      </c>
      <c r="G57" s="3" t="s">
        <v>73</v>
      </c>
      <c r="H57" s="37">
        <v>0</v>
      </c>
      <c r="I57" s="8">
        <v>7.7236428999999981E-2</v>
      </c>
      <c r="J57" s="37">
        <v>3.9612598368014186E-6</v>
      </c>
      <c r="K57" s="37">
        <v>1.9713014327673369E-8</v>
      </c>
      <c r="L57" s="60" t="s">
        <v>3760</v>
      </c>
    </row>
    <row r="58" spans="1:12" ht="15" x14ac:dyDescent="0.25">
      <c r="A58" s="60" t="s">
        <v>3761</v>
      </c>
      <c r="B58" s="40" t="s">
        <v>3598</v>
      </c>
      <c r="C58" s="3" t="s">
        <v>3599</v>
      </c>
      <c r="D58" s="3" t="s">
        <v>2241</v>
      </c>
      <c r="E58" s="3" t="s">
        <v>1801</v>
      </c>
      <c r="F58" s="37">
        <v>0</v>
      </c>
      <c r="G58" s="3" t="s">
        <v>73</v>
      </c>
      <c r="H58" s="37">
        <v>0</v>
      </c>
      <c r="I58" s="8">
        <v>-0.20437190799999996</v>
      </c>
      <c r="J58" s="37">
        <v>-1.048171492924504E-5</v>
      </c>
      <c r="K58" s="37">
        <v>-5.2161737702528213E-8</v>
      </c>
      <c r="L58" s="60" t="s">
        <v>3760</v>
      </c>
    </row>
    <row r="59" spans="1:12" ht="15" x14ac:dyDescent="0.25">
      <c r="A59" s="60" t="s">
        <v>3761</v>
      </c>
      <c r="B59" s="40" t="s">
        <v>3600</v>
      </c>
      <c r="C59" s="3" t="s">
        <v>3601</v>
      </c>
      <c r="D59" s="3" t="s">
        <v>2241</v>
      </c>
      <c r="E59" s="3" t="s">
        <v>1801</v>
      </c>
      <c r="F59" s="37">
        <v>0</v>
      </c>
      <c r="G59" s="3" t="s">
        <v>73</v>
      </c>
      <c r="H59" s="37">
        <v>0</v>
      </c>
      <c r="I59" s="8">
        <v>4.2179189999999997E-3</v>
      </c>
      <c r="J59" s="37">
        <v>2.1632632872736265E-7</v>
      </c>
      <c r="K59" s="37">
        <v>1.0765373122049148E-9</v>
      </c>
      <c r="L59" s="60" t="s">
        <v>3760</v>
      </c>
    </row>
    <row r="60" spans="1:12" ht="15" x14ac:dyDescent="0.25">
      <c r="A60" s="60" t="s">
        <v>3761</v>
      </c>
      <c r="B60" s="40" t="s">
        <v>3602</v>
      </c>
      <c r="C60" s="3" t="s">
        <v>3603</v>
      </c>
      <c r="D60" s="3" t="s">
        <v>2241</v>
      </c>
      <c r="E60" s="3" t="s">
        <v>1801</v>
      </c>
      <c r="F60" s="37">
        <v>0</v>
      </c>
      <c r="G60" s="3" t="s">
        <v>73</v>
      </c>
      <c r="H60" s="37">
        <v>0</v>
      </c>
      <c r="I60" s="8">
        <v>9.9999999999999974E-7</v>
      </c>
      <c r="J60" s="37">
        <v>5.1287454483446124E-11</v>
      </c>
      <c r="K60" s="37">
        <v>2.5522948928249089E-13</v>
      </c>
      <c r="L60" s="60" t="s">
        <v>3760</v>
      </c>
    </row>
    <row r="61" spans="1:12" ht="15" x14ac:dyDescent="0.25">
      <c r="A61" s="60" t="s">
        <v>3761</v>
      </c>
      <c r="B61" s="40" t="s">
        <v>684</v>
      </c>
      <c r="C61" s="3" t="s">
        <v>685</v>
      </c>
      <c r="D61" s="3" t="s">
        <v>332</v>
      </c>
      <c r="E61" s="3" t="s">
        <v>263</v>
      </c>
      <c r="F61" s="37">
        <v>2.4400000000000002E-2</v>
      </c>
      <c r="G61" s="3" t="s">
        <v>73</v>
      </c>
      <c r="H61" s="37">
        <v>0</v>
      </c>
      <c r="I61" s="8">
        <v>26.786067535999994</v>
      </c>
      <c r="J61" s="37">
        <v>1.373789219543114E-3</v>
      </c>
      <c r="K61" s="37">
        <v>6.8365943370995891E-6</v>
      </c>
      <c r="L61" s="60" t="s">
        <v>3760</v>
      </c>
    </row>
    <row r="62" spans="1:12" ht="15" x14ac:dyDescent="0.25">
      <c r="A62" s="60" t="s">
        <v>3761</v>
      </c>
      <c r="B62" s="40" t="s">
        <v>334</v>
      </c>
      <c r="C62" s="3" t="s">
        <v>335</v>
      </c>
      <c r="D62" s="3" t="s">
        <v>332</v>
      </c>
      <c r="E62" s="3" t="s">
        <v>263</v>
      </c>
      <c r="F62" s="37">
        <v>9.1999999999999998E-3</v>
      </c>
      <c r="G62" s="3" t="s">
        <v>73</v>
      </c>
      <c r="H62" s="37">
        <v>0</v>
      </c>
      <c r="I62" s="8">
        <v>21.900354273999994</v>
      </c>
      <c r="J62" s="37">
        <v>1.1232134229991197E-3</v>
      </c>
      <c r="K62" s="37">
        <v>5.589616236458636E-6</v>
      </c>
      <c r="L62" s="60" t="s">
        <v>3760</v>
      </c>
    </row>
    <row r="63" spans="1:12" ht="15" x14ac:dyDescent="0.25">
      <c r="A63" s="60" t="s">
        <v>3761</v>
      </c>
      <c r="B63" s="40" t="s">
        <v>396</v>
      </c>
      <c r="C63" s="3" t="s">
        <v>397</v>
      </c>
      <c r="D63" s="3" t="s">
        <v>324</v>
      </c>
      <c r="E63" s="3" t="s">
        <v>268</v>
      </c>
      <c r="F63" s="37">
        <v>2.2499999999999999E-2</v>
      </c>
      <c r="G63" s="3" t="s">
        <v>73</v>
      </c>
      <c r="H63" s="37">
        <v>0</v>
      </c>
      <c r="I63" s="8">
        <v>31.627488491999998</v>
      </c>
      <c r="J63" s="37">
        <v>1.6220933764591664E-3</v>
      </c>
      <c r="K63" s="37">
        <v>8.0722677351010198E-6</v>
      </c>
      <c r="L63" s="60" t="s">
        <v>3760</v>
      </c>
    </row>
    <row r="64" spans="1:12" ht="15" x14ac:dyDescent="0.25">
      <c r="A64" s="60" t="s">
        <v>3761</v>
      </c>
      <c r="B64" s="40" t="s">
        <v>400</v>
      </c>
      <c r="C64" s="3" t="s">
        <v>401</v>
      </c>
      <c r="D64" s="3" t="s">
        <v>324</v>
      </c>
      <c r="E64" s="3" t="s">
        <v>268</v>
      </c>
      <c r="F64" s="37">
        <v>1.43E-2</v>
      </c>
      <c r="G64" s="3" t="s">
        <v>73</v>
      </c>
      <c r="H64" s="37">
        <v>0</v>
      </c>
      <c r="I64" s="8">
        <v>0.82840612499999988</v>
      </c>
      <c r="J64" s="37">
        <v>4.2486841429745486E-5</v>
      </c>
      <c r="K64" s="37">
        <v>2.1143367220223734E-7</v>
      </c>
      <c r="L64" s="60" t="s">
        <v>3760</v>
      </c>
    </row>
    <row r="65" spans="1:12" ht="15" x14ac:dyDescent="0.25">
      <c r="A65" s="60" t="s">
        <v>3761</v>
      </c>
      <c r="B65" s="40" t="s">
        <v>403</v>
      </c>
      <c r="C65" s="3" t="s">
        <v>404</v>
      </c>
      <c r="D65" s="3" t="s">
        <v>324</v>
      </c>
      <c r="E65" s="3" t="s">
        <v>268</v>
      </c>
      <c r="F65" s="37">
        <v>2.5000000000000001E-3</v>
      </c>
      <c r="G65" s="3" t="s">
        <v>73</v>
      </c>
      <c r="H65" s="37">
        <v>0</v>
      </c>
      <c r="I65" s="8">
        <v>2.8590381649999994</v>
      </c>
      <c r="J65" s="37">
        <v>1.4663278975387284E-4</v>
      </c>
      <c r="K65" s="37">
        <v>7.2971085069209998E-7</v>
      </c>
      <c r="L65" s="60" t="s">
        <v>3760</v>
      </c>
    </row>
    <row r="66" spans="1:12" ht="15" x14ac:dyDescent="0.25">
      <c r="A66" s="60" t="s">
        <v>3761</v>
      </c>
      <c r="B66" s="40" t="s">
        <v>406</v>
      </c>
      <c r="C66" s="3" t="s">
        <v>407</v>
      </c>
      <c r="D66" s="3" t="s">
        <v>324</v>
      </c>
      <c r="E66" s="3" t="s">
        <v>268</v>
      </c>
      <c r="F66" s="37">
        <v>3.61E-2</v>
      </c>
      <c r="G66" s="3" t="s">
        <v>73</v>
      </c>
      <c r="H66" s="37">
        <v>0</v>
      </c>
      <c r="I66" s="8">
        <v>17.385219373999998</v>
      </c>
      <c r="J66" s="37">
        <v>8.9164364732875095E-4</v>
      </c>
      <c r="K66" s="37">
        <v>4.4372206618900867E-6</v>
      </c>
      <c r="L66" s="60" t="s">
        <v>3760</v>
      </c>
    </row>
    <row r="67" spans="1:12" ht="15" x14ac:dyDescent="0.25">
      <c r="A67" s="60" t="s">
        <v>3761</v>
      </c>
      <c r="B67" s="40" t="s">
        <v>412</v>
      </c>
      <c r="C67" s="3" t="s">
        <v>413</v>
      </c>
      <c r="D67" s="3" t="s">
        <v>324</v>
      </c>
      <c r="E67" s="3" t="s">
        <v>268</v>
      </c>
      <c r="F67" s="37">
        <v>2.3E-2</v>
      </c>
      <c r="G67" s="3" t="s">
        <v>73</v>
      </c>
      <c r="H67" s="37">
        <v>0</v>
      </c>
      <c r="I67" s="8">
        <v>23.921475866999998</v>
      </c>
      <c r="J67" s="37">
        <v>1.2268716047056176E-3</v>
      </c>
      <c r="K67" s="37">
        <v>6.1054660684178418E-6</v>
      </c>
      <c r="L67" s="60" t="s">
        <v>3760</v>
      </c>
    </row>
    <row r="68" spans="1:12" ht="15" x14ac:dyDescent="0.25">
      <c r="A68" s="60" t="s">
        <v>3761</v>
      </c>
      <c r="B68" s="40" t="s">
        <v>418</v>
      </c>
      <c r="C68" s="3" t="s">
        <v>419</v>
      </c>
      <c r="D68" s="3" t="s">
        <v>324</v>
      </c>
      <c r="E68" s="3" t="s">
        <v>268</v>
      </c>
      <c r="F68" s="37">
        <v>6.4999999999999997E-3</v>
      </c>
      <c r="G68" s="3" t="s">
        <v>73</v>
      </c>
      <c r="H68" s="37">
        <v>0</v>
      </c>
      <c r="I68" s="8">
        <v>1.4838097849999996</v>
      </c>
      <c r="J68" s="37">
        <v>7.6100826810279482E-5</v>
      </c>
      <c r="K68" s="37">
        <v>3.7871201361791258E-7</v>
      </c>
      <c r="L68" s="60" t="s">
        <v>3760</v>
      </c>
    </row>
    <row r="69" spans="1:12" ht="15" x14ac:dyDescent="0.25">
      <c r="A69" s="60" t="s">
        <v>3761</v>
      </c>
      <c r="B69" s="40" t="s">
        <v>449</v>
      </c>
      <c r="C69" s="3" t="s">
        <v>450</v>
      </c>
      <c r="D69" s="3" t="s">
        <v>324</v>
      </c>
      <c r="E69" s="3" t="s">
        <v>268</v>
      </c>
      <c r="F69" s="37">
        <v>0.04</v>
      </c>
      <c r="G69" s="3" t="s">
        <v>73</v>
      </c>
      <c r="H69" s="37">
        <v>0</v>
      </c>
      <c r="I69" s="8">
        <v>1.3799999999999997E-7</v>
      </c>
      <c r="J69" s="37">
        <v>7.0776687187155653E-12</v>
      </c>
      <c r="K69" s="37">
        <v>3.5221669520983744E-14</v>
      </c>
      <c r="L69" s="60" t="s">
        <v>3760</v>
      </c>
    </row>
    <row r="70" spans="1:12" ht="15" x14ac:dyDescent="0.25">
      <c r="A70" s="60" t="s">
        <v>3761</v>
      </c>
      <c r="B70" s="40" t="s">
        <v>721</v>
      </c>
      <c r="C70" s="3" t="s">
        <v>722</v>
      </c>
      <c r="D70" s="3" t="s">
        <v>473</v>
      </c>
      <c r="E70" s="3" t="s">
        <v>263</v>
      </c>
      <c r="F70" s="37">
        <v>5.28E-2</v>
      </c>
      <c r="G70" s="3" t="s">
        <v>73</v>
      </c>
      <c r="H70" s="37">
        <v>0</v>
      </c>
      <c r="I70" s="8">
        <v>24.349637884999996</v>
      </c>
      <c r="J70" s="37">
        <v>1.2488309447153331E-3</v>
      </c>
      <c r="K70" s="37">
        <v>6.214745641602142E-6</v>
      </c>
      <c r="L70" s="60" t="s">
        <v>3760</v>
      </c>
    </row>
    <row r="71" spans="1:12" ht="15" x14ac:dyDescent="0.25">
      <c r="A71" s="60" t="s">
        <v>3761</v>
      </c>
      <c r="B71" s="40" t="s">
        <v>731</v>
      </c>
      <c r="C71" s="3" t="s">
        <v>732</v>
      </c>
      <c r="D71" s="3" t="s">
        <v>473</v>
      </c>
      <c r="E71" s="3" t="s">
        <v>263</v>
      </c>
      <c r="F71" s="37">
        <v>2.8000000000000001E-2</v>
      </c>
      <c r="G71" s="3" t="s">
        <v>73</v>
      </c>
      <c r="H71" s="37">
        <v>0</v>
      </c>
      <c r="I71" s="8">
        <v>0.48365208499999995</v>
      </c>
      <c r="J71" s="37">
        <v>2.480528429526132E-5</v>
      </c>
      <c r="K71" s="37">
        <v>1.234422746449619E-7</v>
      </c>
      <c r="L71" s="60" t="s">
        <v>3760</v>
      </c>
    </row>
    <row r="72" spans="1:12" ht="15" x14ac:dyDescent="0.25">
      <c r="A72" s="60" t="s">
        <v>3761</v>
      </c>
      <c r="B72" s="40" t="s">
        <v>579</v>
      </c>
      <c r="C72" s="3" t="s">
        <v>580</v>
      </c>
      <c r="D72" s="3" t="s">
        <v>573</v>
      </c>
      <c r="E72" s="3" t="s">
        <v>268</v>
      </c>
      <c r="F72" s="37">
        <v>1.5299999999999999E-2</v>
      </c>
      <c r="G72" s="3" t="s">
        <v>73</v>
      </c>
      <c r="H72" s="37">
        <v>0</v>
      </c>
      <c r="I72" s="8">
        <v>2.2914071269999994</v>
      </c>
      <c r="J72" s="37">
        <v>1.1752043872905656E-4</v>
      </c>
      <c r="K72" s="37">
        <v>5.8483467076246971E-7</v>
      </c>
      <c r="L72" s="60" t="s">
        <v>3760</v>
      </c>
    </row>
    <row r="73" spans="1:12" ht="15" x14ac:dyDescent="0.25">
      <c r="A73" s="60" t="s">
        <v>3761</v>
      </c>
      <c r="B73" s="40" t="s">
        <v>3604</v>
      </c>
      <c r="C73" s="3" t="s">
        <v>3605</v>
      </c>
      <c r="D73" s="3" t="s">
        <v>573</v>
      </c>
      <c r="E73" s="3" t="s">
        <v>268</v>
      </c>
      <c r="F73" s="37">
        <v>0</v>
      </c>
      <c r="G73" s="3" t="s">
        <v>73</v>
      </c>
      <c r="H73" s="37">
        <v>0</v>
      </c>
      <c r="I73" s="8">
        <v>-13.125774335999999</v>
      </c>
      <c r="J73" s="37">
        <v>-6.7318755381758544E-4</v>
      </c>
      <c r="K73" s="37">
        <v>-3.3500846802145067E-6</v>
      </c>
      <c r="L73" s="60" t="s">
        <v>3760</v>
      </c>
    </row>
    <row r="74" spans="1:12" ht="15" x14ac:dyDescent="0.25">
      <c r="A74" s="60" t="s">
        <v>3761</v>
      </c>
      <c r="B74" s="40" t="s">
        <v>618</v>
      </c>
      <c r="C74" s="3" t="s">
        <v>619</v>
      </c>
      <c r="D74" s="3" t="s">
        <v>573</v>
      </c>
      <c r="E74" s="3" t="s">
        <v>268</v>
      </c>
      <c r="F74" s="37">
        <v>1.9800000000000002E-2</v>
      </c>
      <c r="G74" s="3" t="s">
        <v>73</v>
      </c>
      <c r="H74" s="37">
        <v>0</v>
      </c>
      <c r="I74" s="8">
        <v>1.469291701</v>
      </c>
      <c r="J74" s="37">
        <v>7.5356231237942654E-5</v>
      </c>
      <c r="K74" s="37">
        <v>3.7500657045323237E-7</v>
      </c>
      <c r="L74" s="60" t="s">
        <v>3760</v>
      </c>
    </row>
    <row r="75" spans="1:12" ht="15" x14ac:dyDescent="0.25">
      <c r="A75" s="60" t="s">
        <v>3761</v>
      </c>
      <c r="B75" s="40" t="s">
        <v>798</v>
      </c>
      <c r="C75" s="3" t="s">
        <v>799</v>
      </c>
      <c r="D75" s="3" t="s">
        <v>573</v>
      </c>
      <c r="E75" s="3" t="s">
        <v>268</v>
      </c>
      <c r="F75" s="37">
        <v>3.5499999999999997E-2</v>
      </c>
      <c r="G75" s="3" t="s">
        <v>73</v>
      </c>
      <c r="H75" s="37">
        <v>0</v>
      </c>
      <c r="I75" s="8">
        <v>4.5913492529999997</v>
      </c>
      <c r="J75" s="37">
        <v>2.3547861583084193E-4</v>
      </c>
      <c r="K75" s="37">
        <v>1.1718477249607362E-6</v>
      </c>
      <c r="L75" s="60" t="s">
        <v>3760</v>
      </c>
    </row>
    <row r="76" spans="1:12" ht="15" x14ac:dyDescent="0.25">
      <c r="A76" s="60" t="s">
        <v>3761</v>
      </c>
      <c r="B76" s="40" t="s">
        <v>801</v>
      </c>
      <c r="C76" s="3" t="s">
        <v>802</v>
      </c>
      <c r="D76" s="3" t="s">
        <v>573</v>
      </c>
      <c r="E76" s="3" t="s">
        <v>268</v>
      </c>
      <c r="F76" s="37">
        <v>2.5000000000000001E-2</v>
      </c>
      <c r="G76" s="3" t="s">
        <v>73</v>
      </c>
      <c r="H76" s="37">
        <v>0</v>
      </c>
      <c r="I76" s="8">
        <v>79.771101651999984</v>
      </c>
      <c r="J76" s="37">
        <v>4.0912567450713047E-3</v>
      </c>
      <c r="K76" s="37">
        <v>2.0359937534141625E-5</v>
      </c>
      <c r="L76" s="60" t="s">
        <v>3760</v>
      </c>
    </row>
    <row r="77" spans="1:12" ht="15" x14ac:dyDescent="0.25">
      <c r="A77" s="60" t="s">
        <v>3761</v>
      </c>
      <c r="B77" s="40" t="s">
        <v>827</v>
      </c>
      <c r="C77" s="3" t="s">
        <v>828</v>
      </c>
      <c r="D77" s="3" t="s">
        <v>645</v>
      </c>
      <c r="E77" s="3" t="s">
        <v>268</v>
      </c>
      <c r="F77" s="37">
        <v>4.2000000000000003E-2</v>
      </c>
      <c r="G77" s="3" t="s">
        <v>73</v>
      </c>
      <c r="H77" s="37">
        <v>0</v>
      </c>
      <c r="I77" s="8">
        <v>5.1501439279999994</v>
      </c>
      <c r="J77" s="37">
        <v>2.6413777229049648E-4</v>
      </c>
      <c r="K77" s="37">
        <v>1.3144686044747617E-6</v>
      </c>
      <c r="L77" s="60" t="s">
        <v>3760</v>
      </c>
    </row>
    <row r="78" spans="1:12" ht="15" x14ac:dyDescent="0.25">
      <c r="A78" s="60" t="s">
        <v>3761</v>
      </c>
      <c r="B78" s="40" t="s">
        <v>643</v>
      </c>
      <c r="C78" s="3" t="s">
        <v>644</v>
      </c>
      <c r="D78" s="3" t="s">
        <v>645</v>
      </c>
      <c r="E78" s="3" t="s">
        <v>268</v>
      </c>
      <c r="F78" s="37">
        <v>3.0599999999999999E-2</v>
      </c>
      <c r="G78" s="3" t="s">
        <v>73</v>
      </c>
      <c r="H78" s="37">
        <v>0</v>
      </c>
      <c r="I78" s="8">
        <v>5.4222241639999993</v>
      </c>
      <c r="J78" s="37">
        <v>2.7809207501019176E-4</v>
      </c>
      <c r="K78" s="37">
        <v>1.3839115041529013E-6</v>
      </c>
      <c r="L78" s="60" t="s">
        <v>3760</v>
      </c>
    </row>
    <row r="79" spans="1:12" ht="15" x14ac:dyDescent="0.25">
      <c r="A79" s="60" t="s">
        <v>3761</v>
      </c>
      <c r="B79" s="40" t="s">
        <v>3606</v>
      </c>
      <c r="C79" s="3" t="s">
        <v>3607</v>
      </c>
      <c r="D79" s="3" t="s">
        <v>110</v>
      </c>
      <c r="E79" s="3" t="s">
        <v>111</v>
      </c>
      <c r="F79" s="37">
        <v>0</v>
      </c>
      <c r="G79" s="3" t="s">
        <v>51</v>
      </c>
      <c r="H79" s="37">
        <v>0</v>
      </c>
      <c r="I79" s="8">
        <v>3457.2760886739993</v>
      </c>
      <c r="J79" s="37">
        <v>0.17731489003457443</v>
      </c>
      <c r="K79" s="37">
        <v>8.8239881042083271E-4</v>
      </c>
      <c r="L79" s="60" t="s">
        <v>3760</v>
      </c>
    </row>
    <row r="80" spans="1:12" ht="15" x14ac:dyDescent="0.25">
      <c r="A80" s="60" t="s">
        <v>3761</v>
      </c>
      <c r="B80" s="40" t="s">
        <v>3608</v>
      </c>
      <c r="C80" s="3" t="s">
        <v>3609</v>
      </c>
      <c r="D80" s="3" t="s">
        <v>1795</v>
      </c>
      <c r="E80" s="3" t="s">
        <v>1796</v>
      </c>
      <c r="F80" s="37">
        <v>0</v>
      </c>
      <c r="G80" s="3" t="s">
        <v>51</v>
      </c>
      <c r="H80" s="37">
        <v>0</v>
      </c>
      <c r="I80" s="8">
        <v>1.0750799999999999E-4</v>
      </c>
      <c r="J80" s="37">
        <v>5.5138116566063269E-9</v>
      </c>
      <c r="K80" s="37">
        <v>2.7439211933782032E-11</v>
      </c>
      <c r="L80" s="60" t="s">
        <v>3760</v>
      </c>
    </row>
    <row r="81" spans="1:12" ht="15" x14ac:dyDescent="0.25">
      <c r="A81" s="60" t="s">
        <v>3761</v>
      </c>
      <c r="B81" s="40" t="s">
        <v>3610</v>
      </c>
      <c r="C81" s="3" t="s">
        <v>3611</v>
      </c>
      <c r="D81" s="3" t="s">
        <v>1795</v>
      </c>
      <c r="E81" s="3" t="s">
        <v>1796</v>
      </c>
      <c r="F81" s="37">
        <v>0</v>
      </c>
      <c r="G81" s="3" t="s">
        <v>51</v>
      </c>
      <c r="H81" s="37">
        <v>0</v>
      </c>
      <c r="I81" s="8">
        <v>5.3560999999999991E-5</v>
      </c>
      <c r="J81" s="37">
        <v>2.7470073495878581E-9</v>
      </c>
      <c r="K81" s="37">
        <v>1.3670346675459496E-11</v>
      </c>
      <c r="L81" s="60" t="s">
        <v>3760</v>
      </c>
    </row>
    <row r="82" spans="1:12" ht="15" x14ac:dyDescent="0.25">
      <c r="A82" s="60" t="s">
        <v>3761</v>
      </c>
      <c r="B82" s="40" t="s">
        <v>1101</v>
      </c>
      <c r="C82" s="3" t="s">
        <v>1102</v>
      </c>
      <c r="D82" s="3" t="s">
        <v>1795</v>
      </c>
      <c r="E82" s="3" t="s">
        <v>1796</v>
      </c>
      <c r="F82" s="37">
        <v>0</v>
      </c>
      <c r="G82" s="3" t="s">
        <v>73</v>
      </c>
      <c r="H82" s="37">
        <v>0</v>
      </c>
      <c r="I82" s="8">
        <v>68.575164647999998</v>
      </c>
      <c r="J82" s="37">
        <v>3.5170456355791248E-3</v>
      </c>
      <c r="K82" s="37">
        <v>1.7502404250571768E-5</v>
      </c>
      <c r="L82" s="60" t="s">
        <v>3760</v>
      </c>
    </row>
    <row r="83" spans="1:12" ht="15" x14ac:dyDescent="0.25">
      <c r="A83" s="60" t="s">
        <v>3761</v>
      </c>
      <c r="B83" s="40" t="s">
        <v>3612</v>
      </c>
      <c r="C83" s="3" t="s">
        <v>3613</v>
      </c>
      <c r="D83" s="3" t="s">
        <v>1795</v>
      </c>
      <c r="E83" s="3" t="s">
        <v>1796</v>
      </c>
      <c r="F83" s="37">
        <v>0</v>
      </c>
      <c r="G83" s="3" t="s">
        <v>73</v>
      </c>
      <c r="H83" s="37">
        <v>0</v>
      </c>
      <c r="I83" s="8">
        <v>28.772999999999996</v>
      </c>
      <c r="J83" s="37">
        <v>1.4756939278521956E-3</v>
      </c>
      <c r="K83" s="37">
        <v>7.3437180951251108E-6</v>
      </c>
      <c r="L83" s="60" t="s">
        <v>3760</v>
      </c>
    </row>
    <row r="84" spans="1:12" ht="15" x14ac:dyDescent="0.25">
      <c r="A84" s="60" t="s">
        <v>3761</v>
      </c>
      <c r="B84" s="40" t="s">
        <v>3614</v>
      </c>
      <c r="C84" s="3" t="s">
        <v>3615</v>
      </c>
      <c r="D84" s="3" t="s">
        <v>1795</v>
      </c>
      <c r="E84" s="3" t="s">
        <v>1796</v>
      </c>
      <c r="F84" s="37">
        <v>0</v>
      </c>
      <c r="G84" s="3" t="s">
        <v>73</v>
      </c>
      <c r="H84" s="37">
        <v>0</v>
      </c>
      <c r="I84" s="8">
        <v>-84.902900601999974</v>
      </c>
      <c r="J84" s="37">
        <v>-4.3544536501376255E-3</v>
      </c>
      <c r="K84" s="37">
        <v>-2.1669723959250545E-5</v>
      </c>
      <c r="L84" s="60" t="s">
        <v>3760</v>
      </c>
    </row>
    <row r="85" spans="1:12" ht="15" x14ac:dyDescent="0.25">
      <c r="A85" s="60" t="s">
        <v>3761</v>
      </c>
      <c r="B85" s="40" t="s">
        <v>1348</v>
      </c>
      <c r="C85" s="3" t="s">
        <v>1349</v>
      </c>
      <c r="D85" s="3" t="s">
        <v>1795</v>
      </c>
      <c r="E85" s="3" t="s">
        <v>1796</v>
      </c>
      <c r="F85" s="37">
        <v>0</v>
      </c>
      <c r="G85" s="3" t="s">
        <v>73</v>
      </c>
      <c r="H85" s="37">
        <v>0</v>
      </c>
      <c r="I85" s="8">
        <v>21.336740093999996</v>
      </c>
      <c r="J85" s="37">
        <v>1.0943070863961451E-3</v>
      </c>
      <c r="K85" s="37">
        <v>5.4457652771448669E-6</v>
      </c>
      <c r="L85" s="60" t="s">
        <v>3760</v>
      </c>
    </row>
    <row r="86" spans="1:12" ht="15" x14ac:dyDescent="0.25">
      <c r="A86" s="60" t="s">
        <v>3761</v>
      </c>
      <c r="B86" s="40" t="s">
        <v>1168</v>
      </c>
      <c r="C86" s="3" t="s">
        <v>1169</v>
      </c>
      <c r="D86" s="3" t="s">
        <v>1795</v>
      </c>
      <c r="E86" s="3" t="s">
        <v>1796</v>
      </c>
      <c r="F86" s="37">
        <v>0</v>
      </c>
      <c r="G86" s="3" t="s">
        <v>73</v>
      </c>
      <c r="H86" s="37">
        <v>0</v>
      </c>
      <c r="I86" s="8">
        <v>162.53410648299999</v>
      </c>
      <c r="J86" s="37">
        <v>8.3359605882544503E-3</v>
      </c>
      <c r="K86" s="37">
        <v>4.148349698864209E-5</v>
      </c>
      <c r="L86" s="60" t="s">
        <v>3760</v>
      </c>
    </row>
    <row r="87" spans="1:12" ht="15" x14ac:dyDescent="0.25">
      <c r="A87" s="60" t="s">
        <v>3761</v>
      </c>
      <c r="B87" s="40" t="s">
        <v>1258</v>
      </c>
      <c r="C87" s="3" t="s">
        <v>1259</v>
      </c>
      <c r="D87" s="3" t="s">
        <v>1795</v>
      </c>
      <c r="E87" s="3" t="s">
        <v>1796</v>
      </c>
      <c r="F87" s="37">
        <v>0</v>
      </c>
      <c r="G87" s="3" t="s">
        <v>73</v>
      </c>
      <c r="H87" s="37">
        <v>0</v>
      </c>
      <c r="I87" s="8">
        <v>99.219256581999986</v>
      </c>
      <c r="J87" s="37">
        <v>5.0887031058306879E-3</v>
      </c>
      <c r="K87" s="37">
        <v>2.5323680184412284E-5</v>
      </c>
      <c r="L87" s="60" t="s">
        <v>3760</v>
      </c>
    </row>
    <row r="88" spans="1:12" ht="17.45" customHeight="1" x14ac:dyDescent="0.2">
      <c r="A88" s="61" t="s">
        <v>3762</v>
      </c>
      <c r="B88" s="51"/>
      <c r="C88" s="41"/>
      <c r="D88" s="41"/>
      <c r="E88" s="41"/>
      <c r="F88" s="12"/>
      <c r="G88" s="41"/>
      <c r="H88" s="12"/>
      <c r="I88" s="10"/>
      <c r="J88" s="12"/>
      <c r="K88" s="12"/>
    </row>
    <row r="89" spans="1:12" ht="15" x14ac:dyDescent="0.25">
      <c r="A89" s="60" t="s">
        <v>3761</v>
      </c>
      <c r="B89" s="13" t="s">
        <v>108</v>
      </c>
      <c r="C89" s="72" t="s">
        <v>3761</v>
      </c>
      <c r="D89" s="72" t="s">
        <v>3761</v>
      </c>
      <c r="E89" s="72" t="s">
        <v>3761</v>
      </c>
      <c r="F89" s="73" t="s">
        <v>3761</v>
      </c>
      <c r="G89" s="72" t="s">
        <v>3761</v>
      </c>
      <c r="H89" s="37">
        <v>0</v>
      </c>
      <c r="I89" s="8">
        <v>255.41084061799992</v>
      </c>
      <c r="J89" s="37">
        <v>1.3099371862774387E-2</v>
      </c>
      <c r="K89" s="37">
        <v>6.5188378408143809E-5</v>
      </c>
      <c r="L89" s="60" t="s">
        <v>3760</v>
      </c>
    </row>
    <row r="90" spans="1:12" ht="15" x14ac:dyDescent="0.25">
      <c r="A90" s="60" t="s">
        <v>3761</v>
      </c>
      <c r="B90" s="40" t="s">
        <v>1573</v>
      </c>
      <c r="C90" s="3" t="s">
        <v>1574</v>
      </c>
      <c r="D90" s="3" t="s">
        <v>1795</v>
      </c>
      <c r="E90" s="3" t="s">
        <v>1796</v>
      </c>
      <c r="F90" s="37">
        <v>0</v>
      </c>
      <c r="G90" s="3" t="s">
        <v>51</v>
      </c>
      <c r="H90" s="37">
        <v>0</v>
      </c>
      <c r="I90" s="8">
        <v>33.919178744999989</v>
      </c>
      <c r="J90" s="37">
        <v>1.7396283360000607E-3</v>
      </c>
      <c r="K90" s="37">
        <v>8.6571746679678694E-6</v>
      </c>
      <c r="L90" s="60" t="s">
        <v>3760</v>
      </c>
    </row>
    <row r="91" spans="1:12" ht="15" x14ac:dyDescent="0.25">
      <c r="A91" s="60" t="s">
        <v>3761</v>
      </c>
      <c r="B91" s="40" t="s">
        <v>1484</v>
      </c>
      <c r="C91" s="3" t="s">
        <v>1485</v>
      </c>
      <c r="D91" s="3" t="s">
        <v>1795</v>
      </c>
      <c r="E91" s="3" t="s">
        <v>1796</v>
      </c>
      <c r="F91" s="37">
        <v>0</v>
      </c>
      <c r="G91" s="3" t="s">
        <v>51</v>
      </c>
      <c r="H91" s="37">
        <v>0</v>
      </c>
      <c r="I91" s="8">
        <v>10.018567542</v>
      </c>
      <c r="J91" s="37">
        <v>5.1382682679965586E-4</v>
      </c>
      <c r="K91" s="37">
        <v>2.5570338770868003E-6</v>
      </c>
      <c r="L91" s="60" t="s">
        <v>3760</v>
      </c>
    </row>
    <row r="92" spans="1:12" ht="15" x14ac:dyDescent="0.25">
      <c r="A92" s="60" t="s">
        <v>3761</v>
      </c>
      <c r="B92" s="40" t="s">
        <v>1605</v>
      </c>
      <c r="C92" s="3" t="s">
        <v>1606</v>
      </c>
      <c r="D92" s="3" t="s">
        <v>1795</v>
      </c>
      <c r="E92" s="3" t="s">
        <v>1796</v>
      </c>
      <c r="F92" s="37">
        <v>0</v>
      </c>
      <c r="G92" s="3" t="s">
        <v>51</v>
      </c>
      <c r="H92" s="37">
        <v>0</v>
      </c>
      <c r="I92" s="8">
        <v>7.2801115279999991</v>
      </c>
      <c r="J92" s="37">
        <v>3.7337838862671149E-4</v>
      </c>
      <c r="K92" s="37">
        <v>1.8580991472110146E-6</v>
      </c>
      <c r="L92" s="60" t="s">
        <v>3760</v>
      </c>
    </row>
    <row r="93" spans="1:12" ht="15" x14ac:dyDescent="0.25">
      <c r="A93" s="60" t="s">
        <v>3761</v>
      </c>
      <c r="B93" s="40" t="s">
        <v>1620</v>
      </c>
      <c r="C93" s="3" t="s">
        <v>1621</v>
      </c>
      <c r="D93" s="3" t="s">
        <v>1795</v>
      </c>
      <c r="E93" s="3" t="s">
        <v>1796</v>
      </c>
      <c r="F93" s="37">
        <v>0</v>
      </c>
      <c r="G93" s="3" t="s">
        <v>51</v>
      </c>
      <c r="H93" s="37">
        <v>0</v>
      </c>
      <c r="I93" s="8">
        <v>8.3431972859999988</v>
      </c>
      <c r="J93" s="37">
        <v>4.2790135105213632E-4</v>
      </c>
      <c r="K93" s="37">
        <v>2.1294299822888442E-6</v>
      </c>
      <c r="L93" s="60" t="s">
        <v>3760</v>
      </c>
    </row>
    <row r="94" spans="1:12" ht="15" x14ac:dyDescent="0.25">
      <c r="A94" s="60" t="s">
        <v>3761</v>
      </c>
      <c r="B94" s="40" t="s">
        <v>1706</v>
      </c>
      <c r="C94" s="3" t="s">
        <v>1707</v>
      </c>
      <c r="D94" s="3" t="s">
        <v>1795</v>
      </c>
      <c r="E94" s="3" t="s">
        <v>1796</v>
      </c>
      <c r="F94" s="37">
        <v>0</v>
      </c>
      <c r="G94" s="3" t="s">
        <v>51</v>
      </c>
      <c r="H94" s="37">
        <v>0</v>
      </c>
      <c r="I94" s="8">
        <v>10.058379838000006</v>
      </c>
      <c r="J94" s="37">
        <v>5.1586869811863761E-4</v>
      </c>
      <c r="K94" s="37">
        <v>2.5671951490620454E-6</v>
      </c>
      <c r="L94" s="60" t="s">
        <v>3760</v>
      </c>
    </row>
    <row r="95" spans="1:12" ht="15" x14ac:dyDescent="0.25">
      <c r="A95" s="60" t="s">
        <v>3761</v>
      </c>
      <c r="B95" s="40" t="s">
        <v>1708</v>
      </c>
      <c r="C95" s="3" t="s">
        <v>1709</v>
      </c>
      <c r="D95" s="3" t="s">
        <v>1795</v>
      </c>
      <c r="E95" s="3" t="s">
        <v>1796</v>
      </c>
      <c r="F95" s="37">
        <v>0</v>
      </c>
      <c r="G95" s="3" t="s">
        <v>51</v>
      </c>
      <c r="H95" s="37">
        <v>0</v>
      </c>
      <c r="I95" s="8">
        <v>77.46522118999998</v>
      </c>
      <c r="J95" s="37">
        <v>3.9729940058322111E-3</v>
      </c>
      <c r="K95" s="37">
        <v>1.9771408841478892E-5</v>
      </c>
      <c r="L95" s="60" t="s">
        <v>3760</v>
      </c>
    </row>
    <row r="96" spans="1:12" ht="15" x14ac:dyDescent="0.25">
      <c r="A96" s="60" t="s">
        <v>3761</v>
      </c>
      <c r="B96" s="40" t="s">
        <v>1493</v>
      </c>
      <c r="C96" s="3" t="s">
        <v>1494</v>
      </c>
      <c r="D96" s="3" t="s">
        <v>1795</v>
      </c>
      <c r="E96" s="3" t="s">
        <v>1796</v>
      </c>
      <c r="F96" s="37">
        <v>0</v>
      </c>
      <c r="G96" s="3" t="s">
        <v>51</v>
      </c>
      <c r="H96" s="37">
        <v>0</v>
      </c>
      <c r="I96" s="8">
        <v>7.8565768359999995</v>
      </c>
      <c r="J96" s="37">
        <v>4.0294382687204724E-4</v>
      </c>
      <c r="K96" s="37">
        <v>2.0052300933609285E-6</v>
      </c>
      <c r="L96" s="60" t="s">
        <v>3760</v>
      </c>
    </row>
    <row r="97" spans="1:12" ht="15" x14ac:dyDescent="0.25">
      <c r="A97" s="60" t="s">
        <v>3761</v>
      </c>
      <c r="B97" s="40" t="s">
        <v>1530</v>
      </c>
      <c r="C97" s="3" t="s">
        <v>1531</v>
      </c>
      <c r="D97" s="3" t="s">
        <v>1795</v>
      </c>
      <c r="E97" s="3" t="s">
        <v>1796</v>
      </c>
      <c r="F97" s="37">
        <v>0</v>
      </c>
      <c r="G97" s="3" t="s">
        <v>51</v>
      </c>
      <c r="H97" s="37">
        <v>0</v>
      </c>
      <c r="I97" s="8">
        <v>32.749495503999995</v>
      </c>
      <c r="J97" s="37">
        <v>1.6796382600172237E-3</v>
      </c>
      <c r="K97" s="37">
        <v>8.3586370117451514E-6</v>
      </c>
      <c r="L97" s="60" t="s">
        <v>3760</v>
      </c>
    </row>
    <row r="98" spans="1:12" ht="15" x14ac:dyDescent="0.25">
      <c r="A98" s="60" t="s">
        <v>3761</v>
      </c>
      <c r="B98" s="40" t="s">
        <v>1767</v>
      </c>
      <c r="C98" s="3" t="s">
        <v>1768</v>
      </c>
      <c r="D98" s="3" t="s">
        <v>1795</v>
      </c>
      <c r="E98" s="3" t="s">
        <v>1796</v>
      </c>
      <c r="F98" s="37">
        <v>0</v>
      </c>
      <c r="G98" s="3" t="s">
        <v>90</v>
      </c>
      <c r="H98" s="37">
        <v>0</v>
      </c>
      <c r="I98" s="8">
        <v>67.720112148999974</v>
      </c>
      <c r="J98" s="37">
        <v>3.4731921694557042E-3</v>
      </c>
      <c r="K98" s="37">
        <v>1.7284169637942273E-5</v>
      </c>
      <c r="L98" s="60" t="s">
        <v>3760</v>
      </c>
    </row>
    <row r="99" spans="1:12" ht="17.45" customHeight="1" x14ac:dyDescent="0.2">
      <c r="A99" s="61" t="s">
        <v>3762</v>
      </c>
      <c r="B99" s="51"/>
      <c r="C99" s="41"/>
      <c r="D99" s="41"/>
      <c r="E99" s="41"/>
      <c r="F99" s="12"/>
      <c r="G99" s="41"/>
      <c r="H99" s="12"/>
      <c r="I99" s="10"/>
      <c r="J99" s="12"/>
      <c r="K99" s="12"/>
    </row>
    <row r="100" spans="1:12" ht="17.45" customHeight="1" x14ac:dyDescent="0.2">
      <c r="A100" s="61" t="s">
        <v>3762</v>
      </c>
      <c r="B100" s="30"/>
      <c r="C100" s="43"/>
      <c r="D100" s="43"/>
      <c r="E100" s="43"/>
      <c r="F100" s="44"/>
      <c r="G100" s="43"/>
      <c r="H100" s="44"/>
      <c r="I100" s="31"/>
      <c r="J100" s="44"/>
      <c r="K100" s="44"/>
    </row>
    <row r="101" spans="1:12" ht="17.45" customHeight="1" x14ac:dyDescent="0.2">
      <c r="A101" s="61" t="s">
        <v>3762</v>
      </c>
    </row>
    <row r="102" spans="1:12" x14ac:dyDescent="0.2">
      <c r="A102" s="60" t="s">
        <v>3761</v>
      </c>
      <c r="B102" s="32" t="s">
        <v>63</v>
      </c>
      <c r="C102" s="60" t="s">
        <v>3760</v>
      </c>
    </row>
    <row r="103" spans="1:12" ht="17.45" customHeight="1" x14ac:dyDescent="0.2">
      <c r="A103" s="61" t="s">
        <v>3762</v>
      </c>
    </row>
    <row r="104" spans="1:12" x14ac:dyDescent="0.2">
      <c r="A104" s="60" t="s">
        <v>3761</v>
      </c>
      <c r="B104" s="33" t="s">
        <v>64</v>
      </c>
      <c r="C104" s="60" t="s">
        <v>3760</v>
      </c>
    </row>
    <row r="105" spans="1:12" ht="17.45" customHeight="1" x14ac:dyDescent="0.2">
      <c r="A105" s="61" t="s">
        <v>3762</v>
      </c>
    </row>
    <row r="106" spans="1:12" ht="14.25" customHeight="1" x14ac:dyDescent="0.2">
      <c r="A106" s="60" t="s">
        <v>3761</v>
      </c>
      <c r="B106" s="57" t="s">
        <v>128</v>
      </c>
      <c r="C106" s="61" t="s">
        <v>3760</v>
      </c>
      <c r="D106" s="57"/>
      <c r="E106" s="57"/>
      <c r="F106" s="57"/>
      <c r="G106" s="57"/>
    </row>
    <row r="107" spans="1:12" ht="85.5" x14ac:dyDescent="0.2">
      <c r="A107" s="61" t="s">
        <v>3788</v>
      </c>
      <c r="B107" s="57"/>
      <c r="C107" s="57"/>
      <c r="D107" s="57"/>
      <c r="E107" s="57"/>
      <c r="F107" s="57"/>
      <c r="G107" s="57"/>
    </row>
    <row r="108" spans="1:12" hidden="1" x14ac:dyDescent="0.2">
      <c r="B108" s="57"/>
      <c r="C108" s="57"/>
      <c r="D108" s="57"/>
      <c r="E108" s="57"/>
      <c r="F108" s="57"/>
      <c r="G108" s="57"/>
    </row>
    <row r="109" spans="1:12" hidden="1" x14ac:dyDescent="0.2">
      <c r="B109" s="57"/>
      <c r="C109" s="57"/>
      <c r="D109" s="57"/>
      <c r="E109" s="57"/>
      <c r="F109" s="57"/>
      <c r="G109" s="57"/>
    </row>
    <row r="110" spans="1:12" hidden="1" x14ac:dyDescent="0.2">
      <c r="B110" s="57"/>
      <c r="C110" s="57"/>
      <c r="D110" s="57"/>
      <c r="E110" s="57"/>
      <c r="F110" s="57"/>
      <c r="G110" s="57"/>
    </row>
    <row r="111" spans="1:12" hidden="1" x14ac:dyDescent="0.2">
      <c r="B111" s="57"/>
      <c r="C111" s="57"/>
      <c r="D111" s="57"/>
      <c r="E111" s="57"/>
      <c r="F111" s="57"/>
      <c r="G111" s="57"/>
    </row>
    <row r="112" spans="1:12" hidden="1" x14ac:dyDescent="0.2">
      <c r="B112" s="57"/>
      <c r="C112" s="57"/>
      <c r="D112" s="57"/>
      <c r="E112" s="57"/>
      <c r="F112" s="57"/>
      <c r="G112" s="57"/>
    </row>
    <row r="113" spans="2:7" hidden="1" x14ac:dyDescent="0.2">
      <c r="B113" s="57"/>
      <c r="C113" s="57"/>
      <c r="D113" s="57"/>
      <c r="E113" s="57"/>
      <c r="F113" s="57"/>
      <c r="G113" s="57"/>
    </row>
    <row r="114" spans="2:7" hidden="1" x14ac:dyDescent="0.2">
      <c r="B114" s="57"/>
      <c r="C114" s="57"/>
      <c r="D114" s="57"/>
      <c r="E114" s="57"/>
      <c r="F114" s="57"/>
      <c r="G114" s="57"/>
    </row>
    <row r="115" spans="2:7" hidden="1" x14ac:dyDescent="0.2">
      <c r="B115" s="57"/>
      <c r="C115" s="57"/>
      <c r="D115" s="57"/>
      <c r="E115" s="57"/>
      <c r="F115" s="57"/>
      <c r="G115" s="57"/>
    </row>
    <row r="116" spans="2:7" hidden="1" x14ac:dyDescent="0.2">
      <c r="B116" s="57"/>
      <c r="C116" s="57"/>
      <c r="D116" s="57"/>
      <c r="E116" s="57"/>
      <c r="F116" s="57"/>
      <c r="G116" s="57"/>
    </row>
    <row r="117" spans="2:7" hidden="1" x14ac:dyDescent="0.2">
      <c r="B117" s="57"/>
      <c r="C117" s="57"/>
      <c r="D117" s="57"/>
      <c r="E117" s="57"/>
      <c r="F117" s="57"/>
      <c r="G117" s="57"/>
    </row>
  </sheetData>
  <hyperlinks>
    <hyperlink ref="B104" r:id="rId1" xr:uid="{00000000-0004-0000-1900-000000000000}"/>
  </hyperlinks>
  <pageMargins left="0.7" right="0.7" top="0.75" bottom="0.75" header="0.3" footer="0.3"/>
  <pageSetup paperSize="9" orientation="portrait"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codeName="גיליון27"/>
  <dimension ref="A1:E99"/>
  <sheetViews>
    <sheetView showGridLines="0" rightToLeft="1" zoomScale="80" zoomScaleNormal="80" workbookViewId="0">
      <pane ySplit="9" topLeftCell="A10" activePane="bottomLeft" state="frozen"/>
      <selection pane="bottomLeft" activeCell="F2" sqref="F2:XFD99"/>
    </sheetView>
  </sheetViews>
  <sheetFormatPr defaultColWidth="0" defaultRowHeight="14.25" zeroHeight="1" x14ac:dyDescent="0.2"/>
  <cols>
    <col min="1" max="1" width="9" customWidth="1"/>
    <col min="2" max="2" width="72.75" customWidth="1"/>
    <col min="3" max="4" width="16.25" customWidth="1"/>
    <col min="5" max="5" width="9" customWidth="1"/>
    <col min="6" max="16384" width="9" hidden="1"/>
  </cols>
  <sheetData>
    <row r="1" spans="1:5" ht="18" x14ac:dyDescent="0.25">
      <c r="A1" s="60" t="s">
        <v>3761</v>
      </c>
      <c r="B1" s="20" t="s">
        <v>36</v>
      </c>
      <c r="C1" s="20" t="s">
        <v>37</v>
      </c>
      <c r="D1" s="59" t="s">
        <v>3760</v>
      </c>
    </row>
    <row r="2" spans="1:5" ht="18" x14ac:dyDescent="0.25">
      <c r="A2" s="60" t="s">
        <v>3761</v>
      </c>
      <c r="B2" s="20" t="s">
        <v>38</v>
      </c>
      <c r="C2" s="20" t="s">
        <v>39</v>
      </c>
      <c r="D2" s="59" t="s">
        <v>3760</v>
      </c>
    </row>
    <row r="3" spans="1:5" ht="18" x14ac:dyDescent="0.25">
      <c r="A3" s="60" t="s">
        <v>3761</v>
      </c>
      <c r="B3" s="20" t="s">
        <v>40</v>
      </c>
      <c r="C3" s="20" t="s">
        <v>3748</v>
      </c>
      <c r="D3" s="59" t="s">
        <v>3760</v>
      </c>
    </row>
    <row r="4" spans="1:5" ht="18" x14ac:dyDescent="0.25">
      <c r="A4" s="60" t="s">
        <v>3761</v>
      </c>
      <c r="B4" s="20" t="s">
        <v>41</v>
      </c>
      <c r="C4" s="20">
        <v>214</v>
      </c>
      <c r="D4" s="59" t="s">
        <v>3760</v>
      </c>
    </row>
    <row r="5" spans="1:5" ht="17.45" customHeight="1" x14ac:dyDescent="0.55000000000000004">
      <c r="A5" s="61" t="s">
        <v>3762</v>
      </c>
      <c r="B5" s="24"/>
      <c r="C5" s="24"/>
      <c r="D5" s="24"/>
    </row>
    <row r="6" spans="1:5" ht="30" x14ac:dyDescent="0.2">
      <c r="A6" s="60" t="s">
        <v>3761</v>
      </c>
      <c r="B6" s="45" t="s">
        <v>3737</v>
      </c>
      <c r="C6" s="62" t="s">
        <v>3760</v>
      </c>
      <c r="D6" s="23"/>
    </row>
    <row r="7" spans="1:5" ht="30" x14ac:dyDescent="0.2">
      <c r="A7" s="60" t="s">
        <v>3761</v>
      </c>
      <c r="B7" s="45" t="s">
        <v>1852</v>
      </c>
      <c r="C7" s="25" t="s">
        <v>3618</v>
      </c>
      <c r="D7" s="25" t="s">
        <v>3738</v>
      </c>
      <c r="E7" s="60" t="s">
        <v>3760</v>
      </c>
    </row>
    <row r="8" spans="1:5" ht="15" x14ac:dyDescent="0.2">
      <c r="A8" s="60" t="s">
        <v>3761</v>
      </c>
      <c r="B8" s="65" t="s">
        <v>3761</v>
      </c>
      <c r="C8" s="47" t="s">
        <v>43</v>
      </c>
      <c r="D8" s="47" t="s">
        <v>235</v>
      </c>
      <c r="E8" s="60" t="s">
        <v>3760</v>
      </c>
    </row>
    <row r="9" spans="1:5" x14ac:dyDescent="0.2">
      <c r="A9" s="60" t="s">
        <v>3761</v>
      </c>
      <c r="B9" s="67" t="s">
        <v>3761</v>
      </c>
      <c r="C9" s="47" t="s">
        <v>45</v>
      </c>
      <c r="D9" s="47" t="s">
        <v>46</v>
      </c>
      <c r="E9" s="60" t="s">
        <v>3760</v>
      </c>
    </row>
    <row r="10" spans="1:5" ht="15" x14ac:dyDescent="0.25">
      <c r="A10" s="60" t="s">
        <v>3761</v>
      </c>
      <c r="B10" s="14" t="s">
        <v>3736</v>
      </c>
      <c r="C10" s="15">
        <v>643648.05884679989</v>
      </c>
      <c r="D10" s="68" t="s">
        <v>3760</v>
      </c>
    </row>
    <row r="11" spans="1:5" ht="15" x14ac:dyDescent="0.25">
      <c r="A11" s="60" t="s">
        <v>3761</v>
      </c>
      <c r="B11" s="6" t="s">
        <v>70</v>
      </c>
      <c r="C11" s="36">
        <v>160670.29684679993</v>
      </c>
      <c r="D11" s="70" t="s">
        <v>3760</v>
      </c>
    </row>
    <row r="12" spans="1:5" x14ac:dyDescent="0.2">
      <c r="A12" s="60" t="s">
        <v>3761</v>
      </c>
      <c r="B12" s="81" t="s">
        <v>3761</v>
      </c>
      <c r="C12" s="10">
        <v>0</v>
      </c>
      <c r="D12" s="29" t="s">
        <v>86</v>
      </c>
      <c r="E12" s="60" t="s">
        <v>3760</v>
      </c>
    </row>
    <row r="13" spans="1:5" x14ac:dyDescent="0.2">
      <c r="A13" s="60" t="s">
        <v>3761</v>
      </c>
      <c r="B13" s="40" t="s">
        <v>2030</v>
      </c>
      <c r="C13" s="10">
        <v>1194.8579999999999</v>
      </c>
      <c r="D13" s="29" t="s">
        <v>3619</v>
      </c>
      <c r="E13" s="60" t="s">
        <v>3760</v>
      </c>
    </row>
    <row r="14" spans="1:5" x14ac:dyDescent="0.2">
      <c r="A14" s="60" t="s">
        <v>3761</v>
      </c>
      <c r="B14" s="40" t="s">
        <v>2033</v>
      </c>
      <c r="C14" s="10">
        <v>552.84199999999998</v>
      </c>
      <c r="D14" s="29" t="s">
        <v>3620</v>
      </c>
      <c r="E14" s="60" t="s">
        <v>3760</v>
      </c>
    </row>
    <row r="15" spans="1:5" x14ac:dyDescent="0.2">
      <c r="A15" s="60" t="s">
        <v>3761</v>
      </c>
      <c r="B15" s="40" t="s">
        <v>2037</v>
      </c>
      <c r="C15" s="10">
        <v>22449.24</v>
      </c>
      <c r="D15" s="29" t="s">
        <v>3621</v>
      </c>
      <c r="E15" s="60" t="s">
        <v>3760</v>
      </c>
    </row>
    <row r="16" spans="1:5" x14ac:dyDescent="0.2">
      <c r="A16" s="60" t="s">
        <v>3761</v>
      </c>
      <c r="B16" s="40" t="s">
        <v>3622</v>
      </c>
      <c r="C16" s="10">
        <v>4596.0626369659994</v>
      </c>
      <c r="D16" s="29" t="s">
        <v>3623</v>
      </c>
      <c r="E16" s="60" t="s">
        <v>3760</v>
      </c>
    </row>
    <row r="17" spans="1:5" x14ac:dyDescent="0.2">
      <c r="A17" s="60" t="s">
        <v>3761</v>
      </c>
      <c r="B17" s="40" t="s">
        <v>3624</v>
      </c>
      <c r="C17" s="10">
        <v>432.6916563879999</v>
      </c>
      <c r="D17" s="29" t="s">
        <v>3625</v>
      </c>
      <c r="E17" s="60" t="s">
        <v>3760</v>
      </c>
    </row>
    <row r="18" spans="1:5" x14ac:dyDescent="0.2">
      <c r="A18" s="60" t="s">
        <v>3761</v>
      </c>
      <c r="B18" s="40" t="s">
        <v>3624</v>
      </c>
      <c r="C18" s="10">
        <v>1394.7955820989998</v>
      </c>
      <c r="D18" s="29" t="s">
        <v>3626</v>
      </c>
      <c r="E18" s="60" t="s">
        <v>3760</v>
      </c>
    </row>
    <row r="19" spans="1:5" x14ac:dyDescent="0.2">
      <c r="A19" s="60" t="s">
        <v>3761</v>
      </c>
      <c r="B19" s="40" t="s">
        <v>3627</v>
      </c>
      <c r="C19" s="10">
        <v>8.4376498229999974</v>
      </c>
      <c r="D19" s="29" t="s">
        <v>3628</v>
      </c>
      <c r="E19" s="60" t="s">
        <v>3760</v>
      </c>
    </row>
    <row r="20" spans="1:5" x14ac:dyDescent="0.2">
      <c r="A20" s="60" t="s">
        <v>3761</v>
      </c>
      <c r="B20" s="40" t="s">
        <v>3629</v>
      </c>
      <c r="C20" s="10">
        <v>15785.523847173998</v>
      </c>
      <c r="D20" s="29" t="s">
        <v>3630</v>
      </c>
      <c r="E20" s="60" t="s">
        <v>3760</v>
      </c>
    </row>
    <row r="21" spans="1:5" x14ac:dyDescent="0.2">
      <c r="A21" s="60" t="s">
        <v>3761</v>
      </c>
      <c r="B21" s="40" t="s">
        <v>3631</v>
      </c>
      <c r="C21" s="10">
        <v>2462.6541621059996</v>
      </c>
      <c r="D21" s="29" t="s">
        <v>3632</v>
      </c>
      <c r="E21" s="60" t="s">
        <v>3760</v>
      </c>
    </row>
    <row r="22" spans="1:5" x14ac:dyDescent="0.2">
      <c r="A22" s="60" t="s">
        <v>3761</v>
      </c>
      <c r="B22" s="40" t="s">
        <v>3633</v>
      </c>
      <c r="C22" s="10">
        <v>2462.6541621059996</v>
      </c>
      <c r="D22" s="29" t="s">
        <v>3632</v>
      </c>
      <c r="E22" s="60" t="s">
        <v>3760</v>
      </c>
    </row>
    <row r="23" spans="1:5" x14ac:dyDescent="0.2">
      <c r="A23" s="60" t="s">
        <v>3761</v>
      </c>
      <c r="B23" s="40" t="s">
        <v>3634</v>
      </c>
      <c r="C23" s="10">
        <v>919.21252739299985</v>
      </c>
      <c r="D23" s="29" t="s">
        <v>3635</v>
      </c>
      <c r="E23" s="60" t="s">
        <v>3760</v>
      </c>
    </row>
    <row r="24" spans="1:5" x14ac:dyDescent="0.2">
      <c r="A24" s="60" t="s">
        <v>3761</v>
      </c>
      <c r="B24" s="40" t="s">
        <v>3636</v>
      </c>
      <c r="C24" s="10">
        <v>13603.999999999998</v>
      </c>
      <c r="D24" s="29" t="s">
        <v>3637</v>
      </c>
      <c r="E24" s="60" t="s">
        <v>3760</v>
      </c>
    </row>
    <row r="25" spans="1:5" x14ac:dyDescent="0.2">
      <c r="A25" s="60" t="s">
        <v>3761</v>
      </c>
      <c r="B25" s="40" t="s">
        <v>3636</v>
      </c>
      <c r="C25" s="10">
        <v>21540.102999999996</v>
      </c>
      <c r="D25" s="29" t="s">
        <v>3638</v>
      </c>
      <c r="E25" s="60" t="s">
        <v>3760</v>
      </c>
    </row>
    <row r="26" spans="1:5" x14ac:dyDescent="0.2">
      <c r="A26" s="60" t="s">
        <v>3761</v>
      </c>
      <c r="B26" s="40" t="s">
        <v>3639</v>
      </c>
      <c r="C26" s="10">
        <v>0.98639406199999979</v>
      </c>
      <c r="D26" s="29" t="s">
        <v>3640</v>
      </c>
      <c r="E26" s="60" t="s">
        <v>3760</v>
      </c>
    </row>
    <row r="27" spans="1:5" x14ac:dyDescent="0.2">
      <c r="A27" s="60" t="s">
        <v>3761</v>
      </c>
      <c r="B27" s="40" t="s">
        <v>3641</v>
      </c>
      <c r="C27" s="10">
        <v>0.62293218599999989</v>
      </c>
      <c r="D27" s="29" t="s">
        <v>3640</v>
      </c>
      <c r="E27" s="60" t="s">
        <v>3760</v>
      </c>
    </row>
    <row r="28" spans="1:5" x14ac:dyDescent="0.2">
      <c r="A28" s="60" t="s">
        <v>3761</v>
      </c>
      <c r="B28" s="40" t="s">
        <v>3642</v>
      </c>
      <c r="C28" s="10">
        <v>8.6595415989999989</v>
      </c>
      <c r="D28" s="29" t="s">
        <v>3643</v>
      </c>
      <c r="E28" s="60" t="s">
        <v>3760</v>
      </c>
    </row>
    <row r="29" spans="1:5" x14ac:dyDescent="0.2">
      <c r="A29" s="60" t="s">
        <v>3761</v>
      </c>
      <c r="B29" s="40" t="s">
        <v>3642</v>
      </c>
      <c r="C29" s="10">
        <v>1516.4715037429999</v>
      </c>
      <c r="D29" s="29" t="s">
        <v>3644</v>
      </c>
      <c r="E29" s="60" t="s">
        <v>3760</v>
      </c>
    </row>
    <row r="30" spans="1:5" x14ac:dyDescent="0.2">
      <c r="A30" s="60" t="s">
        <v>3761</v>
      </c>
      <c r="B30" s="40" t="s">
        <v>3645</v>
      </c>
      <c r="C30" s="10">
        <v>4548.7796346799996</v>
      </c>
      <c r="D30" s="29" t="s">
        <v>3646</v>
      </c>
      <c r="E30" s="60" t="s">
        <v>3760</v>
      </c>
    </row>
    <row r="31" spans="1:5" x14ac:dyDescent="0.2">
      <c r="A31" s="60" t="s">
        <v>3761</v>
      </c>
      <c r="B31" s="40" t="s">
        <v>3647</v>
      </c>
      <c r="C31" s="10">
        <v>506.34068790899994</v>
      </c>
      <c r="D31" s="29" t="s">
        <v>3630</v>
      </c>
      <c r="E31" s="60" t="s">
        <v>3760</v>
      </c>
    </row>
    <row r="32" spans="1:5" x14ac:dyDescent="0.2">
      <c r="A32" s="60" t="s">
        <v>3761</v>
      </c>
      <c r="B32" s="40" t="s">
        <v>3648</v>
      </c>
      <c r="C32" s="10">
        <v>45.613189191999993</v>
      </c>
      <c r="D32" s="29" t="s">
        <v>3649</v>
      </c>
      <c r="E32" s="60" t="s">
        <v>3760</v>
      </c>
    </row>
    <row r="33" spans="1:5" x14ac:dyDescent="0.2">
      <c r="A33" s="60" t="s">
        <v>3761</v>
      </c>
      <c r="B33" s="40" t="s">
        <v>3648</v>
      </c>
      <c r="C33" s="10">
        <v>1371.3612324339997</v>
      </c>
      <c r="D33" s="29" t="s">
        <v>3650</v>
      </c>
      <c r="E33" s="60" t="s">
        <v>3760</v>
      </c>
    </row>
    <row r="34" spans="1:5" x14ac:dyDescent="0.2">
      <c r="A34" s="60" t="s">
        <v>3761</v>
      </c>
      <c r="B34" s="40" t="s">
        <v>3651</v>
      </c>
      <c r="C34" s="10">
        <v>7139.3230777749986</v>
      </c>
      <c r="D34" s="29" t="s">
        <v>3652</v>
      </c>
      <c r="E34" s="60" t="s">
        <v>3760</v>
      </c>
    </row>
    <row r="35" spans="1:5" x14ac:dyDescent="0.2">
      <c r="A35" s="60" t="s">
        <v>3761</v>
      </c>
      <c r="B35" s="40" t="s">
        <v>3651</v>
      </c>
      <c r="C35" s="10">
        <v>38.671333275999991</v>
      </c>
      <c r="D35" s="29" t="s">
        <v>3653</v>
      </c>
      <c r="E35" s="60" t="s">
        <v>3760</v>
      </c>
    </row>
    <row r="36" spans="1:5" x14ac:dyDescent="0.2">
      <c r="A36" s="60" t="s">
        <v>3761</v>
      </c>
      <c r="B36" s="40" t="s">
        <v>3654</v>
      </c>
      <c r="C36" s="10">
        <v>1364.4823009699996</v>
      </c>
      <c r="D36" s="29" t="s">
        <v>3655</v>
      </c>
      <c r="E36" s="60" t="s">
        <v>3760</v>
      </c>
    </row>
    <row r="37" spans="1:5" x14ac:dyDescent="0.2">
      <c r="A37" s="60" t="s">
        <v>3761</v>
      </c>
      <c r="B37" s="40" t="s">
        <v>3656</v>
      </c>
      <c r="C37" s="10">
        <v>6281.285603852999</v>
      </c>
      <c r="D37" s="29" t="s">
        <v>3657</v>
      </c>
      <c r="E37" s="60" t="s">
        <v>3760</v>
      </c>
    </row>
    <row r="38" spans="1:5" x14ac:dyDescent="0.2">
      <c r="A38" s="60" t="s">
        <v>3761</v>
      </c>
      <c r="B38" s="40" t="s">
        <v>3658</v>
      </c>
      <c r="C38" s="10">
        <v>115.60790818199999</v>
      </c>
      <c r="D38" s="29" t="s">
        <v>3659</v>
      </c>
      <c r="E38" s="60" t="s">
        <v>3760</v>
      </c>
    </row>
    <row r="39" spans="1:5" x14ac:dyDescent="0.2">
      <c r="A39" s="60" t="s">
        <v>3761</v>
      </c>
      <c r="B39" s="40" t="s">
        <v>3660</v>
      </c>
      <c r="C39" s="10">
        <v>381.44757735099995</v>
      </c>
      <c r="D39" s="29" t="s">
        <v>3661</v>
      </c>
      <c r="E39" s="60" t="s">
        <v>3760</v>
      </c>
    </row>
    <row r="40" spans="1:5" x14ac:dyDescent="0.2">
      <c r="A40" s="60" t="s">
        <v>3761</v>
      </c>
      <c r="B40" s="40" t="s">
        <v>3662</v>
      </c>
      <c r="C40" s="10">
        <v>3698.8165397489993</v>
      </c>
      <c r="D40" s="29" t="s">
        <v>3663</v>
      </c>
      <c r="E40" s="60" t="s">
        <v>3760</v>
      </c>
    </row>
    <row r="41" spans="1:5" x14ac:dyDescent="0.2">
      <c r="A41" s="60" t="s">
        <v>3761</v>
      </c>
      <c r="B41" s="40" t="s">
        <v>3662</v>
      </c>
      <c r="C41" s="10">
        <v>37.409022372999992</v>
      </c>
      <c r="D41" s="29" t="s">
        <v>3664</v>
      </c>
      <c r="E41" s="60" t="s">
        <v>3760</v>
      </c>
    </row>
    <row r="42" spans="1:5" x14ac:dyDescent="0.2">
      <c r="A42" s="60" t="s">
        <v>3761</v>
      </c>
      <c r="B42" s="40" t="s">
        <v>3665</v>
      </c>
      <c r="C42" s="10">
        <v>319.76099659099992</v>
      </c>
      <c r="D42" s="29" t="s">
        <v>3666</v>
      </c>
      <c r="E42" s="60" t="s">
        <v>3760</v>
      </c>
    </row>
    <row r="43" spans="1:5" x14ac:dyDescent="0.2">
      <c r="A43" s="60" t="s">
        <v>3761</v>
      </c>
      <c r="B43" s="40" t="s">
        <v>3667</v>
      </c>
      <c r="C43" s="10">
        <v>0.60246658299999989</v>
      </c>
      <c r="D43" s="29" t="s">
        <v>3668</v>
      </c>
      <c r="E43" s="60" t="s">
        <v>3760</v>
      </c>
    </row>
    <row r="44" spans="1:5" x14ac:dyDescent="0.2">
      <c r="A44" s="60" t="s">
        <v>3761</v>
      </c>
      <c r="B44" s="40" t="s">
        <v>3667</v>
      </c>
      <c r="C44" s="10">
        <v>26.327222761999998</v>
      </c>
      <c r="D44" s="29" t="s">
        <v>3669</v>
      </c>
      <c r="E44" s="60" t="s">
        <v>3760</v>
      </c>
    </row>
    <row r="45" spans="1:5" x14ac:dyDescent="0.2">
      <c r="A45" s="60" t="s">
        <v>3761</v>
      </c>
      <c r="B45" s="40" t="s">
        <v>3670</v>
      </c>
      <c r="C45" s="10">
        <v>196.55049546299998</v>
      </c>
      <c r="D45" s="29" t="s">
        <v>3671</v>
      </c>
      <c r="E45" s="60" t="s">
        <v>3760</v>
      </c>
    </row>
    <row r="46" spans="1:5" x14ac:dyDescent="0.2">
      <c r="A46" s="60" t="s">
        <v>3761</v>
      </c>
      <c r="B46" s="40" t="s">
        <v>3670</v>
      </c>
      <c r="C46" s="10">
        <v>3.9428051679999996</v>
      </c>
      <c r="D46" s="29" t="s">
        <v>3672</v>
      </c>
      <c r="E46" s="60" t="s">
        <v>3760</v>
      </c>
    </row>
    <row r="47" spans="1:5" x14ac:dyDescent="0.2">
      <c r="A47" s="60" t="s">
        <v>3761</v>
      </c>
      <c r="B47" s="40" t="s">
        <v>3673</v>
      </c>
      <c r="C47" s="10">
        <v>1544.8468608009996</v>
      </c>
      <c r="D47" s="29" t="s">
        <v>3674</v>
      </c>
      <c r="E47" s="60" t="s">
        <v>3760</v>
      </c>
    </row>
    <row r="48" spans="1:5" x14ac:dyDescent="0.2">
      <c r="A48" s="60" t="s">
        <v>3761</v>
      </c>
      <c r="B48" s="40" t="s">
        <v>3675</v>
      </c>
      <c r="C48" s="10">
        <v>29.709015454999996</v>
      </c>
      <c r="D48" s="29" t="s">
        <v>3676</v>
      </c>
      <c r="E48" s="60" t="s">
        <v>3760</v>
      </c>
    </row>
    <row r="49" spans="1:5" x14ac:dyDescent="0.2">
      <c r="A49" s="60" t="s">
        <v>3761</v>
      </c>
      <c r="B49" s="40" t="s">
        <v>3675</v>
      </c>
      <c r="C49" s="10">
        <v>1263.2775437529999</v>
      </c>
      <c r="D49" s="29" t="s">
        <v>3677</v>
      </c>
      <c r="E49" s="60" t="s">
        <v>3760</v>
      </c>
    </row>
    <row r="50" spans="1:5" x14ac:dyDescent="0.2">
      <c r="A50" s="60" t="s">
        <v>3761</v>
      </c>
      <c r="B50" s="40" t="s">
        <v>3675</v>
      </c>
      <c r="C50" s="10">
        <v>124.70668070899998</v>
      </c>
      <c r="D50" s="29" t="s">
        <v>3678</v>
      </c>
      <c r="E50" s="60" t="s">
        <v>3760</v>
      </c>
    </row>
    <row r="51" spans="1:5" x14ac:dyDescent="0.2">
      <c r="A51" s="60" t="s">
        <v>3761</v>
      </c>
      <c r="B51" s="40" t="s">
        <v>3679</v>
      </c>
      <c r="C51" s="10">
        <v>1514.8815969869997</v>
      </c>
      <c r="D51" s="29" t="s">
        <v>3680</v>
      </c>
      <c r="E51" s="60" t="s">
        <v>3760</v>
      </c>
    </row>
    <row r="52" spans="1:5" x14ac:dyDescent="0.2">
      <c r="A52" s="60" t="s">
        <v>3761</v>
      </c>
      <c r="B52" s="40" t="s">
        <v>3681</v>
      </c>
      <c r="C52" s="10">
        <v>5634.078316918999</v>
      </c>
      <c r="D52" s="29" t="s">
        <v>3682</v>
      </c>
      <c r="E52" s="60" t="s">
        <v>3760</v>
      </c>
    </row>
    <row r="53" spans="1:5" x14ac:dyDescent="0.2">
      <c r="A53" s="60" t="s">
        <v>3761</v>
      </c>
      <c r="B53" s="40" t="s">
        <v>3681</v>
      </c>
      <c r="C53" s="10">
        <v>66.08402848599998</v>
      </c>
      <c r="D53" s="29" t="s">
        <v>3683</v>
      </c>
      <c r="E53" s="60" t="s">
        <v>3760</v>
      </c>
    </row>
    <row r="54" spans="1:5" x14ac:dyDescent="0.2">
      <c r="A54" s="60" t="s">
        <v>3761</v>
      </c>
      <c r="B54" s="40" t="s">
        <v>3684</v>
      </c>
      <c r="C54" s="10">
        <v>10.532177163999998</v>
      </c>
      <c r="D54" s="29" t="s">
        <v>3685</v>
      </c>
      <c r="E54" s="60" t="s">
        <v>3760</v>
      </c>
    </row>
    <row r="55" spans="1:5" x14ac:dyDescent="0.2">
      <c r="A55" s="60" t="s">
        <v>3761</v>
      </c>
      <c r="B55" s="40" t="s">
        <v>3686</v>
      </c>
      <c r="C55" s="10">
        <v>26.005056187999994</v>
      </c>
      <c r="D55" s="29" t="s">
        <v>3687</v>
      </c>
      <c r="E55" s="60" t="s">
        <v>3760</v>
      </c>
    </row>
    <row r="56" spans="1:5" x14ac:dyDescent="0.2">
      <c r="A56" s="60" t="s">
        <v>3761</v>
      </c>
      <c r="B56" s="40" t="s">
        <v>3688</v>
      </c>
      <c r="C56" s="10">
        <v>6253.9676472089986</v>
      </c>
      <c r="D56" s="29" t="s">
        <v>3689</v>
      </c>
      <c r="E56" s="60" t="s">
        <v>3760</v>
      </c>
    </row>
    <row r="57" spans="1:5" x14ac:dyDescent="0.2">
      <c r="A57" s="60" t="s">
        <v>3761</v>
      </c>
      <c r="B57" s="40" t="s">
        <v>3690</v>
      </c>
      <c r="C57" s="10">
        <v>0.44112423899999992</v>
      </c>
      <c r="D57" s="29" t="s">
        <v>3668</v>
      </c>
      <c r="E57" s="60" t="s">
        <v>3760</v>
      </c>
    </row>
    <row r="58" spans="1:5" x14ac:dyDescent="0.2">
      <c r="A58" s="60" t="s">
        <v>3761</v>
      </c>
      <c r="B58" s="40" t="s">
        <v>3690</v>
      </c>
      <c r="C58" s="10">
        <v>21.036109344999996</v>
      </c>
      <c r="D58" s="29" t="s">
        <v>3691</v>
      </c>
      <c r="E58" s="60" t="s">
        <v>3760</v>
      </c>
    </row>
    <row r="59" spans="1:5" x14ac:dyDescent="0.2">
      <c r="A59" s="60" t="s">
        <v>3761</v>
      </c>
      <c r="B59" s="40" t="s">
        <v>3692</v>
      </c>
      <c r="C59" s="10">
        <v>2925.5588193429999</v>
      </c>
      <c r="D59" s="29" t="s">
        <v>3693</v>
      </c>
      <c r="E59" s="60" t="s">
        <v>3760</v>
      </c>
    </row>
    <row r="60" spans="1:5" x14ac:dyDescent="0.2">
      <c r="A60" s="60" t="s">
        <v>3761</v>
      </c>
      <c r="B60" s="40" t="s">
        <v>3694</v>
      </c>
      <c r="C60" s="10">
        <v>0.19204329999999997</v>
      </c>
      <c r="D60" s="29" t="s">
        <v>3668</v>
      </c>
      <c r="E60" s="60" t="s">
        <v>3760</v>
      </c>
    </row>
    <row r="61" spans="1:5" x14ac:dyDescent="0.2">
      <c r="A61" s="60" t="s">
        <v>3761</v>
      </c>
      <c r="B61" s="40" t="s">
        <v>3694</v>
      </c>
      <c r="C61" s="10">
        <v>8.2827750909999978</v>
      </c>
      <c r="D61" s="29" t="s">
        <v>3695</v>
      </c>
      <c r="E61" s="60" t="s">
        <v>3760</v>
      </c>
    </row>
    <row r="62" spans="1:5" x14ac:dyDescent="0.2">
      <c r="A62" s="60" t="s">
        <v>3761</v>
      </c>
      <c r="B62" s="40" t="s">
        <v>3696</v>
      </c>
      <c r="C62" s="10">
        <v>668.3335260949998</v>
      </c>
      <c r="D62" s="29" t="s">
        <v>3697</v>
      </c>
      <c r="E62" s="60" t="s">
        <v>3760</v>
      </c>
    </row>
    <row r="63" spans="1:5" x14ac:dyDescent="0.2">
      <c r="A63" s="60" t="s">
        <v>3761</v>
      </c>
      <c r="B63" s="40" t="s">
        <v>3698</v>
      </c>
      <c r="C63" s="10">
        <v>407.68927496699996</v>
      </c>
      <c r="D63" s="29" t="s">
        <v>3699</v>
      </c>
      <c r="E63" s="60" t="s">
        <v>3760</v>
      </c>
    </row>
    <row r="64" spans="1:5" x14ac:dyDescent="0.2">
      <c r="A64" s="60" t="s">
        <v>3761</v>
      </c>
      <c r="B64" s="40" t="s">
        <v>3700</v>
      </c>
      <c r="C64" s="10">
        <v>433.01330078499996</v>
      </c>
      <c r="D64" s="29" t="s">
        <v>3701</v>
      </c>
      <c r="E64" s="60" t="s">
        <v>3760</v>
      </c>
    </row>
    <row r="65" spans="1:5" x14ac:dyDescent="0.2">
      <c r="A65" s="60" t="s">
        <v>3761</v>
      </c>
      <c r="B65" s="40" t="s">
        <v>3700</v>
      </c>
      <c r="C65" s="10">
        <v>10714.854332112998</v>
      </c>
      <c r="D65" s="29" t="s">
        <v>3702</v>
      </c>
      <c r="E65" s="60" t="s">
        <v>3760</v>
      </c>
    </row>
    <row r="66" spans="1:5" x14ac:dyDescent="0.2">
      <c r="A66" s="60" t="s">
        <v>3761</v>
      </c>
      <c r="B66" s="40" t="s">
        <v>3700</v>
      </c>
      <c r="C66" s="10">
        <v>1637.9001930169998</v>
      </c>
      <c r="D66" s="29" t="s">
        <v>3703</v>
      </c>
      <c r="E66" s="60" t="s">
        <v>3760</v>
      </c>
    </row>
    <row r="67" spans="1:5" x14ac:dyDescent="0.2">
      <c r="A67" s="60" t="s">
        <v>3761</v>
      </c>
      <c r="B67" s="40" t="s">
        <v>3704</v>
      </c>
      <c r="C67" s="10">
        <v>132.06956109099997</v>
      </c>
      <c r="D67" s="29" t="s">
        <v>3705</v>
      </c>
      <c r="E67" s="60" t="s">
        <v>3760</v>
      </c>
    </row>
    <row r="68" spans="1:5" x14ac:dyDescent="0.2">
      <c r="A68" s="60" t="s">
        <v>3761</v>
      </c>
      <c r="B68" s="40" t="s">
        <v>3706</v>
      </c>
      <c r="C68" s="10">
        <v>3529.9537512349993</v>
      </c>
      <c r="D68" s="29" t="s">
        <v>3638</v>
      </c>
      <c r="E68" s="60" t="s">
        <v>3760</v>
      </c>
    </row>
    <row r="69" spans="1:5" x14ac:dyDescent="0.2">
      <c r="A69" s="60" t="s">
        <v>3761</v>
      </c>
      <c r="B69" s="40" t="s">
        <v>3707</v>
      </c>
      <c r="C69" s="10">
        <v>2624.3356391719994</v>
      </c>
      <c r="D69" s="29" t="s">
        <v>3708</v>
      </c>
      <c r="E69" s="60" t="s">
        <v>3760</v>
      </c>
    </row>
    <row r="70" spans="1:5" x14ac:dyDescent="0.2">
      <c r="A70" s="60" t="s">
        <v>3761</v>
      </c>
      <c r="B70" s="40" t="s">
        <v>3709</v>
      </c>
      <c r="C70" s="10">
        <v>8.7466700179999997</v>
      </c>
      <c r="D70" s="29" t="s">
        <v>3710</v>
      </c>
      <c r="E70" s="60" t="s">
        <v>3760</v>
      </c>
    </row>
    <row r="71" spans="1:5" x14ac:dyDescent="0.2">
      <c r="A71" s="60" t="s">
        <v>3761</v>
      </c>
      <c r="B71" s="40" t="s">
        <v>3709</v>
      </c>
      <c r="C71" s="10">
        <v>337.13096194199994</v>
      </c>
      <c r="D71" s="29" t="s">
        <v>3711</v>
      </c>
      <c r="E71" s="60" t="s">
        <v>3760</v>
      </c>
    </row>
    <row r="72" spans="1:5" x14ac:dyDescent="0.2">
      <c r="A72" s="60" t="s">
        <v>3761</v>
      </c>
      <c r="B72" s="40" t="s">
        <v>3712</v>
      </c>
      <c r="C72" s="10">
        <v>34.443671689999995</v>
      </c>
      <c r="D72" s="29" t="s">
        <v>3713</v>
      </c>
      <c r="E72" s="60" t="s">
        <v>3760</v>
      </c>
    </row>
    <row r="73" spans="1:5" x14ac:dyDescent="0.2">
      <c r="A73" s="60" t="s">
        <v>3761</v>
      </c>
      <c r="B73" s="40" t="s">
        <v>3714</v>
      </c>
      <c r="C73" s="10">
        <v>3573.2315443849998</v>
      </c>
      <c r="D73" s="29" t="s">
        <v>3715</v>
      </c>
      <c r="E73" s="60" t="s">
        <v>3760</v>
      </c>
    </row>
    <row r="74" spans="1:5" x14ac:dyDescent="0.2">
      <c r="A74" s="60" t="s">
        <v>3761</v>
      </c>
      <c r="B74" s="40" t="s">
        <v>3488</v>
      </c>
      <c r="C74" s="10">
        <v>2138.8569353449993</v>
      </c>
      <c r="D74" s="29" t="s">
        <v>3716</v>
      </c>
      <c r="E74" s="60" t="s">
        <v>3760</v>
      </c>
    </row>
    <row r="75" spans="1:5" ht="15" x14ac:dyDescent="0.25">
      <c r="A75" s="60" t="s">
        <v>3761</v>
      </c>
      <c r="B75" s="13" t="s">
        <v>108</v>
      </c>
      <c r="C75" s="8">
        <v>482977.76199999993</v>
      </c>
      <c r="D75" s="72" t="s">
        <v>3760</v>
      </c>
    </row>
    <row r="76" spans="1:5" x14ac:dyDescent="0.2">
      <c r="A76" s="60" t="s">
        <v>3761</v>
      </c>
      <c r="B76" s="81" t="s">
        <v>3761</v>
      </c>
      <c r="C76" s="10">
        <v>0</v>
      </c>
      <c r="D76" s="29" t="s">
        <v>86</v>
      </c>
      <c r="E76" s="60" t="s">
        <v>3760</v>
      </c>
    </row>
    <row r="77" spans="1:5" x14ac:dyDescent="0.2">
      <c r="A77" s="60" t="s">
        <v>3761</v>
      </c>
      <c r="B77" s="40" t="s">
        <v>2041</v>
      </c>
      <c r="C77" s="10">
        <v>24045.477999999999</v>
      </c>
      <c r="D77" s="29" t="s">
        <v>3717</v>
      </c>
      <c r="E77" s="60" t="s">
        <v>3760</v>
      </c>
    </row>
    <row r="78" spans="1:5" x14ac:dyDescent="0.2">
      <c r="A78" s="60" t="s">
        <v>3761</v>
      </c>
      <c r="B78" s="40" t="s">
        <v>3718</v>
      </c>
      <c r="C78" s="10">
        <v>3461.5360000000001</v>
      </c>
      <c r="D78" s="29" t="s">
        <v>3719</v>
      </c>
      <c r="E78" s="60" t="s">
        <v>3760</v>
      </c>
    </row>
    <row r="79" spans="1:5" x14ac:dyDescent="0.2">
      <c r="A79" s="60" t="s">
        <v>3761</v>
      </c>
      <c r="B79" s="40" t="s">
        <v>3720</v>
      </c>
      <c r="C79" s="10">
        <v>17802.186000000002</v>
      </c>
      <c r="D79" s="29" t="s">
        <v>3719</v>
      </c>
      <c r="E79" s="60" t="s">
        <v>3760</v>
      </c>
    </row>
    <row r="80" spans="1:5" x14ac:dyDescent="0.2">
      <c r="A80" s="60" t="s">
        <v>3761</v>
      </c>
      <c r="B80" s="40" t="s">
        <v>3721</v>
      </c>
      <c r="C80" s="10">
        <v>3461.5360000000001</v>
      </c>
      <c r="D80" s="29" t="s">
        <v>3719</v>
      </c>
      <c r="E80" s="60" t="s">
        <v>3760</v>
      </c>
    </row>
    <row r="81" spans="1:5" x14ac:dyDescent="0.2">
      <c r="A81" s="60" t="s">
        <v>3761</v>
      </c>
      <c r="B81" s="40" t="s">
        <v>3722</v>
      </c>
      <c r="C81" s="10">
        <v>37347.194000000003</v>
      </c>
      <c r="D81" s="29" t="s">
        <v>3723</v>
      </c>
      <c r="E81" s="60" t="s">
        <v>3760</v>
      </c>
    </row>
    <row r="82" spans="1:5" x14ac:dyDescent="0.2">
      <c r="A82" s="60" t="s">
        <v>3761</v>
      </c>
      <c r="B82" s="40" t="s">
        <v>2044</v>
      </c>
      <c r="C82" s="10">
        <v>75544.437999999995</v>
      </c>
      <c r="D82" s="29" t="s">
        <v>3724</v>
      </c>
      <c r="E82" s="60" t="s">
        <v>3760</v>
      </c>
    </row>
    <row r="83" spans="1:5" x14ac:dyDescent="0.2">
      <c r="A83" s="60" t="s">
        <v>3761</v>
      </c>
      <c r="B83" s="40" t="s">
        <v>2046</v>
      </c>
      <c r="C83" s="10">
        <v>45798.595000000001</v>
      </c>
      <c r="D83" s="29" t="s">
        <v>3725</v>
      </c>
      <c r="E83" s="60" t="s">
        <v>3760</v>
      </c>
    </row>
    <row r="84" spans="1:5" x14ac:dyDescent="0.2">
      <c r="A84" s="60" t="s">
        <v>3761</v>
      </c>
      <c r="B84" s="40" t="s">
        <v>2048</v>
      </c>
      <c r="C84" s="10">
        <v>12486.579</v>
      </c>
      <c r="D84" s="29" t="s">
        <v>3726</v>
      </c>
      <c r="E84" s="60" t="s">
        <v>3760</v>
      </c>
    </row>
    <row r="85" spans="1:5" x14ac:dyDescent="0.2">
      <c r="A85" s="60" t="s">
        <v>3761</v>
      </c>
      <c r="B85" s="40" t="s">
        <v>3727</v>
      </c>
      <c r="C85" s="10">
        <v>60645.764000000003</v>
      </c>
      <c r="D85" s="29" t="s">
        <v>3728</v>
      </c>
      <c r="E85" s="60" t="s">
        <v>3760</v>
      </c>
    </row>
    <row r="86" spans="1:5" x14ac:dyDescent="0.2">
      <c r="A86" s="60" t="s">
        <v>3761</v>
      </c>
      <c r="B86" s="40" t="s">
        <v>2051</v>
      </c>
      <c r="C86" s="10">
        <v>26560.63</v>
      </c>
      <c r="D86" s="29" t="s">
        <v>3729</v>
      </c>
      <c r="E86" s="60" t="s">
        <v>3760</v>
      </c>
    </row>
    <row r="87" spans="1:5" x14ac:dyDescent="0.2">
      <c r="A87" s="60" t="s">
        <v>3761</v>
      </c>
      <c r="B87" s="40" t="s">
        <v>2053</v>
      </c>
      <c r="C87" s="10">
        <v>23327.776000000002</v>
      </c>
      <c r="D87" s="29" t="s">
        <v>3730</v>
      </c>
      <c r="E87" s="60" t="s">
        <v>3760</v>
      </c>
    </row>
    <row r="88" spans="1:5" x14ac:dyDescent="0.2">
      <c r="A88" s="60" t="s">
        <v>3761</v>
      </c>
      <c r="B88" s="40" t="s">
        <v>2056</v>
      </c>
      <c r="C88" s="10">
        <v>11049.382</v>
      </c>
      <c r="D88" s="29" t="s">
        <v>3731</v>
      </c>
      <c r="E88" s="60" t="s">
        <v>3760</v>
      </c>
    </row>
    <row r="89" spans="1:5" x14ac:dyDescent="0.2">
      <c r="A89" s="60" t="s">
        <v>3761</v>
      </c>
      <c r="B89" s="40" t="s">
        <v>3732</v>
      </c>
      <c r="C89" s="10">
        <v>9846.9419999999991</v>
      </c>
      <c r="D89" s="29" t="s">
        <v>3733</v>
      </c>
      <c r="E89" s="60" t="s">
        <v>3760</v>
      </c>
    </row>
    <row r="90" spans="1:5" x14ac:dyDescent="0.2">
      <c r="A90" s="60" t="s">
        <v>3761</v>
      </c>
      <c r="B90" s="40" t="s">
        <v>2059</v>
      </c>
      <c r="C90" s="10">
        <v>84050.646999999997</v>
      </c>
      <c r="D90" s="29" t="s">
        <v>3729</v>
      </c>
      <c r="E90" s="60" t="s">
        <v>3760</v>
      </c>
    </row>
    <row r="91" spans="1:5" x14ac:dyDescent="0.2">
      <c r="A91" s="60" t="s">
        <v>3761</v>
      </c>
      <c r="B91" s="40" t="s">
        <v>2062</v>
      </c>
      <c r="C91" s="10">
        <v>19004.044000000002</v>
      </c>
      <c r="D91" s="29" t="s">
        <v>3734</v>
      </c>
      <c r="E91" s="60" t="s">
        <v>3760</v>
      </c>
    </row>
    <row r="92" spans="1:5" x14ac:dyDescent="0.2">
      <c r="A92" s="60" t="s">
        <v>3761</v>
      </c>
      <c r="B92" s="40" t="s">
        <v>2065</v>
      </c>
      <c r="C92" s="10">
        <v>5929.9840000000004</v>
      </c>
      <c r="D92" s="29" t="s">
        <v>3735</v>
      </c>
      <c r="E92" s="60" t="s">
        <v>3760</v>
      </c>
    </row>
    <row r="93" spans="1:5" x14ac:dyDescent="0.2">
      <c r="A93" s="60" t="s">
        <v>3761</v>
      </c>
      <c r="B93" s="40" t="s">
        <v>2067</v>
      </c>
      <c r="C93" s="10">
        <v>22615.050999999999</v>
      </c>
      <c r="D93" s="29" t="s">
        <v>3735</v>
      </c>
      <c r="E93" s="60" t="s">
        <v>3760</v>
      </c>
    </row>
    <row r="94" spans="1:5" ht="17.45" customHeight="1" x14ac:dyDescent="0.2">
      <c r="A94" s="61" t="s">
        <v>3762</v>
      </c>
      <c r="B94" s="30"/>
      <c r="C94" s="44"/>
      <c r="D94" s="43"/>
    </row>
    <row r="95" spans="1:5" ht="17.45" customHeight="1" x14ac:dyDescent="0.2">
      <c r="A95" s="61" t="s">
        <v>3762</v>
      </c>
    </row>
    <row r="96" spans="1:5" x14ac:dyDescent="0.2">
      <c r="A96" s="60" t="s">
        <v>3761</v>
      </c>
      <c r="B96" s="32" t="s">
        <v>63</v>
      </c>
      <c r="C96" s="60" t="s">
        <v>3760</v>
      </c>
    </row>
    <row r="97" spans="1:3" ht="17.45" customHeight="1" x14ac:dyDescent="0.2">
      <c r="A97" s="61" t="s">
        <v>3762</v>
      </c>
    </row>
    <row r="98" spans="1:3" x14ac:dyDescent="0.2">
      <c r="A98" s="60" t="s">
        <v>3761</v>
      </c>
      <c r="B98" s="33" t="s">
        <v>64</v>
      </c>
      <c r="C98" s="60" t="s">
        <v>3760</v>
      </c>
    </row>
    <row r="99" spans="1:3" ht="85.5" x14ac:dyDescent="0.2">
      <c r="A99" s="61" t="s">
        <v>3789</v>
      </c>
    </row>
  </sheetData>
  <hyperlinks>
    <hyperlink ref="B98" r:id="rId1" xr:uid="{00000000-0004-0000-1A00-000000000000}"/>
  </hyperlinks>
  <pageMargins left="0.7" right="0.7" top="0.75" bottom="0.75" header="0.3" footer="0.3"/>
  <pageSetup paperSize="9" orientation="portrait"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codeName="גיליון28"/>
  <dimension ref="A1:Q48"/>
  <sheetViews>
    <sheetView showGridLines="0" rightToLeft="1" zoomScale="80" zoomScaleNormal="80" workbookViewId="0">
      <pane ySplit="9" topLeftCell="A10" activePane="bottomLeft" state="frozen"/>
      <selection pane="bottomLeft" activeCell="R2" sqref="R2:XFD38"/>
    </sheetView>
  </sheetViews>
  <sheetFormatPr defaultColWidth="0" defaultRowHeight="14.25" zeroHeight="1" x14ac:dyDescent="0.2"/>
  <cols>
    <col min="1" max="1" width="9" customWidth="1"/>
    <col min="2" max="2" width="43.625" bestFit="1" customWidth="1"/>
    <col min="3" max="3" width="28" bestFit="1" customWidth="1"/>
    <col min="4" max="16" width="16.25" customWidth="1"/>
    <col min="17" max="17" width="9" customWidth="1"/>
    <col min="18" max="16384" width="9" hidden="1"/>
  </cols>
  <sheetData>
    <row r="1" spans="1:17" ht="18" x14ac:dyDescent="0.25">
      <c r="A1" s="60" t="s">
        <v>3761</v>
      </c>
      <c r="B1" s="20" t="s">
        <v>36</v>
      </c>
      <c r="C1" s="20" t="s">
        <v>37</v>
      </c>
      <c r="D1" s="59" t="s">
        <v>3760</v>
      </c>
      <c r="E1" s="21"/>
      <c r="F1" s="21"/>
      <c r="G1" s="21"/>
      <c r="H1" s="21"/>
      <c r="I1" s="21"/>
      <c r="J1" s="21"/>
      <c r="K1" s="21"/>
      <c r="L1" s="21"/>
      <c r="M1" s="21"/>
      <c r="N1" s="21"/>
      <c r="O1" s="21"/>
      <c r="P1" s="21"/>
    </row>
    <row r="2" spans="1:17" ht="18" x14ac:dyDescent="0.25">
      <c r="A2" s="60" t="s">
        <v>3761</v>
      </c>
      <c r="B2" s="20" t="s">
        <v>38</v>
      </c>
      <c r="C2" s="20" t="s">
        <v>39</v>
      </c>
      <c r="D2" s="59" t="s">
        <v>3760</v>
      </c>
      <c r="E2" s="21"/>
      <c r="F2" s="21"/>
      <c r="G2" s="21"/>
      <c r="H2" s="21"/>
      <c r="I2" s="21"/>
      <c r="J2" s="21"/>
      <c r="K2" s="21"/>
      <c r="L2" s="21"/>
      <c r="M2" s="21"/>
      <c r="N2" s="21"/>
      <c r="O2" s="21"/>
      <c r="P2" s="21"/>
    </row>
    <row r="3" spans="1:17" ht="18" x14ac:dyDescent="0.25">
      <c r="A3" s="60" t="s">
        <v>3761</v>
      </c>
      <c r="B3" s="20" t="s">
        <v>40</v>
      </c>
      <c r="C3" s="20" t="s">
        <v>3748</v>
      </c>
      <c r="D3" s="59" t="s">
        <v>3760</v>
      </c>
      <c r="E3" s="21"/>
      <c r="F3" s="21"/>
      <c r="G3" s="21"/>
      <c r="H3" s="21"/>
      <c r="I3" s="21"/>
      <c r="J3" s="21"/>
      <c r="K3" s="21"/>
      <c r="L3" s="21"/>
      <c r="M3" s="21"/>
      <c r="N3" s="21"/>
      <c r="O3" s="21"/>
      <c r="P3" s="21"/>
    </row>
    <row r="4" spans="1:17" ht="18" x14ac:dyDescent="0.25">
      <c r="A4" s="60" t="s">
        <v>3761</v>
      </c>
      <c r="B4" s="20" t="s">
        <v>41</v>
      </c>
      <c r="C4" s="20">
        <v>214</v>
      </c>
      <c r="D4" s="59" t="s">
        <v>3760</v>
      </c>
      <c r="E4" s="21"/>
      <c r="F4" s="21"/>
      <c r="G4" s="21"/>
      <c r="H4" s="21"/>
      <c r="I4" s="21"/>
      <c r="J4" s="21"/>
      <c r="K4" s="21"/>
      <c r="L4" s="21"/>
      <c r="M4" s="21"/>
      <c r="N4" s="21"/>
      <c r="O4" s="21"/>
      <c r="P4" s="21"/>
    </row>
    <row r="5" spans="1:17" ht="17.45" customHeight="1" x14ac:dyDescent="0.55000000000000004">
      <c r="A5" s="61" t="s">
        <v>3762</v>
      </c>
      <c r="B5" s="24"/>
      <c r="C5" s="24"/>
      <c r="D5" s="24"/>
      <c r="E5" s="24"/>
      <c r="F5" s="24"/>
      <c r="G5" s="24"/>
      <c r="H5" s="24"/>
      <c r="J5" s="24"/>
      <c r="K5" s="24"/>
      <c r="L5" s="24"/>
      <c r="M5" s="24"/>
      <c r="N5" s="24"/>
      <c r="O5" s="24"/>
      <c r="P5" s="24"/>
    </row>
    <row r="6" spans="1:17" ht="15" x14ac:dyDescent="0.2">
      <c r="A6" s="60" t="s">
        <v>3761</v>
      </c>
      <c r="B6" s="45" t="s">
        <v>3740</v>
      </c>
      <c r="C6" s="62" t="s">
        <v>3760</v>
      </c>
      <c r="D6" s="23"/>
      <c r="E6" s="23"/>
      <c r="F6" s="23"/>
      <c r="G6" s="23"/>
      <c r="H6" s="23"/>
      <c r="I6" s="23"/>
      <c r="J6" s="23"/>
      <c r="K6" s="23"/>
      <c r="L6" s="23"/>
      <c r="M6" s="23"/>
      <c r="N6" s="23"/>
      <c r="O6" s="23"/>
      <c r="P6" s="23"/>
    </row>
    <row r="7" spans="1:17" ht="30" x14ac:dyDescent="0.2">
      <c r="A7" s="60" t="s">
        <v>3761</v>
      </c>
      <c r="B7" s="45" t="s">
        <v>1852</v>
      </c>
      <c r="C7" s="25" t="s">
        <v>65</v>
      </c>
      <c r="D7" s="25" t="s">
        <v>245</v>
      </c>
      <c r="E7" s="25" t="s">
        <v>115</v>
      </c>
      <c r="F7" s="25" t="s">
        <v>67</v>
      </c>
      <c r="G7" s="25" t="s">
        <v>130</v>
      </c>
      <c r="H7" s="25" t="s">
        <v>233</v>
      </c>
      <c r="I7" s="25" t="s">
        <v>68</v>
      </c>
      <c r="J7" s="25" t="s">
        <v>116</v>
      </c>
      <c r="K7" s="25" t="s">
        <v>3741</v>
      </c>
      <c r="L7" s="25" t="s">
        <v>131</v>
      </c>
      <c r="M7" s="25" t="s">
        <v>3742</v>
      </c>
      <c r="N7" s="25" t="s">
        <v>133</v>
      </c>
      <c r="O7" s="25" t="s">
        <v>118</v>
      </c>
      <c r="P7" s="25" t="s">
        <v>119</v>
      </c>
      <c r="Q7" s="60" t="s">
        <v>3760</v>
      </c>
    </row>
    <row r="8" spans="1:17" ht="28.5" x14ac:dyDescent="0.2">
      <c r="A8" s="60" t="s">
        <v>3761</v>
      </c>
      <c r="B8" s="65" t="s">
        <v>3761</v>
      </c>
      <c r="C8" s="76" t="s">
        <v>3761</v>
      </c>
      <c r="D8" s="76" t="s">
        <v>3761</v>
      </c>
      <c r="E8" s="76" t="s">
        <v>3761</v>
      </c>
      <c r="F8" s="76" t="s">
        <v>3761</v>
      </c>
      <c r="G8" s="47" t="s">
        <v>235</v>
      </c>
      <c r="H8" s="47" t="s">
        <v>236</v>
      </c>
      <c r="I8" s="76" t="s">
        <v>3761</v>
      </c>
      <c r="J8" s="47" t="s">
        <v>44</v>
      </c>
      <c r="K8" s="47" t="s">
        <v>44</v>
      </c>
      <c r="L8" s="47" t="s">
        <v>237</v>
      </c>
      <c r="M8" s="47" t="s">
        <v>43</v>
      </c>
      <c r="N8" s="47" t="s">
        <v>44</v>
      </c>
      <c r="O8" s="47" t="s">
        <v>44</v>
      </c>
      <c r="P8" s="47" t="s">
        <v>44</v>
      </c>
      <c r="Q8" s="60" t="s">
        <v>3760</v>
      </c>
    </row>
    <row r="9" spans="1:17" x14ac:dyDescent="0.2">
      <c r="A9" s="60" t="s">
        <v>3761</v>
      </c>
      <c r="B9" s="67" t="s">
        <v>3761</v>
      </c>
      <c r="C9" s="47" t="s">
        <v>45</v>
      </c>
      <c r="D9" s="47" t="s">
        <v>46</v>
      </c>
      <c r="E9" s="47" t="s">
        <v>120</v>
      </c>
      <c r="F9" s="47" t="s">
        <v>121</v>
      </c>
      <c r="G9" s="47" t="s">
        <v>122</v>
      </c>
      <c r="H9" s="47" t="s">
        <v>123</v>
      </c>
      <c r="I9" s="47" t="s">
        <v>124</v>
      </c>
      <c r="J9" s="47" t="s">
        <v>125</v>
      </c>
      <c r="K9" s="47" t="s">
        <v>126</v>
      </c>
      <c r="L9" s="47" t="s">
        <v>127</v>
      </c>
      <c r="M9" s="47" t="s">
        <v>238</v>
      </c>
      <c r="N9" s="47" t="s">
        <v>239</v>
      </c>
      <c r="O9" s="47" t="s">
        <v>240</v>
      </c>
      <c r="P9" s="47" t="s">
        <v>241</v>
      </c>
      <c r="Q9" s="60" t="s">
        <v>3760</v>
      </c>
    </row>
    <row r="10" spans="1:17" ht="15" x14ac:dyDescent="0.25">
      <c r="A10" s="60" t="s">
        <v>3761</v>
      </c>
      <c r="B10" s="14" t="s">
        <v>3739</v>
      </c>
      <c r="C10" s="68" t="s">
        <v>3761</v>
      </c>
      <c r="D10" s="68" t="s">
        <v>3761</v>
      </c>
      <c r="E10" s="68" t="s">
        <v>3761</v>
      </c>
      <c r="F10" s="68" t="s">
        <v>3761</v>
      </c>
      <c r="G10" s="68" t="s">
        <v>3761</v>
      </c>
      <c r="H10" s="15">
        <v>0</v>
      </c>
      <c r="I10" s="68" t="s">
        <v>3761</v>
      </c>
      <c r="J10" s="69" t="s">
        <v>3761</v>
      </c>
      <c r="K10" s="42">
        <v>0</v>
      </c>
      <c r="L10" s="77" t="s">
        <v>3761</v>
      </c>
      <c r="M10" s="15">
        <v>0</v>
      </c>
      <c r="N10" s="69" t="s">
        <v>3761</v>
      </c>
      <c r="O10" s="42">
        <v>0</v>
      </c>
      <c r="P10" s="42">
        <v>0</v>
      </c>
      <c r="Q10" s="60" t="s">
        <v>3760</v>
      </c>
    </row>
    <row r="11" spans="1:17" ht="15" x14ac:dyDescent="0.25">
      <c r="A11" s="60" t="s">
        <v>3761</v>
      </c>
      <c r="B11" s="6" t="s">
        <v>70</v>
      </c>
      <c r="C11" s="70" t="s">
        <v>3761</v>
      </c>
      <c r="D11" s="70" t="s">
        <v>3761</v>
      </c>
      <c r="E11" s="70" t="s">
        <v>3761</v>
      </c>
      <c r="F11" s="70" t="s">
        <v>3761</v>
      </c>
      <c r="G11" s="70" t="s">
        <v>3761</v>
      </c>
      <c r="H11" s="36">
        <v>0</v>
      </c>
      <c r="I11" s="70" t="s">
        <v>3761</v>
      </c>
      <c r="J11" s="71" t="s">
        <v>3761</v>
      </c>
      <c r="K11" s="35">
        <v>0</v>
      </c>
      <c r="L11" s="78" t="s">
        <v>3761</v>
      </c>
      <c r="M11" s="36">
        <v>0</v>
      </c>
      <c r="N11" s="71" t="s">
        <v>3761</v>
      </c>
      <c r="O11" s="35">
        <v>0</v>
      </c>
      <c r="P11" s="35">
        <v>0</v>
      </c>
      <c r="Q11" s="60" t="s">
        <v>3760</v>
      </c>
    </row>
    <row r="12" spans="1:17" ht="15" x14ac:dyDescent="0.25">
      <c r="A12" s="60" t="s">
        <v>3761</v>
      </c>
      <c r="B12" s="7" t="s">
        <v>247</v>
      </c>
      <c r="C12" s="72" t="s">
        <v>3761</v>
      </c>
      <c r="D12" s="72" t="s">
        <v>3761</v>
      </c>
      <c r="E12" s="72" t="s">
        <v>3761</v>
      </c>
      <c r="F12" s="72" t="s">
        <v>3761</v>
      </c>
      <c r="G12" s="72" t="s">
        <v>3761</v>
      </c>
      <c r="H12" s="8">
        <v>0</v>
      </c>
      <c r="I12" s="72" t="s">
        <v>3761</v>
      </c>
      <c r="J12" s="73" t="s">
        <v>3761</v>
      </c>
      <c r="K12" s="37">
        <v>0</v>
      </c>
      <c r="L12" s="79" t="s">
        <v>3761</v>
      </c>
      <c r="M12" s="8">
        <v>0</v>
      </c>
      <c r="N12" s="73" t="s">
        <v>3761</v>
      </c>
      <c r="O12" s="37">
        <v>0</v>
      </c>
      <c r="P12" s="37">
        <v>0</v>
      </c>
      <c r="Q12" s="60" t="s">
        <v>3760</v>
      </c>
    </row>
    <row r="13" spans="1:17" ht="15" x14ac:dyDescent="0.25">
      <c r="A13" s="60" t="s">
        <v>3761</v>
      </c>
      <c r="B13" s="80" t="s">
        <v>3761</v>
      </c>
      <c r="C13" s="75" t="s">
        <v>3761</v>
      </c>
      <c r="D13" s="3" t="s">
        <v>86</v>
      </c>
      <c r="E13" s="75" t="s">
        <v>3761</v>
      </c>
      <c r="F13" s="75" t="s">
        <v>3761</v>
      </c>
      <c r="G13" s="3" t="s">
        <v>86</v>
      </c>
      <c r="H13" s="8">
        <v>0</v>
      </c>
      <c r="I13" s="3" t="s">
        <v>86</v>
      </c>
      <c r="J13" s="37">
        <v>0</v>
      </c>
      <c r="K13" s="37">
        <v>0</v>
      </c>
      <c r="L13" s="8">
        <v>0</v>
      </c>
      <c r="M13" s="8">
        <v>0</v>
      </c>
      <c r="N13" s="37">
        <v>0</v>
      </c>
      <c r="O13" s="37">
        <v>0</v>
      </c>
      <c r="P13" s="37">
        <v>0</v>
      </c>
      <c r="Q13" s="60" t="s">
        <v>3760</v>
      </c>
    </row>
    <row r="14" spans="1:17" ht="17.45" customHeight="1" x14ac:dyDescent="0.2">
      <c r="A14" s="61" t="s">
        <v>3762</v>
      </c>
      <c r="B14" s="40"/>
      <c r="C14" s="41"/>
      <c r="D14" s="41"/>
      <c r="E14" s="41"/>
      <c r="F14" s="41"/>
      <c r="G14" s="41"/>
      <c r="H14" s="12"/>
      <c r="I14" s="41"/>
      <c r="J14" s="12"/>
      <c r="K14" s="12"/>
      <c r="L14" s="12"/>
      <c r="M14" s="12"/>
      <c r="N14" s="12"/>
      <c r="O14" s="12"/>
      <c r="P14" s="12"/>
    </row>
    <row r="15" spans="1:17" ht="15" x14ac:dyDescent="0.25">
      <c r="A15" s="60" t="s">
        <v>3761</v>
      </c>
      <c r="B15" s="7" t="s">
        <v>136</v>
      </c>
      <c r="C15" s="72" t="s">
        <v>3761</v>
      </c>
      <c r="D15" s="72" t="s">
        <v>3761</v>
      </c>
      <c r="E15" s="72" t="s">
        <v>3761</v>
      </c>
      <c r="F15" s="72" t="s">
        <v>3761</v>
      </c>
      <c r="G15" s="72" t="s">
        <v>3761</v>
      </c>
      <c r="H15" s="8">
        <v>0</v>
      </c>
      <c r="I15" s="72" t="s">
        <v>3761</v>
      </c>
      <c r="J15" s="73" t="s">
        <v>3761</v>
      </c>
      <c r="K15" s="37">
        <v>0</v>
      </c>
      <c r="L15" s="79" t="s">
        <v>3761</v>
      </c>
      <c r="M15" s="8">
        <v>0</v>
      </c>
      <c r="N15" s="73" t="s">
        <v>3761</v>
      </c>
      <c r="O15" s="37">
        <v>0</v>
      </c>
      <c r="P15" s="37">
        <v>0</v>
      </c>
      <c r="Q15" s="60" t="s">
        <v>3760</v>
      </c>
    </row>
    <row r="16" spans="1:17" ht="15" x14ac:dyDescent="0.25">
      <c r="A16" s="60" t="s">
        <v>3761</v>
      </c>
      <c r="B16" s="80" t="s">
        <v>3761</v>
      </c>
      <c r="C16" s="75" t="s">
        <v>3761</v>
      </c>
      <c r="D16" s="3" t="s">
        <v>86</v>
      </c>
      <c r="E16" s="75" t="s">
        <v>3761</v>
      </c>
      <c r="F16" s="75" t="s">
        <v>3761</v>
      </c>
      <c r="G16" s="3" t="s">
        <v>86</v>
      </c>
      <c r="H16" s="8">
        <v>0</v>
      </c>
      <c r="I16" s="3" t="s">
        <v>86</v>
      </c>
      <c r="J16" s="37">
        <v>0</v>
      </c>
      <c r="K16" s="37">
        <v>0</v>
      </c>
      <c r="L16" s="8">
        <v>0</v>
      </c>
      <c r="M16" s="8">
        <v>0</v>
      </c>
      <c r="N16" s="37">
        <v>0</v>
      </c>
      <c r="O16" s="37">
        <v>0</v>
      </c>
      <c r="P16" s="37">
        <v>0</v>
      </c>
      <c r="Q16" s="60" t="s">
        <v>3760</v>
      </c>
    </row>
    <row r="17" spans="1:17" ht="17.45" customHeight="1" x14ac:dyDescent="0.2">
      <c r="A17" s="61" t="s">
        <v>3762</v>
      </c>
      <c r="B17" s="40"/>
      <c r="C17" s="41"/>
      <c r="D17" s="41"/>
      <c r="E17" s="41"/>
      <c r="F17" s="41"/>
      <c r="G17" s="41"/>
      <c r="H17" s="12"/>
      <c r="I17" s="41"/>
      <c r="J17" s="12"/>
      <c r="K17" s="12"/>
      <c r="L17" s="12"/>
      <c r="M17" s="12"/>
      <c r="N17" s="12"/>
      <c r="O17" s="12"/>
      <c r="P17" s="12"/>
    </row>
    <row r="18" spans="1:17" ht="15" x14ac:dyDescent="0.25">
      <c r="A18" s="60" t="s">
        <v>3761</v>
      </c>
      <c r="B18" s="7" t="s">
        <v>248</v>
      </c>
      <c r="C18" s="72" t="s">
        <v>3761</v>
      </c>
      <c r="D18" s="72" t="s">
        <v>3761</v>
      </c>
      <c r="E18" s="72" t="s">
        <v>3761</v>
      </c>
      <c r="F18" s="72" t="s">
        <v>3761</v>
      </c>
      <c r="G18" s="72" t="s">
        <v>3761</v>
      </c>
      <c r="H18" s="8">
        <v>0</v>
      </c>
      <c r="I18" s="72" t="s">
        <v>3761</v>
      </c>
      <c r="J18" s="73" t="s">
        <v>3761</v>
      </c>
      <c r="K18" s="37">
        <v>0</v>
      </c>
      <c r="L18" s="79" t="s">
        <v>3761</v>
      </c>
      <c r="M18" s="8">
        <v>0</v>
      </c>
      <c r="N18" s="73" t="s">
        <v>3761</v>
      </c>
      <c r="O18" s="37">
        <v>0</v>
      </c>
      <c r="P18" s="37">
        <v>0</v>
      </c>
      <c r="Q18" s="60" t="s">
        <v>3760</v>
      </c>
    </row>
    <row r="19" spans="1:17" ht="15" x14ac:dyDescent="0.25">
      <c r="A19" s="60" t="s">
        <v>3761</v>
      </c>
      <c r="B19" s="80" t="s">
        <v>3761</v>
      </c>
      <c r="C19" s="75" t="s">
        <v>3761</v>
      </c>
      <c r="D19" s="3" t="s">
        <v>86</v>
      </c>
      <c r="E19" s="75" t="s">
        <v>3761</v>
      </c>
      <c r="F19" s="75" t="s">
        <v>3761</v>
      </c>
      <c r="G19" s="3" t="s">
        <v>86</v>
      </c>
      <c r="H19" s="8">
        <v>0</v>
      </c>
      <c r="I19" s="3" t="s">
        <v>86</v>
      </c>
      <c r="J19" s="37">
        <v>0</v>
      </c>
      <c r="K19" s="37">
        <v>0</v>
      </c>
      <c r="L19" s="8">
        <v>0</v>
      </c>
      <c r="M19" s="8">
        <v>0</v>
      </c>
      <c r="N19" s="37">
        <v>0</v>
      </c>
      <c r="O19" s="37">
        <v>0</v>
      </c>
      <c r="P19" s="37">
        <v>0</v>
      </c>
      <c r="Q19" s="60" t="s">
        <v>3760</v>
      </c>
    </row>
    <row r="20" spans="1:17" ht="17.45" customHeight="1" x14ac:dyDescent="0.2">
      <c r="A20" s="61" t="s">
        <v>3762</v>
      </c>
      <c r="B20" s="40"/>
      <c r="C20" s="41"/>
      <c r="D20" s="41"/>
      <c r="E20" s="41"/>
      <c r="F20" s="41"/>
      <c r="G20" s="41"/>
      <c r="H20" s="12"/>
      <c r="I20" s="41"/>
      <c r="J20" s="12"/>
      <c r="K20" s="12"/>
      <c r="L20" s="12"/>
      <c r="M20" s="12"/>
      <c r="N20" s="12"/>
      <c r="O20" s="12"/>
      <c r="P20" s="12"/>
    </row>
    <row r="21" spans="1:17" ht="15" x14ac:dyDescent="0.25">
      <c r="A21" s="60" t="s">
        <v>3761</v>
      </c>
      <c r="B21" s="7" t="s">
        <v>1678</v>
      </c>
      <c r="C21" s="72" t="s">
        <v>3761</v>
      </c>
      <c r="D21" s="72" t="s">
        <v>3761</v>
      </c>
      <c r="E21" s="72" t="s">
        <v>3761</v>
      </c>
      <c r="F21" s="72" t="s">
        <v>3761</v>
      </c>
      <c r="G21" s="72" t="s">
        <v>3761</v>
      </c>
      <c r="H21" s="8">
        <v>0</v>
      </c>
      <c r="I21" s="72" t="s">
        <v>3761</v>
      </c>
      <c r="J21" s="73" t="s">
        <v>3761</v>
      </c>
      <c r="K21" s="37">
        <v>0</v>
      </c>
      <c r="L21" s="79" t="s">
        <v>3761</v>
      </c>
      <c r="M21" s="8">
        <v>0</v>
      </c>
      <c r="N21" s="73" t="s">
        <v>3761</v>
      </c>
      <c r="O21" s="37">
        <v>0</v>
      </c>
      <c r="P21" s="37">
        <v>0</v>
      </c>
      <c r="Q21" s="60" t="s">
        <v>3760</v>
      </c>
    </row>
    <row r="22" spans="1:17" ht="15" x14ac:dyDescent="0.25">
      <c r="A22" s="60" t="s">
        <v>3761</v>
      </c>
      <c r="B22" s="80" t="s">
        <v>3761</v>
      </c>
      <c r="C22" s="75" t="s">
        <v>3761</v>
      </c>
      <c r="D22" s="3" t="s">
        <v>86</v>
      </c>
      <c r="E22" s="75" t="s">
        <v>3761</v>
      </c>
      <c r="F22" s="75" t="s">
        <v>3761</v>
      </c>
      <c r="G22" s="3" t="s">
        <v>86</v>
      </c>
      <c r="H22" s="8">
        <v>0</v>
      </c>
      <c r="I22" s="3" t="s">
        <v>86</v>
      </c>
      <c r="J22" s="37">
        <v>0</v>
      </c>
      <c r="K22" s="37">
        <v>0</v>
      </c>
      <c r="L22" s="8">
        <v>0</v>
      </c>
      <c r="M22" s="8">
        <v>0</v>
      </c>
      <c r="N22" s="37">
        <v>0</v>
      </c>
      <c r="O22" s="37">
        <v>0</v>
      </c>
      <c r="P22" s="37">
        <v>0</v>
      </c>
      <c r="Q22" s="60" t="s">
        <v>3760</v>
      </c>
    </row>
    <row r="23" spans="1:17" ht="17.45" customHeight="1" x14ac:dyDescent="0.2">
      <c r="A23" s="61" t="s">
        <v>3762</v>
      </c>
      <c r="B23" s="40"/>
      <c r="C23" s="41"/>
      <c r="D23" s="41"/>
      <c r="E23" s="41"/>
      <c r="F23" s="41"/>
      <c r="G23" s="41"/>
      <c r="H23" s="12"/>
      <c r="I23" s="41"/>
      <c r="J23" s="12"/>
      <c r="K23" s="12"/>
      <c r="L23" s="12"/>
      <c r="M23" s="12"/>
      <c r="N23" s="12"/>
      <c r="O23" s="12"/>
      <c r="P23" s="12"/>
    </row>
    <row r="24" spans="1:17" ht="15" x14ac:dyDescent="0.25">
      <c r="A24" s="60" t="s">
        <v>3761</v>
      </c>
      <c r="B24" s="13" t="s">
        <v>108</v>
      </c>
      <c r="C24" s="72" t="s">
        <v>3761</v>
      </c>
      <c r="D24" s="72" t="s">
        <v>3761</v>
      </c>
      <c r="E24" s="72" t="s">
        <v>3761</v>
      </c>
      <c r="F24" s="72" t="s">
        <v>3761</v>
      </c>
      <c r="G24" s="72" t="s">
        <v>3761</v>
      </c>
      <c r="H24" s="8">
        <v>0</v>
      </c>
      <c r="I24" s="72" t="s">
        <v>3761</v>
      </c>
      <c r="J24" s="73" t="s">
        <v>3761</v>
      </c>
      <c r="K24" s="37">
        <v>0</v>
      </c>
      <c r="L24" s="79" t="s">
        <v>3761</v>
      </c>
      <c r="M24" s="8">
        <v>0</v>
      </c>
      <c r="N24" s="73" t="s">
        <v>3761</v>
      </c>
      <c r="O24" s="37">
        <v>0</v>
      </c>
      <c r="P24" s="37">
        <v>0</v>
      </c>
      <c r="Q24" s="60" t="s">
        <v>3760</v>
      </c>
    </row>
    <row r="25" spans="1:17" ht="15" x14ac:dyDescent="0.25">
      <c r="A25" s="60" t="s">
        <v>3761</v>
      </c>
      <c r="B25" s="7" t="s">
        <v>870</v>
      </c>
      <c r="C25" s="72" t="s">
        <v>3761</v>
      </c>
      <c r="D25" s="72" t="s">
        <v>3761</v>
      </c>
      <c r="E25" s="72" t="s">
        <v>3761</v>
      </c>
      <c r="F25" s="72" t="s">
        <v>3761</v>
      </c>
      <c r="G25" s="72" t="s">
        <v>3761</v>
      </c>
      <c r="H25" s="8">
        <v>0</v>
      </c>
      <c r="I25" s="72" t="s">
        <v>3761</v>
      </c>
      <c r="J25" s="73" t="s">
        <v>3761</v>
      </c>
      <c r="K25" s="37">
        <v>0</v>
      </c>
      <c r="L25" s="79" t="s">
        <v>3761</v>
      </c>
      <c r="M25" s="8">
        <v>0</v>
      </c>
      <c r="N25" s="73" t="s">
        <v>3761</v>
      </c>
      <c r="O25" s="37">
        <v>0</v>
      </c>
      <c r="P25" s="37">
        <v>0</v>
      </c>
      <c r="Q25" s="60" t="s">
        <v>3760</v>
      </c>
    </row>
    <row r="26" spans="1:17" ht="15" x14ac:dyDescent="0.25">
      <c r="A26" s="60" t="s">
        <v>3761</v>
      </c>
      <c r="B26" s="80" t="s">
        <v>3761</v>
      </c>
      <c r="C26" s="75" t="s">
        <v>3761</v>
      </c>
      <c r="D26" s="3" t="s">
        <v>86</v>
      </c>
      <c r="E26" s="75" t="s">
        <v>3761</v>
      </c>
      <c r="F26" s="75" t="s">
        <v>3761</v>
      </c>
      <c r="G26" s="3" t="s">
        <v>86</v>
      </c>
      <c r="H26" s="8">
        <v>0</v>
      </c>
      <c r="I26" s="3" t="s">
        <v>86</v>
      </c>
      <c r="J26" s="37">
        <v>0</v>
      </c>
      <c r="K26" s="37">
        <v>0</v>
      </c>
      <c r="L26" s="8">
        <v>0</v>
      </c>
      <c r="M26" s="8">
        <v>0</v>
      </c>
      <c r="N26" s="37">
        <v>0</v>
      </c>
      <c r="O26" s="37">
        <v>0</v>
      </c>
      <c r="P26" s="37">
        <v>0</v>
      </c>
      <c r="Q26" s="60" t="s">
        <v>3760</v>
      </c>
    </row>
    <row r="27" spans="1:17" ht="17.45" customHeight="1" x14ac:dyDescent="0.2">
      <c r="A27" s="61" t="s">
        <v>3762</v>
      </c>
      <c r="B27" s="40"/>
      <c r="C27" s="41"/>
      <c r="D27" s="41"/>
      <c r="E27" s="41"/>
      <c r="F27" s="41"/>
      <c r="G27" s="41"/>
      <c r="H27" s="12"/>
      <c r="I27" s="41"/>
      <c r="J27" s="12"/>
      <c r="K27" s="12"/>
      <c r="L27" s="12"/>
      <c r="M27" s="12"/>
      <c r="N27" s="12"/>
      <c r="O27" s="12"/>
      <c r="P27" s="12"/>
    </row>
    <row r="28" spans="1:17" ht="15" x14ac:dyDescent="0.25">
      <c r="A28" s="60" t="s">
        <v>3761</v>
      </c>
      <c r="B28" s="7" t="s">
        <v>251</v>
      </c>
      <c r="C28" s="72" t="s">
        <v>3761</v>
      </c>
      <c r="D28" s="72" t="s">
        <v>3761</v>
      </c>
      <c r="E28" s="72" t="s">
        <v>3761</v>
      </c>
      <c r="F28" s="72" t="s">
        <v>3761</v>
      </c>
      <c r="G28" s="72" t="s">
        <v>3761</v>
      </c>
      <c r="H28" s="8">
        <v>0</v>
      </c>
      <c r="I28" s="72" t="s">
        <v>3761</v>
      </c>
      <c r="J28" s="73" t="s">
        <v>3761</v>
      </c>
      <c r="K28" s="37">
        <v>0</v>
      </c>
      <c r="L28" s="79" t="s">
        <v>3761</v>
      </c>
      <c r="M28" s="8">
        <v>0</v>
      </c>
      <c r="N28" s="73" t="s">
        <v>3761</v>
      </c>
      <c r="O28" s="37">
        <v>0</v>
      </c>
      <c r="P28" s="37">
        <v>0</v>
      </c>
      <c r="Q28" s="60" t="s">
        <v>3760</v>
      </c>
    </row>
    <row r="29" spans="1:17" ht="15" x14ac:dyDescent="0.25">
      <c r="A29" s="60" t="s">
        <v>3761</v>
      </c>
      <c r="B29" s="80" t="s">
        <v>3761</v>
      </c>
      <c r="C29" s="75" t="s">
        <v>3761</v>
      </c>
      <c r="D29" s="3" t="s">
        <v>86</v>
      </c>
      <c r="E29" s="75" t="s">
        <v>3761</v>
      </c>
      <c r="F29" s="75" t="s">
        <v>3761</v>
      </c>
      <c r="G29" s="3" t="s">
        <v>86</v>
      </c>
      <c r="H29" s="8">
        <v>0</v>
      </c>
      <c r="I29" s="3" t="s">
        <v>86</v>
      </c>
      <c r="J29" s="37">
        <v>0</v>
      </c>
      <c r="K29" s="37">
        <v>0</v>
      </c>
      <c r="L29" s="8">
        <v>0</v>
      </c>
      <c r="M29" s="8">
        <v>0</v>
      </c>
      <c r="N29" s="37">
        <v>0</v>
      </c>
      <c r="O29" s="37">
        <v>0</v>
      </c>
      <c r="P29" s="37">
        <v>0</v>
      </c>
      <c r="Q29" s="60" t="s">
        <v>3760</v>
      </c>
    </row>
    <row r="30" spans="1:17" ht="17.45" customHeight="1" x14ac:dyDescent="0.2">
      <c r="A30" s="61" t="s">
        <v>3762</v>
      </c>
      <c r="B30" s="40"/>
      <c r="C30" s="41"/>
      <c r="D30" s="41"/>
      <c r="E30" s="41"/>
      <c r="F30" s="41"/>
      <c r="G30" s="41"/>
      <c r="H30" s="12"/>
      <c r="I30" s="41"/>
      <c r="J30" s="12"/>
      <c r="K30" s="12"/>
      <c r="L30" s="12"/>
      <c r="M30" s="12"/>
      <c r="N30" s="12"/>
      <c r="O30" s="12"/>
      <c r="P30" s="12"/>
    </row>
    <row r="31" spans="1:17" ht="17.45" customHeight="1" x14ac:dyDescent="0.2">
      <c r="A31" s="61" t="s">
        <v>3762</v>
      </c>
      <c r="B31" s="30"/>
      <c r="C31" s="43"/>
      <c r="D31" s="43"/>
      <c r="E31" s="43"/>
      <c r="F31" s="43"/>
      <c r="G31" s="43"/>
      <c r="H31" s="44"/>
      <c r="I31" s="43"/>
      <c r="J31" s="44"/>
      <c r="K31" s="44"/>
      <c r="L31" s="44"/>
      <c r="M31" s="44"/>
      <c r="N31" s="44"/>
      <c r="O31" s="44"/>
      <c r="P31" s="44"/>
    </row>
    <row r="32" spans="1:17" ht="17.45" customHeight="1" x14ac:dyDescent="0.2">
      <c r="A32" s="61" t="s">
        <v>3762</v>
      </c>
    </row>
    <row r="33" spans="1:7" x14ac:dyDescent="0.2">
      <c r="A33" s="60" t="s">
        <v>3761</v>
      </c>
      <c r="B33" s="32" t="s">
        <v>63</v>
      </c>
      <c r="C33" s="60" t="s">
        <v>3760</v>
      </c>
    </row>
    <row r="34" spans="1:7" ht="17.45" customHeight="1" x14ac:dyDescent="0.2">
      <c r="A34" s="61" t="s">
        <v>3762</v>
      </c>
    </row>
    <row r="35" spans="1:7" x14ac:dyDescent="0.2">
      <c r="A35" s="60" t="s">
        <v>3761</v>
      </c>
      <c r="B35" s="33" t="s">
        <v>64</v>
      </c>
      <c r="C35" s="60" t="s">
        <v>3760</v>
      </c>
    </row>
    <row r="36" spans="1:7" ht="17.45" customHeight="1" x14ac:dyDescent="0.2">
      <c r="A36" s="61" t="s">
        <v>3762</v>
      </c>
    </row>
    <row r="37" spans="1:7" ht="14.25" customHeight="1" x14ac:dyDescent="0.2">
      <c r="A37" s="60" t="s">
        <v>3761</v>
      </c>
      <c r="B37" s="57" t="s">
        <v>128</v>
      </c>
      <c r="C37" s="61" t="s">
        <v>3760</v>
      </c>
      <c r="D37" s="57"/>
      <c r="E37" s="57"/>
      <c r="F37" s="57"/>
      <c r="G37" s="57"/>
    </row>
    <row r="38" spans="1:7" ht="85.5" x14ac:dyDescent="0.2">
      <c r="A38" s="61" t="s">
        <v>3790</v>
      </c>
      <c r="B38" s="57"/>
      <c r="C38" s="57"/>
      <c r="D38" s="57"/>
      <c r="E38" s="57"/>
      <c r="F38" s="57"/>
      <c r="G38" s="57"/>
    </row>
    <row r="39" spans="1:7" hidden="1" x14ac:dyDescent="0.2">
      <c r="B39" s="57"/>
      <c r="C39" s="57"/>
      <c r="D39" s="57"/>
      <c r="E39" s="57"/>
      <c r="F39" s="57"/>
      <c r="G39" s="57"/>
    </row>
    <row r="40" spans="1:7" hidden="1" x14ac:dyDescent="0.2">
      <c r="B40" s="57"/>
      <c r="C40" s="57"/>
      <c r="D40" s="57"/>
      <c r="E40" s="57"/>
      <c r="F40" s="57"/>
      <c r="G40" s="57"/>
    </row>
    <row r="41" spans="1:7" hidden="1" x14ac:dyDescent="0.2">
      <c r="B41" s="57"/>
      <c r="C41" s="57"/>
      <c r="D41" s="57"/>
      <c r="E41" s="57"/>
      <c r="F41" s="57"/>
      <c r="G41" s="57"/>
    </row>
    <row r="42" spans="1:7" hidden="1" x14ac:dyDescent="0.2">
      <c r="B42" s="57"/>
      <c r="C42" s="57"/>
      <c r="D42" s="57"/>
      <c r="E42" s="57"/>
      <c r="F42" s="57"/>
      <c r="G42" s="57"/>
    </row>
    <row r="43" spans="1:7" hidden="1" x14ac:dyDescent="0.2">
      <c r="B43" s="57"/>
      <c r="C43" s="57"/>
      <c r="D43" s="57"/>
      <c r="E43" s="57"/>
      <c r="F43" s="57"/>
      <c r="G43" s="57"/>
    </row>
    <row r="44" spans="1:7" hidden="1" x14ac:dyDescent="0.2">
      <c r="B44" s="57"/>
      <c r="C44" s="57"/>
      <c r="D44" s="57"/>
      <c r="E44" s="57"/>
      <c r="F44" s="57"/>
      <c r="G44" s="57"/>
    </row>
    <row r="45" spans="1:7" hidden="1" x14ac:dyDescent="0.2">
      <c r="B45" s="57"/>
      <c r="C45" s="57"/>
      <c r="D45" s="57"/>
      <c r="E45" s="57"/>
      <c r="F45" s="57"/>
      <c r="G45" s="57"/>
    </row>
    <row r="46" spans="1:7" hidden="1" x14ac:dyDescent="0.2">
      <c r="B46" s="57"/>
      <c r="C46" s="57"/>
      <c r="D46" s="57"/>
      <c r="E46" s="57"/>
      <c r="F46" s="57"/>
      <c r="G46" s="57"/>
    </row>
    <row r="47" spans="1:7" hidden="1" x14ac:dyDescent="0.2">
      <c r="B47" s="57"/>
      <c r="C47" s="57"/>
      <c r="D47" s="57"/>
      <c r="E47" s="57"/>
      <c r="F47" s="57"/>
      <c r="G47" s="57"/>
    </row>
    <row r="48" spans="1:7" hidden="1" x14ac:dyDescent="0.2">
      <c r="B48" s="57"/>
      <c r="C48" s="57"/>
      <c r="D48" s="57"/>
      <c r="E48" s="57"/>
      <c r="F48" s="57"/>
      <c r="G48" s="57"/>
    </row>
  </sheetData>
  <hyperlinks>
    <hyperlink ref="B35" r:id="rId1" xr:uid="{00000000-0004-0000-1B00-000000000000}"/>
  </hyperlinks>
  <pageMargins left="0.7" right="0.7" top="0.75" bottom="0.75" header="0.3" footer="0.3"/>
  <pageSetup paperSize="9" orientation="portrait" r:id="rId2"/>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codeName="גיליון29"/>
  <dimension ref="A1:Q48"/>
  <sheetViews>
    <sheetView showGridLines="0" rightToLeft="1" zoomScale="80" zoomScaleNormal="80" workbookViewId="0">
      <pane ySplit="9" topLeftCell="A10" activePane="bottomLeft" state="frozen"/>
      <selection pane="bottomLeft" activeCell="R2" sqref="R2:XFD38"/>
    </sheetView>
  </sheetViews>
  <sheetFormatPr defaultColWidth="0" defaultRowHeight="14.25" zeroHeight="1" x14ac:dyDescent="0.2"/>
  <cols>
    <col min="1" max="1" width="9" customWidth="1"/>
    <col min="2" max="2" width="43.625" bestFit="1" customWidth="1"/>
    <col min="3" max="3" width="28" bestFit="1" customWidth="1"/>
    <col min="4" max="4" width="20.25" bestFit="1" customWidth="1"/>
    <col min="5" max="16" width="16.25" customWidth="1"/>
    <col min="17" max="17" width="9" customWidth="1"/>
    <col min="18" max="16384" width="9" hidden="1"/>
  </cols>
  <sheetData>
    <row r="1" spans="1:17" ht="18" x14ac:dyDescent="0.25">
      <c r="A1" s="60" t="s">
        <v>3761</v>
      </c>
      <c r="B1" s="20" t="s">
        <v>36</v>
      </c>
      <c r="C1" s="20" t="s">
        <v>37</v>
      </c>
      <c r="D1" s="59" t="s">
        <v>3760</v>
      </c>
      <c r="E1" s="21"/>
      <c r="F1" s="21"/>
      <c r="G1" s="21"/>
      <c r="H1" s="21"/>
      <c r="I1" s="21"/>
      <c r="J1" s="21"/>
      <c r="K1" s="21"/>
      <c r="L1" s="21"/>
      <c r="M1" s="21"/>
      <c r="N1" s="21"/>
      <c r="O1" s="21"/>
      <c r="P1" s="21"/>
    </row>
    <row r="2" spans="1:17" ht="18" x14ac:dyDescent="0.25">
      <c r="A2" s="60" t="s">
        <v>3761</v>
      </c>
      <c r="B2" s="20" t="s">
        <v>38</v>
      </c>
      <c r="C2" s="20" t="s">
        <v>39</v>
      </c>
      <c r="D2" s="59" t="s">
        <v>3760</v>
      </c>
      <c r="E2" s="21"/>
      <c r="F2" s="21"/>
      <c r="G2" s="21"/>
      <c r="H2" s="21"/>
      <c r="I2" s="21"/>
      <c r="J2" s="21"/>
      <c r="K2" s="21"/>
      <c r="L2" s="21"/>
      <c r="M2" s="21"/>
      <c r="N2" s="21"/>
      <c r="O2" s="21"/>
      <c r="P2" s="21"/>
    </row>
    <row r="3" spans="1:17" ht="18" x14ac:dyDescent="0.25">
      <c r="A3" s="60" t="s">
        <v>3761</v>
      </c>
      <c r="B3" s="20" t="s">
        <v>40</v>
      </c>
      <c r="C3" s="20" t="s">
        <v>3748</v>
      </c>
      <c r="D3" s="59" t="s">
        <v>3760</v>
      </c>
      <c r="E3" s="21"/>
      <c r="F3" s="21"/>
      <c r="G3" s="21"/>
      <c r="H3" s="21"/>
      <c r="I3" s="21"/>
      <c r="J3" s="21"/>
      <c r="K3" s="21"/>
      <c r="L3" s="21"/>
      <c r="M3" s="21"/>
      <c r="N3" s="21"/>
      <c r="O3" s="21"/>
      <c r="P3" s="21"/>
    </row>
    <row r="4" spans="1:17" ht="18" x14ac:dyDescent="0.25">
      <c r="A4" s="60" t="s">
        <v>3761</v>
      </c>
      <c r="B4" s="20" t="s">
        <v>41</v>
      </c>
      <c r="C4" s="20">
        <v>214</v>
      </c>
      <c r="D4" s="59" t="s">
        <v>3760</v>
      </c>
      <c r="E4" s="21"/>
      <c r="F4" s="21"/>
      <c r="G4" s="21"/>
      <c r="H4" s="21"/>
      <c r="I4" s="21"/>
      <c r="J4" s="21"/>
      <c r="K4" s="21"/>
      <c r="L4" s="21"/>
      <c r="M4" s="21"/>
      <c r="N4" s="21"/>
      <c r="O4" s="21"/>
      <c r="P4" s="21"/>
    </row>
    <row r="5" spans="1:17" ht="17.45" customHeight="1" x14ac:dyDescent="0.55000000000000004">
      <c r="A5" s="61" t="s">
        <v>3762</v>
      </c>
      <c r="B5" s="24"/>
      <c r="C5" s="24"/>
      <c r="D5" s="24"/>
      <c r="E5" s="24"/>
      <c r="F5" s="24"/>
      <c r="G5" s="24"/>
      <c r="H5" s="24"/>
      <c r="J5" s="24"/>
      <c r="K5" s="24"/>
      <c r="L5" s="24"/>
      <c r="M5" s="24"/>
      <c r="N5" s="24"/>
      <c r="O5" s="24"/>
      <c r="P5" s="24"/>
    </row>
    <row r="6" spans="1:17" ht="15" x14ac:dyDescent="0.2">
      <c r="A6" s="60" t="s">
        <v>3761</v>
      </c>
      <c r="B6" s="45" t="s">
        <v>3745</v>
      </c>
      <c r="C6" s="62" t="s">
        <v>3760</v>
      </c>
      <c r="D6" s="23"/>
      <c r="E6" s="23"/>
      <c r="F6" s="23"/>
      <c r="G6" s="23"/>
      <c r="H6" s="23"/>
      <c r="I6" s="23"/>
      <c r="J6" s="23"/>
      <c r="K6" s="23"/>
      <c r="L6" s="23"/>
      <c r="M6" s="23"/>
      <c r="N6" s="23"/>
      <c r="O6" s="23"/>
      <c r="P6" s="23"/>
    </row>
    <row r="7" spans="1:17" ht="30" x14ac:dyDescent="0.2">
      <c r="A7" s="60" t="s">
        <v>3761</v>
      </c>
      <c r="B7" s="45" t="s">
        <v>1852</v>
      </c>
      <c r="C7" s="25" t="s">
        <v>65</v>
      </c>
      <c r="D7" s="25" t="s">
        <v>245</v>
      </c>
      <c r="E7" s="25" t="s">
        <v>115</v>
      </c>
      <c r="F7" s="25" t="s">
        <v>67</v>
      </c>
      <c r="G7" s="25" t="s">
        <v>130</v>
      </c>
      <c r="H7" s="25" t="s">
        <v>233</v>
      </c>
      <c r="I7" s="25" t="s">
        <v>68</v>
      </c>
      <c r="J7" s="25" t="s">
        <v>116</v>
      </c>
      <c r="K7" s="25" t="s">
        <v>3741</v>
      </c>
      <c r="L7" s="25" t="s">
        <v>131</v>
      </c>
      <c r="M7" s="25" t="s">
        <v>3742</v>
      </c>
      <c r="N7" s="25" t="s">
        <v>133</v>
      </c>
      <c r="O7" s="25" t="s">
        <v>118</v>
      </c>
      <c r="P7" s="25" t="s">
        <v>119</v>
      </c>
      <c r="Q7" s="60" t="s">
        <v>3760</v>
      </c>
    </row>
    <row r="8" spans="1:17" ht="28.5" x14ac:dyDescent="0.2">
      <c r="A8" s="60" t="s">
        <v>3761</v>
      </c>
      <c r="B8" s="65" t="s">
        <v>3761</v>
      </c>
      <c r="C8" s="76" t="s">
        <v>3761</v>
      </c>
      <c r="D8" s="76" t="s">
        <v>3761</v>
      </c>
      <c r="E8" s="76" t="s">
        <v>3761</v>
      </c>
      <c r="F8" s="76" t="s">
        <v>3761</v>
      </c>
      <c r="G8" s="47" t="s">
        <v>235</v>
      </c>
      <c r="H8" s="47" t="s">
        <v>236</v>
      </c>
      <c r="I8" s="76" t="s">
        <v>3761</v>
      </c>
      <c r="J8" s="47" t="s">
        <v>44</v>
      </c>
      <c r="K8" s="47" t="s">
        <v>44</v>
      </c>
      <c r="L8" s="47" t="s">
        <v>237</v>
      </c>
      <c r="M8" s="47" t="s">
        <v>43</v>
      </c>
      <c r="N8" s="47" t="s">
        <v>44</v>
      </c>
      <c r="O8" s="47" t="s">
        <v>44</v>
      </c>
      <c r="P8" s="47" t="s">
        <v>44</v>
      </c>
      <c r="Q8" s="60" t="s">
        <v>3760</v>
      </c>
    </row>
    <row r="9" spans="1:17" x14ac:dyDescent="0.2">
      <c r="A9" s="60" t="s">
        <v>3761</v>
      </c>
      <c r="B9" s="67" t="s">
        <v>3761</v>
      </c>
      <c r="C9" s="47" t="s">
        <v>45</v>
      </c>
      <c r="D9" s="47" t="s">
        <v>46</v>
      </c>
      <c r="E9" s="47" t="s">
        <v>120</v>
      </c>
      <c r="F9" s="47" t="s">
        <v>121</v>
      </c>
      <c r="G9" s="47" t="s">
        <v>122</v>
      </c>
      <c r="H9" s="47" t="s">
        <v>123</v>
      </c>
      <c r="I9" s="47" t="s">
        <v>124</v>
      </c>
      <c r="J9" s="47" t="s">
        <v>125</v>
      </c>
      <c r="K9" s="47" t="s">
        <v>126</v>
      </c>
      <c r="L9" s="47" t="s">
        <v>127</v>
      </c>
      <c r="M9" s="47" t="s">
        <v>238</v>
      </c>
      <c r="N9" s="47" t="s">
        <v>239</v>
      </c>
      <c r="O9" s="47" t="s">
        <v>240</v>
      </c>
      <c r="P9" s="47" t="s">
        <v>241</v>
      </c>
      <c r="Q9" s="60" t="s">
        <v>3760</v>
      </c>
    </row>
    <row r="10" spans="1:17" ht="15" x14ac:dyDescent="0.25">
      <c r="A10" s="60" t="s">
        <v>3761</v>
      </c>
      <c r="B10" s="14" t="s">
        <v>3744</v>
      </c>
      <c r="C10" s="68" t="s">
        <v>3761</v>
      </c>
      <c r="D10" s="68" t="s">
        <v>3761</v>
      </c>
      <c r="E10" s="68" t="s">
        <v>3761</v>
      </c>
      <c r="F10" s="68" t="s">
        <v>3761</v>
      </c>
      <c r="G10" s="68" t="s">
        <v>3761</v>
      </c>
      <c r="H10" s="15">
        <v>0</v>
      </c>
      <c r="I10" s="68" t="s">
        <v>3761</v>
      </c>
      <c r="J10" s="69" t="s">
        <v>3761</v>
      </c>
      <c r="K10" s="42">
        <v>0</v>
      </c>
      <c r="L10" s="77" t="s">
        <v>3761</v>
      </c>
      <c r="M10" s="15">
        <v>0</v>
      </c>
      <c r="N10" s="69" t="s">
        <v>3761</v>
      </c>
      <c r="O10" s="42">
        <v>0</v>
      </c>
      <c r="P10" s="42">
        <v>0</v>
      </c>
      <c r="Q10" s="60" t="s">
        <v>3760</v>
      </c>
    </row>
    <row r="11" spans="1:17" ht="15" x14ac:dyDescent="0.25">
      <c r="A11" s="60" t="s">
        <v>3761</v>
      </c>
      <c r="B11" s="6" t="s">
        <v>3743</v>
      </c>
      <c r="C11" s="70" t="s">
        <v>3761</v>
      </c>
      <c r="D11" s="70" t="s">
        <v>3761</v>
      </c>
      <c r="E11" s="70" t="s">
        <v>3761</v>
      </c>
      <c r="F11" s="70" t="s">
        <v>3761</v>
      </c>
      <c r="G11" s="70" t="s">
        <v>3761</v>
      </c>
      <c r="H11" s="36">
        <v>0</v>
      </c>
      <c r="I11" s="70" t="s">
        <v>3761</v>
      </c>
      <c r="J11" s="71" t="s">
        <v>3761</v>
      </c>
      <c r="K11" s="35">
        <v>0</v>
      </c>
      <c r="L11" s="78" t="s">
        <v>3761</v>
      </c>
      <c r="M11" s="36">
        <v>0</v>
      </c>
      <c r="N11" s="71" t="s">
        <v>3761</v>
      </c>
      <c r="O11" s="35">
        <v>0</v>
      </c>
      <c r="P11" s="35">
        <v>0</v>
      </c>
      <c r="Q11" s="60" t="s">
        <v>3760</v>
      </c>
    </row>
    <row r="12" spans="1:17" ht="15" x14ac:dyDescent="0.25">
      <c r="A12" s="60" t="s">
        <v>3761</v>
      </c>
      <c r="B12" s="7" t="s">
        <v>247</v>
      </c>
      <c r="C12" s="72" t="s">
        <v>3761</v>
      </c>
      <c r="D12" s="72" t="s">
        <v>3761</v>
      </c>
      <c r="E12" s="72" t="s">
        <v>3761</v>
      </c>
      <c r="F12" s="72" t="s">
        <v>3761</v>
      </c>
      <c r="G12" s="72" t="s">
        <v>3761</v>
      </c>
      <c r="H12" s="8">
        <v>0</v>
      </c>
      <c r="I12" s="72" t="s">
        <v>3761</v>
      </c>
      <c r="J12" s="73" t="s">
        <v>3761</v>
      </c>
      <c r="K12" s="37">
        <v>0</v>
      </c>
      <c r="L12" s="79" t="s">
        <v>3761</v>
      </c>
      <c r="M12" s="8">
        <v>0</v>
      </c>
      <c r="N12" s="73" t="s">
        <v>3761</v>
      </c>
      <c r="O12" s="37">
        <v>0</v>
      </c>
      <c r="P12" s="37">
        <v>0</v>
      </c>
      <c r="Q12" s="60" t="s">
        <v>3760</v>
      </c>
    </row>
    <row r="13" spans="1:17" ht="15" x14ac:dyDescent="0.25">
      <c r="A13" s="60" t="s">
        <v>3761</v>
      </c>
      <c r="B13" s="80" t="s">
        <v>3761</v>
      </c>
      <c r="C13" s="75" t="s">
        <v>3761</v>
      </c>
      <c r="D13" s="3" t="s">
        <v>86</v>
      </c>
      <c r="E13" s="75" t="s">
        <v>3761</v>
      </c>
      <c r="F13" s="75" t="s">
        <v>3761</v>
      </c>
      <c r="G13" s="3" t="s">
        <v>86</v>
      </c>
      <c r="H13" s="8">
        <v>0</v>
      </c>
      <c r="I13" s="3" t="s">
        <v>86</v>
      </c>
      <c r="J13" s="37">
        <v>0</v>
      </c>
      <c r="K13" s="37">
        <v>0</v>
      </c>
      <c r="L13" s="8">
        <v>0</v>
      </c>
      <c r="M13" s="8">
        <v>0</v>
      </c>
      <c r="N13" s="37">
        <v>0</v>
      </c>
      <c r="O13" s="37">
        <v>0</v>
      </c>
      <c r="P13" s="37">
        <v>0</v>
      </c>
      <c r="Q13" s="60" t="s">
        <v>3760</v>
      </c>
    </row>
    <row r="14" spans="1:17" ht="17.45" customHeight="1" x14ac:dyDescent="0.2">
      <c r="A14" s="61" t="s">
        <v>3762</v>
      </c>
      <c r="B14" s="40"/>
      <c r="C14" s="41"/>
      <c r="D14" s="41"/>
      <c r="E14" s="41"/>
      <c r="F14" s="41"/>
      <c r="G14" s="41"/>
      <c r="H14" s="12"/>
      <c r="I14" s="41"/>
      <c r="J14" s="12"/>
      <c r="K14" s="12"/>
      <c r="L14" s="12"/>
      <c r="M14" s="12"/>
      <c r="N14" s="12"/>
      <c r="O14" s="12"/>
      <c r="P14" s="12"/>
    </row>
    <row r="15" spans="1:17" ht="15" x14ac:dyDescent="0.25">
      <c r="A15" s="60" t="s">
        <v>3761</v>
      </c>
      <c r="B15" s="7" t="s">
        <v>136</v>
      </c>
      <c r="C15" s="72" t="s">
        <v>3761</v>
      </c>
      <c r="D15" s="72" t="s">
        <v>3761</v>
      </c>
      <c r="E15" s="72" t="s">
        <v>3761</v>
      </c>
      <c r="F15" s="72" t="s">
        <v>3761</v>
      </c>
      <c r="G15" s="72" t="s">
        <v>3761</v>
      </c>
      <c r="H15" s="8">
        <v>0</v>
      </c>
      <c r="I15" s="72" t="s">
        <v>3761</v>
      </c>
      <c r="J15" s="73" t="s">
        <v>3761</v>
      </c>
      <c r="K15" s="37">
        <v>0</v>
      </c>
      <c r="L15" s="79" t="s">
        <v>3761</v>
      </c>
      <c r="M15" s="8">
        <v>0</v>
      </c>
      <c r="N15" s="73" t="s">
        <v>3761</v>
      </c>
      <c r="O15" s="37">
        <v>0</v>
      </c>
      <c r="P15" s="37">
        <v>0</v>
      </c>
      <c r="Q15" s="60" t="s">
        <v>3760</v>
      </c>
    </row>
    <row r="16" spans="1:17" ht="15" x14ac:dyDescent="0.25">
      <c r="A16" s="60" t="s">
        <v>3761</v>
      </c>
      <c r="B16" s="80" t="s">
        <v>3761</v>
      </c>
      <c r="C16" s="75" t="s">
        <v>3761</v>
      </c>
      <c r="D16" s="3" t="s">
        <v>86</v>
      </c>
      <c r="E16" s="75" t="s">
        <v>3761</v>
      </c>
      <c r="F16" s="75" t="s">
        <v>3761</v>
      </c>
      <c r="G16" s="3" t="s">
        <v>86</v>
      </c>
      <c r="H16" s="8">
        <v>0</v>
      </c>
      <c r="I16" s="3" t="s">
        <v>86</v>
      </c>
      <c r="J16" s="37">
        <v>0</v>
      </c>
      <c r="K16" s="37">
        <v>0</v>
      </c>
      <c r="L16" s="8">
        <v>0</v>
      </c>
      <c r="M16" s="8">
        <v>0</v>
      </c>
      <c r="N16" s="37">
        <v>0</v>
      </c>
      <c r="O16" s="37">
        <v>0</v>
      </c>
      <c r="P16" s="37">
        <v>0</v>
      </c>
      <c r="Q16" s="60" t="s">
        <v>3760</v>
      </c>
    </row>
    <row r="17" spans="1:17" ht="17.45" customHeight="1" x14ac:dyDescent="0.2">
      <c r="A17" s="61" t="s">
        <v>3762</v>
      </c>
      <c r="B17" s="40"/>
      <c r="C17" s="41"/>
      <c r="D17" s="41"/>
      <c r="E17" s="41"/>
      <c r="F17" s="41"/>
      <c r="G17" s="41"/>
      <c r="H17" s="12"/>
      <c r="I17" s="41"/>
      <c r="J17" s="12"/>
      <c r="K17" s="12"/>
      <c r="L17" s="12"/>
      <c r="M17" s="12"/>
      <c r="N17" s="12"/>
      <c r="O17" s="12"/>
      <c r="P17" s="12"/>
    </row>
    <row r="18" spans="1:17" ht="15" x14ac:dyDescent="0.25">
      <c r="A18" s="60" t="s">
        <v>3761</v>
      </c>
      <c r="B18" s="7" t="s">
        <v>248</v>
      </c>
      <c r="C18" s="72" t="s">
        <v>3761</v>
      </c>
      <c r="D18" s="72" t="s">
        <v>3761</v>
      </c>
      <c r="E18" s="72" t="s">
        <v>3761</v>
      </c>
      <c r="F18" s="72" t="s">
        <v>3761</v>
      </c>
      <c r="G18" s="72" t="s">
        <v>3761</v>
      </c>
      <c r="H18" s="8">
        <v>0</v>
      </c>
      <c r="I18" s="72" t="s">
        <v>3761</v>
      </c>
      <c r="J18" s="73" t="s">
        <v>3761</v>
      </c>
      <c r="K18" s="37">
        <v>0</v>
      </c>
      <c r="L18" s="79" t="s">
        <v>3761</v>
      </c>
      <c r="M18" s="8">
        <v>0</v>
      </c>
      <c r="N18" s="73" t="s">
        <v>3761</v>
      </c>
      <c r="O18" s="37">
        <v>0</v>
      </c>
      <c r="P18" s="37">
        <v>0</v>
      </c>
      <c r="Q18" s="60" t="s">
        <v>3760</v>
      </c>
    </row>
    <row r="19" spans="1:17" ht="15" x14ac:dyDescent="0.25">
      <c r="A19" s="60" t="s">
        <v>3761</v>
      </c>
      <c r="B19" s="80" t="s">
        <v>3761</v>
      </c>
      <c r="C19" s="75" t="s">
        <v>3761</v>
      </c>
      <c r="D19" s="3" t="s">
        <v>86</v>
      </c>
      <c r="E19" s="75" t="s">
        <v>3761</v>
      </c>
      <c r="F19" s="75" t="s">
        <v>3761</v>
      </c>
      <c r="G19" s="3" t="s">
        <v>86</v>
      </c>
      <c r="H19" s="8">
        <v>0</v>
      </c>
      <c r="I19" s="3" t="s">
        <v>86</v>
      </c>
      <c r="J19" s="37">
        <v>0</v>
      </c>
      <c r="K19" s="37">
        <v>0</v>
      </c>
      <c r="L19" s="8">
        <v>0</v>
      </c>
      <c r="M19" s="8">
        <v>0</v>
      </c>
      <c r="N19" s="37">
        <v>0</v>
      </c>
      <c r="O19" s="37">
        <v>0</v>
      </c>
      <c r="P19" s="37">
        <v>0</v>
      </c>
      <c r="Q19" s="60" t="s">
        <v>3760</v>
      </c>
    </row>
    <row r="20" spans="1:17" ht="17.45" customHeight="1" x14ac:dyDescent="0.2">
      <c r="A20" s="61" t="s">
        <v>3762</v>
      </c>
      <c r="B20" s="40"/>
      <c r="C20" s="41"/>
      <c r="D20" s="41"/>
      <c r="E20" s="41"/>
      <c r="F20" s="41"/>
      <c r="G20" s="41"/>
      <c r="H20" s="12"/>
      <c r="I20" s="41"/>
      <c r="J20" s="12"/>
      <c r="K20" s="12"/>
      <c r="L20" s="12"/>
      <c r="M20" s="12"/>
      <c r="N20" s="12"/>
      <c r="O20" s="12"/>
      <c r="P20" s="12"/>
    </row>
    <row r="21" spans="1:17" ht="15" x14ac:dyDescent="0.25">
      <c r="A21" s="60" t="s">
        <v>3761</v>
      </c>
      <c r="B21" s="7" t="s">
        <v>1678</v>
      </c>
      <c r="C21" s="72" t="s">
        <v>3761</v>
      </c>
      <c r="D21" s="72" t="s">
        <v>3761</v>
      </c>
      <c r="E21" s="72" t="s">
        <v>3761</v>
      </c>
      <c r="F21" s="72" t="s">
        <v>3761</v>
      </c>
      <c r="G21" s="72" t="s">
        <v>3761</v>
      </c>
      <c r="H21" s="8">
        <v>0</v>
      </c>
      <c r="I21" s="72" t="s">
        <v>3761</v>
      </c>
      <c r="J21" s="73" t="s">
        <v>3761</v>
      </c>
      <c r="K21" s="37">
        <v>0</v>
      </c>
      <c r="L21" s="79" t="s">
        <v>3761</v>
      </c>
      <c r="M21" s="8">
        <v>0</v>
      </c>
      <c r="N21" s="73" t="s">
        <v>3761</v>
      </c>
      <c r="O21" s="37">
        <v>0</v>
      </c>
      <c r="P21" s="37">
        <v>0</v>
      </c>
      <c r="Q21" s="60" t="s">
        <v>3760</v>
      </c>
    </row>
    <row r="22" spans="1:17" ht="15" x14ac:dyDescent="0.25">
      <c r="A22" s="60" t="s">
        <v>3761</v>
      </c>
      <c r="B22" s="80" t="s">
        <v>3761</v>
      </c>
      <c r="C22" s="75" t="s">
        <v>3761</v>
      </c>
      <c r="D22" s="3" t="s">
        <v>86</v>
      </c>
      <c r="E22" s="75" t="s">
        <v>3761</v>
      </c>
      <c r="F22" s="75" t="s">
        <v>3761</v>
      </c>
      <c r="G22" s="3" t="s">
        <v>86</v>
      </c>
      <c r="H22" s="8">
        <v>0</v>
      </c>
      <c r="I22" s="3" t="s">
        <v>86</v>
      </c>
      <c r="J22" s="37">
        <v>0</v>
      </c>
      <c r="K22" s="37">
        <v>0</v>
      </c>
      <c r="L22" s="8">
        <v>0</v>
      </c>
      <c r="M22" s="8">
        <v>0</v>
      </c>
      <c r="N22" s="37">
        <v>0</v>
      </c>
      <c r="O22" s="37">
        <v>0</v>
      </c>
      <c r="P22" s="37">
        <v>0</v>
      </c>
      <c r="Q22" s="60" t="s">
        <v>3760</v>
      </c>
    </row>
    <row r="23" spans="1:17" ht="17.45" customHeight="1" x14ac:dyDescent="0.2">
      <c r="A23" s="61" t="s">
        <v>3762</v>
      </c>
      <c r="B23" s="40"/>
      <c r="C23" s="41"/>
      <c r="D23" s="41"/>
      <c r="E23" s="41"/>
      <c r="F23" s="41"/>
      <c r="G23" s="41"/>
      <c r="H23" s="12"/>
      <c r="I23" s="41"/>
      <c r="J23" s="12"/>
      <c r="K23" s="12"/>
      <c r="L23" s="12"/>
      <c r="M23" s="12"/>
      <c r="N23" s="12"/>
      <c r="O23" s="12"/>
      <c r="P23" s="12"/>
    </row>
    <row r="24" spans="1:17" ht="15" x14ac:dyDescent="0.25">
      <c r="A24" s="60" t="s">
        <v>3761</v>
      </c>
      <c r="B24" s="13" t="s">
        <v>108</v>
      </c>
      <c r="C24" s="72" t="s">
        <v>3761</v>
      </c>
      <c r="D24" s="72" t="s">
        <v>3761</v>
      </c>
      <c r="E24" s="72" t="s">
        <v>3761</v>
      </c>
      <c r="F24" s="72" t="s">
        <v>3761</v>
      </c>
      <c r="G24" s="72" t="s">
        <v>3761</v>
      </c>
      <c r="H24" s="8">
        <v>0</v>
      </c>
      <c r="I24" s="72" t="s">
        <v>3761</v>
      </c>
      <c r="J24" s="73" t="s">
        <v>3761</v>
      </c>
      <c r="K24" s="37">
        <v>0</v>
      </c>
      <c r="L24" s="79" t="s">
        <v>3761</v>
      </c>
      <c r="M24" s="8">
        <v>0</v>
      </c>
      <c r="N24" s="73" t="s">
        <v>3761</v>
      </c>
      <c r="O24" s="37">
        <v>0</v>
      </c>
      <c r="P24" s="37">
        <v>0</v>
      </c>
      <c r="Q24" s="60" t="s">
        <v>3760</v>
      </c>
    </row>
    <row r="25" spans="1:17" ht="15" x14ac:dyDescent="0.25">
      <c r="A25" s="60" t="s">
        <v>3761</v>
      </c>
      <c r="B25" s="7" t="s">
        <v>870</v>
      </c>
      <c r="C25" s="72" t="s">
        <v>3761</v>
      </c>
      <c r="D25" s="72" t="s">
        <v>3761</v>
      </c>
      <c r="E25" s="72" t="s">
        <v>3761</v>
      </c>
      <c r="F25" s="72" t="s">
        <v>3761</v>
      </c>
      <c r="G25" s="72" t="s">
        <v>3761</v>
      </c>
      <c r="H25" s="8">
        <v>0</v>
      </c>
      <c r="I25" s="72" t="s">
        <v>3761</v>
      </c>
      <c r="J25" s="73" t="s">
        <v>3761</v>
      </c>
      <c r="K25" s="37">
        <v>0</v>
      </c>
      <c r="L25" s="79" t="s">
        <v>3761</v>
      </c>
      <c r="M25" s="8">
        <v>0</v>
      </c>
      <c r="N25" s="73" t="s">
        <v>3761</v>
      </c>
      <c r="O25" s="37">
        <v>0</v>
      </c>
      <c r="P25" s="37">
        <v>0</v>
      </c>
      <c r="Q25" s="60" t="s">
        <v>3760</v>
      </c>
    </row>
    <row r="26" spans="1:17" ht="15" x14ac:dyDescent="0.25">
      <c r="A26" s="60" t="s">
        <v>3761</v>
      </c>
      <c r="B26" s="80" t="s">
        <v>3761</v>
      </c>
      <c r="C26" s="75" t="s">
        <v>3761</v>
      </c>
      <c r="D26" s="3" t="s">
        <v>86</v>
      </c>
      <c r="E26" s="75" t="s">
        <v>3761</v>
      </c>
      <c r="F26" s="75" t="s">
        <v>3761</v>
      </c>
      <c r="G26" s="3" t="s">
        <v>86</v>
      </c>
      <c r="H26" s="8">
        <v>0</v>
      </c>
      <c r="I26" s="3" t="s">
        <v>86</v>
      </c>
      <c r="J26" s="37">
        <v>0</v>
      </c>
      <c r="K26" s="37">
        <v>0</v>
      </c>
      <c r="L26" s="8">
        <v>0</v>
      </c>
      <c r="M26" s="8">
        <v>0</v>
      </c>
      <c r="N26" s="37">
        <v>0</v>
      </c>
      <c r="O26" s="37">
        <v>0</v>
      </c>
      <c r="P26" s="37">
        <v>0</v>
      </c>
      <c r="Q26" s="60" t="s">
        <v>3760</v>
      </c>
    </row>
    <row r="27" spans="1:17" ht="17.45" customHeight="1" x14ac:dyDescent="0.2">
      <c r="A27" s="61" t="s">
        <v>3762</v>
      </c>
      <c r="B27" s="40"/>
      <c r="C27" s="41"/>
      <c r="D27" s="41"/>
      <c r="E27" s="41"/>
      <c r="F27" s="41"/>
      <c r="G27" s="41"/>
      <c r="H27" s="12"/>
      <c r="I27" s="41"/>
      <c r="J27" s="12"/>
      <c r="K27" s="12"/>
      <c r="L27" s="12"/>
      <c r="M27" s="12"/>
      <c r="N27" s="12"/>
      <c r="O27" s="12"/>
      <c r="P27" s="12"/>
    </row>
    <row r="28" spans="1:17" ht="15" x14ac:dyDescent="0.25">
      <c r="A28" s="60" t="s">
        <v>3761</v>
      </c>
      <c r="B28" s="7" t="s">
        <v>251</v>
      </c>
      <c r="C28" s="72" t="s">
        <v>3761</v>
      </c>
      <c r="D28" s="72" t="s">
        <v>3761</v>
      </c>
      <c r="E28" s="72" t="s">
        <v>3761</v>
      </c>
      <c r="F28" s="72" t="s">
        <v>3761</v>
      </c>
      <c r="G28" s="72" t="s">
        <v>3761</v>
      </c>
      <c r="H28" s="8">
        <v>0</v>
      </c>
      <c r="I28" s="72" t="s">
        <v>3761</v>
      </c>
      <c r="J28" s="73" t="s">
        <v>3761</v>
      </c>
      <c r="K28" s="37">
        <v>0</v>
      </c>
      <c r="L28" s="79" t="s">
        <v>3761</v>
      </c>
      <c r="M28" s="8">
        <v>0</v>
      </c>
      <c r="N28" s="73" t="s">
        <v>3761</v>
      </c>
      <c r="O28" s="37">
        <v>0</v>
      </c>
      <c r="P28" s="37">
        <v>0</v>
      </c>
      <c r="Q28" s="60" t="s">
        <v>3760</v>
      </c>
    </row>
    <row r="29" spans="1:17" ht="15" x14ac:dyDescent="0.25">
      <c r="A29" s="60" t="s">
        <v>3761</v>
      </c>
      <c r="B29" s="80" t="s">
        <v>3761</v>
      </c>
      <c r="C29" s="75" t="s">
        <v>3761</v>
      </c>
      <c r="D29" s="3" t="s">
        <v>86</v>
      </c>
      <c r="E29" s="75" t="s">
        <v>3761</v>
      </c>
      <c r="F29" s="75" t="s">
        <v>3761</v>
      </c>
      <c r="G29" s="3" t="s">
        <v>86</v>
      </c>
      <c r="H29" s="8">
        <v>0</v>
      </c>
      <c r="I29" s="3" t="s">
        <v>86</v>
      </c>
      <c r="J29" s="37">
        <v>0</v>
      </c>
      <c r="K29" s="37">
        <v>0</v>
      </c>
      <c r="L29" s="8">
        <v>0</v>
      </c>
      <c r="M29" s="8">
        <v>0</v>
      </c>
      <c r="N29" s="37">
        <v>0</v>
      </c>
      <c r="O29" s="37">
        <v>0</v>
      </c>
      <c r="P29" s="37">
        <v>0</v>
      </c>
      <c r="Q29" s="60" t="s">
        <v>3760</v>
      </c>
    </row>
    <row r="30" spans="1:17" ht="17.45" customHeight="1" x14ac:dyDescent="0.2">
      <c r="A30" s="61" t="s">
        <v>3762</v>
      </c>
      <c r="B30" s="40"/>
      <c r="C30" s="41"/>
      <c r="D30" s="41"/>
      <c r="E30" s="41"/>
      <c r="F30" s="41"/>
      <c r="G30" s="41"/>
      <c r="H30" s="12"/>
      <c r="I30" s="41"/>
      <c r="J30" s="12"/>
      <c r="K30" s="12"/>
      <c r="L30" s="12"/>
      <c r="M30" s="12"/>
      <c r="N30" s="12"/>
      <c r="O30" s="12"/>
      <c r="P30" s="12"/>
    </row>
    <row r="31" spans="1:17" ht="17.45" customHeight="1" x14ac:dyDescent="0.2">
      <c r="A31" s="61" t="s">
        <v>3762</v>
      </c>
      <c r="B31" s="30"/>
      <c r="C31" s="43"/>
      <c r="D31" s="43"/>
      <c r="E31" s="43"/>
      <c r="F31" s="43"/>
      <c r="G31" s="43"/>
      <c r="H31" s="44"/>
      <c r="I31" s="43"/>
      <c r="J31" s="44"/>
      <c r="K31" s="44"/>
      <c r="L31" s="44"/>
      <c r="M31" s="44"/>
      <c r="N31" s="44"/>
      <c r="O31" s="44"/>
      <c r="P31" s="44"/>
    </row>
    <row r="32" spans="1:17" ht="17.45" customHeight="1" x14ac:dyDescent="0.2">
      <c r="A32" s="61" t="s">
        <v>3762</v>
      </c>
    </row>
    <row r="33" spans="1:7" x14ac:dyDescent="0.2">
      <c r="A33" s="60" t="s">
        <v>3761</v>
      </c>
      <c r="B33" s="32" t="s">
        <v>63</v>
      </c>
      <c r="C33" s="60" t="s">
        <v>3760</v>
      </c>
    </row>
    <row r="34" spans="1:7" ht="17.45" customHeight="1" x14ac:dyDescent="0.2">
      <c r="A34" s="61" t="s">
        <v>3762</v>
      </c>
    </row>
    <row r="35" spans="1:7" x14ac:dyDescent="0.2">
      <c r="A35" s="60" t="s">
        <v>3761</v>
      </c>
      <c r="B35" s="33" t="s">
        <v>64</v>
      </c>
      <c r="C35" s="60" t="s">
        <v>3760</v>
      </c>
    </row>
    <row r="36" spans="1:7" ht="17.45" customHeight="1" x14ac:dyDescent="0.2">
      <c r="A36" s="61" t="s">
        <v>3762</v>
      </c>
    </row>
    <row r="37" spans="1:7" ht="14.25" customHeight="1" x14ac:dyDescent="0.2">
      <c r="A37" s="60" t="s">
        <v>3761</v>
      </c>
      <c r="B37" s="57" t="s">
        <v>128</v>
      </c>
      <c r="C37" s="61" t="s">
        <v>3760</v>
      </c>
      <c r="D37" s="57"/>
      <c r="E37" s="57"/>
      <c r="F37" s="57"/>
      <c r="G37" s="57"/>
    </row>
    <row r="38" spans="1:7" ht="85.5" x14ac:dyDescent="0.2">
      <c r="A38" s="61" t="s">
        <v>3791</v>
      </c>
      <c r="B38" s="57"/>
      <c r="C38" s="57"/>
      <c r="D38" s="57"/>
      <c r="E38" s="57"/>
      <c r="F38" s="57"/>
      <c r="G38" s="57"/>
    </row>
    <row r="39" spans="1:7" hidden="1" x14ac:dyDescent="0.2">
      <c r="B39" s="57"/>
      <c r="C39" s="57"/>
      <c r="D39" s="57"/>
      <c r="E39" s="57"/>
      <c r="F39" s="57"/>
      <c r="G39" s="57"/>
    </row>
    <row r="40" spans="1:7" hidden="1" x14ac:dyDescent="0.2">
      <c r="B40" s="57"/>
      <c r="C40" s="57"/>
      <c r="D40" s="57"/>
      <c r="E40" s="57"/>
      <c r="F40" s="57"/>
      <c r="G40" s="57"/>
    </row>
    <row r="41" spans="1:7" hidden="1" x14ac:dyDescent="0.2">
      <c r="B41" s="57"/>
      <c r="C41" s="57"/>
      <c r="D41" s="57"/>
      <c r="E41" s="57"/>
      <c r="F41" s="57"/>
      <c r="G41" s="57"/>
    </row>
    <row r="42" spans="1:7" hidden="1" x14ac:dyDescent="0.2">
      <c r="B42" s="57"/>
      <c r="C42" s="57"/>
      <c r="D42" s="57"/>
      <c r="E42" s="57"/>
      <c r="F42" s="57"/>
      <c r="G42" s="57"/>
    </row>
    <row r="43" spans="1:7" hidden="1" x14ac:dyDescent="0.2">
      <c r="B43" s="57"/>
      <c r="C43" s="57"/>
      <c r="D43" s="57"/>
      <c r="E43" s="57"/>
      <c r="F43" s="57"/>
      <c r="G43" s="57"/>
    </row>
    <row r="44" spans="1:7" hidden="1" x14ac:dyDescent="0.2">
      <c r="B44" s="57"/>
      <c r="C44" s="57"/>
      <c r="D44" s="57"/>
      <c r="E44" s="57"/>
      <c r="F44" s="57"/>
      <c r="G44" s="57"/>
    </row>
    <row r="45" spans="1:7" hidden="1" x14ac:dyDescent="0.2">
      <c r="B45" s="57"/>
      <c r="C45" s="57"/>
      <c r="D45" s="57"/>
      <c r="E45" s="57"/>
      <c r="F45" s="57"/>
      <c r="G45" s="57"/>
    </row>
    <row r="46" spans="1:7" hidden="1" x14ac:dyDescent="0.2">
      <c r="B46" s="57"/>
      <c r="C46" s="57"/>
      <c r="D46" s="57"/>
      <c r="E46" s="57"/>
      <c r="F46" s="57"/>
      <c r="G46" s="57"/>
    </row>
    <row r="47" spans="1:7" hidden="1" x14ac:dyDescent="0.2">
      <c r="B47" s="57"/>
      <c r="C47" s="57"/>
      <c r="D47" s="57"/>
      <c r="E47" s="57"/>
      <c r="F47" s="57"/>
      <c r="G47" s="57"/>
    </row>
    <row r="48" spans="1:7" hidden="1" x14ac:dyDescent="0.2">
      <c r="B48" s="57"/>
      <c r="C48" s="57"/>
      <c r="D48" s="57"/>
      <c r="E48" s="57"/>
      <c r="F48" s="57"/>
      <c r="G48" s="57"/>
    </row>
  </sheetData>
  <hyperlinks>
    <hyperlink ref="B35" r:id="rId1" xr:uid="{00000000-0004-0000-1C00-000000000000}"/>
  </hyperlinks>
  <pageMargins left="0.7" right="0.7" top="0.75" bottom="0.75" header="0.3" footer="0.3"/>
  <pageSetup paperSize="9" orientation="portrait" r:id="rId2"/>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codeName="גיליון30"/>
  <dimension ref="A1:Q48"/>
  <sheetViews>
    <sheetView showGridLines="0" rightToLeft="1" zoomScale="80" zoomScaleNormal="80" workbookViewId="0">
      <pane ySplit="9" topLeftCell="A10" activePane="bottomLeft" state="frozen"/>
      <selection pane="bottomLeft" activeCell="R2" sqref="R2:XFD38"/>
    </sheetView>
  </sheetViews>
  <sheetFormatPr defaultColWidth="0" defaultRowHeight="14.25" zeroHeight="1" x14ac:dyDescent="0.2"/>
  <cols>
    <col min="1" max="1" width="9" customWidth="1"/>
    <col min="2" max="2" width="50.625" bestFit="1" customWidth="1"/>
    <col min="3" max="3" width="28" bestFit="1" customWidth="1"/>
    <col min="4" max="4" width="18.75" bestFit="1" customWidth="1"/>
    <col min="5" max="16" width="16.25" customWidth="1"/>
    <col min="17" max="17" width="9" customWidth="1"/>
    <col min="18" max="16384" width="9" hidden="1"/>
  </cols>
  <sheetData>
    <row r="1" spans="1:17" ht="18" x14ac:dyDescent="0.25">
      <c r="A1" s="60" t="s">
        <v>3761</v>
      </c>
      <c r="B1" s="20" t="s">
        <v>36</v>
      </c>
      <c r="C1" s="20" t="s">
        <v>37</v>
      </c>
      <c r="D1" s="59" t="s">
        <v>3760</v>
      </c>
      <c r="E1" s="21"/>
      <c r="F1" s="21"/>
      <c r="G1" s="21"/>
      <c r="H1" s="21"/>
      <c r="I1" s="21"/>
      <c r="J1" s="21"/>
      <c r="K1" s="21"/>
      <c r="L1" s="21"/>
      <c r="M1" s="21"/>
      <c r="N1" s="21"/>
      <c r="O1" s="21"/>
      <c r="P1" s="21"/>
    </row>
    <row r="2" spans="1:17" ht="18" x14ac:dyDescent="0.25">
      <c r="A2" s="60" t="s">
        <v>3761</v>
      </c>
      <c r="B2" s="20" t="s">
        <v>38</v>
      </c>
      <c r="C2" s="20" t="s">
        <v>39</v>
      </c>
      <c r="D2" s="59" t="s">
        <v>3760</v>
      </c>
      <c r="E2" s="21"/>
      <c r="F2" s="21"/>
      <c r="G2" s="21"/>
      <c r="H2" s="21"/>
      <c r="I2" s="21"/>
      <c r="J2" s="21"/>
      <c r="K2" s="21"/>
      <c r="L2" s="21"/>
      <c r="M2" s="21"/>
      <c r="N2" s="21"/>
      <c r="O2" s="21"/>
      <c r="P2" s="21"/>
    </row>
    <row r="3" spans="1:17" ht="18" x14ac:dyDescent="0.25">
      <c r="A3" s="60" t="s">
        <v>3761</v>
      </c>
      <c r="B3" s="20" t="s">
        <v>40</v>
      </c>
      <c r="C3" s="20" t="s">
        <v>3748</v>
      </c>
      <c r="D3" s="59" t="s">
        <v>3760</v>
      </c>
      <c r="E3" s="21"/>
      <c r="F3" s="21"/>
      <c r="G3" s="21"/>
      <c r="H3" s="21"/>
      <c r="I3" s="21"/>
      <c r="J3" s="21"/>
      <c r="K3" s="21"/>
      <c r="L3" s="21"/>
      <c r="M3" s="21"/>
      <c r="N3" s="21"/>
      <c r="O3" s="21"/>
      <c r="P3" s="21"/>
    </row>
    <row r="4" spans="1:17" ht="18" x14ac:dyDescent="0.25">
      <c r="A4" s="60" t="s">
        <v>3761</v>
      </c>
      <c r="B4" s="20" t="s">
        <v>41</v>
      </c>
      <c r="C4" s="20">
        <v>214</v>
      </c>
      <c r="D4" s="59" t="s">
        <v>3760</v>
      </c>
      <c r="E4" s="21"/>
      <c r="F4" s="21"/>
      <c r="G4" s="21"/>
      <c r="H4" s="21"/>
      <c r="I4" s="21"/>
      <c r="J4" s="21"/>
      <c r="K4" s="21"/>
      <c r="L4" s="21"/>
      <c r="M4" s="21"/>
      <c r="N4" s="21"/>
      <c r="O4" s="21"/>
      <c r="P4" s="21"/>
    </row>
    <row r="5" spans="1:17" ht="17.45" customHeight="1" x14ac:dyDescent="0.55000000000000004">
      <c r="A5" s="61" t="s">
        <v>3762</v>
      </c>
      <c r="B5" s="24"/>
      <c r="C5" s="24"/>
      <c r="D5" s="24"/>
      <c r="E5" s="24"/>
      <c r="F5" s="24"/>
      <c r="G5" s="24"/>
      <c r="H5" s="24"/>
      <c r="J5" s="24"/>
      <c r="K5" s="24"/>
      <c r="L5" s="24"/>
      <c r="M5" s="24"/>
      <c r="N5" s="24"/>
      <c r="O5" s="24"/>
      <c r="P5" s="24"/>
    </row>
    <row r="6" spans="1:17" ht="15" x14ac:dyDescent="0.2">
      <c r="A6" s="60" t="s">
        <v>3761</v>
      </c>
      <c r="B6" s="45" t="s">
        <v>3747</v>
      </c>
      <c r="C6" s="62" t="s">
        <v>3760</v>
      </c>
      <c r="D6" s="23"/>
      <c r="E6" s="23"/>
      <c r="F6" s="23"/>
      <c r="G6" s="23"/>
      <c r="H6" s="23"/>
      <c r="I6" s="23"/>
      <c r="J6" s="23"/>
      <c r="K6" s="23"/>
      <c r="L6" s="23"/>
      <c r="M6" s="23"/>
      <c r="N6" s="23"/>
      <c r="O6" s="23"/>
      <c r="P6" s="23"/>
    </row>
    <row r="7" spans="1:17" ht="30" x14ac:dyDescent="0.2">
      <c r="A7" s="60" t="s">
        <v>3761</v>
      </c>
      <c r="B7" s="45" t="s">
        <v>1852</v>
      </c>
      <c r="C7" s="25" t="s">
        <v>65</v>
      </c>
      <c r="D7" s="25" t="s">
        <v>245</v>
      </c>
      <c r="E7" s="25" t="s">
        <v>115</v>
      </c>
      <c r="F7" s="25" t="s">
        <v>67</v>
      </c>
      <c r="G7" s="25" t="s">
        <v>130</v>
      </c>
      <c r="H7" s="25" t="s">
        <v>233</v>
      </c>
      <c r="I7" s="25" t="s">
        <v>68</v>
      </c>
      <c r="J7" s="25" t="s">
        <v>116</v>
      </c>
      <c r="K7" s="25" t="s">
        <v>3741</v>
      </c>
      <c r="L7" s="25" t="s">
        <v>131</v>
      </c>
      <c r="M7" s="25" t="s">
        <v>3742</v>
      </c>
      <c r="N7" s="25" t="s">
        <v>133</v>
      </c>
      <c r="O7" s="25" t="s">
        <v>118</v>
      </c>
      <c r="P7" s="25" t="s">
        <v>119</v>
      </c>
      <c r="Q7" s="60" t="s">
        <v>3760</v>
      </c>
    </row>
    <row r="8" spans="1:17" ht="28.5" x14ac:dyDescent="0.2">
      <c r="A8" s="60" t="s">
        <v>3761</v>
      </c>
      <c r="B8" s="65" t="s">
        <v>3761</v>
      </c>
      <c r="C8" s="76" t="s">
        <v>3761</v>
      </c>
      <c r="D8" s="76" t="s">
        <v>3761</v>
      </c>
      <c r="E8" s="76" t="s">
        <v>3761</v>
      </c>
      <c r="F8" s="76" t="s">
        <v>3761</v>
      </c>
      <c r="G8" s="47" t="s">
        <v>235</v>
      </c>
      <c r="H8" s="47" t="s">
        <v>236</v>
      </c>
      <c r="I8" s="76" t="s">
        <v>3761</v>
      </c>
      <c r="J8" s="47" t="s">
        <v>44</v>
      </c>
      <c r="K8" s="47" t="s">
        <v>44</v>
      </c>
      <c r="L8" s="47" t="s">
        <v>237</v>
      </c>
      <c r="M8" s="47" t="s">
        <v>43</v>
      </c>
      <c r="N8" s="47" t="s">
        <v>44</v>
      </c>
      <c r="O8" s="47" t="s">
        <v>44</v>
      </c>
      <c r="P8" s="47" t="s">
        <v>44</v>
      </c>
      <c r="Q8" s="60" t="s">
        <v>3760</v>
      </c>
    </row>
    <row r="9" spans="1:17" x14ac:dyDescent="0.2">
      <c r="A9" s="60" t="s">
        <v>3761</v>
      </c>
      <c r="B9" s="67" t="s">
        <v>3761</v>
      </c>
      <c r="C9" s="47" t="s">
        <v>45</v>
      </c>
      <c r="D9" s="47" t="s">
        <v>46</v>
      </c>
      <c r="E9" s="47" t="s">
        <v>120</v>
      </c>
      <c r="F9" s="47" t="s">
        <v>121</v>
      </c>
      <c r="G9" s="47" t="s">
        <v>122</v>
      </c>
      <c r="H9" s="47" t="s">
        <v>123</v>
      </c>
      <c r="I9" s="47" t="s">
        <v>124</v>
      </c>
      <c r="J9" s="47" t="s">
        <v>125</v>
      </c>
      <c r="K9" s="47" t="s">
        <v>126</v>
      </c>
      <c r="L9" s="47" t="s">
        <v>127</v>
      </c>
      <c r="M9" s="47" t="s">
        <v>238</v>
      </c>
      <c r="N9" s="47" t="s">
        <v>239</v>
      </c>
      <c r="O9" s="47" t="s">
        <v>240</v>
      </c>
      <c r="P9" s="47" t="s">
        <v>241</v>
      </c>
      <c r="Q9" s="60" t="s">
        <v>3760</v>
      </c>
    </row>
    <row r="10" spans="1:17" ht="15" x14ac:dyDescent="0.25">
      <c r="A10" s="60" t="s">
        <v>3761</v>
      </c>
      <c r="B10" s="14" t="s">
        <v>3746</v>
      </c>
      <c r="C10" s="68" t="s">
        <v>3761</v>
      </c>
      <c r="D10" s="68" t="s">
        <v>3761</v>
      </c>
      <c r="E10" s="68" t="s">
        <v>3761</v>
      </c>
      <c r="F10" s="68" t="s">
        <v>3761</v>
      </c>
      <c r="G10" s="68" t="s">
        <v>3761</v>
      </c>
      <c r="H10" s="15">
        <v>0</v>
      </c>
      <c r="I10" s="68" t="s">
        <v>3761</v>
      </c>
      <c r="J10" s="69" t="s">
        <v>3761</v>
      </c>
      <c r="K10" s="42">
        <v>0</v>
      </c>
      <c r="L10" s="77" t="s">
        <v>3761</v>
      </c>
      <c r="M10" s="15">
        <v>0</v>
      </c>
      <c r="N10" s="69" t="s">
        <v>3761</v>
      </c>
      <c r="O10" s="42">
        <v>0</v>
      </c>
      <c r="P10" s="42">
        <v>0</v>
      </c>
      <c r="Q10" s="60" t="s">
        <v>3760</v>
      </c>
    </row>
    <row r="11" spans="1:17" ht="15" x14ac:dyDescent="0.25">
      <c r="A11" s="60" t="s">
        <v>3761</v>
      </c>
      <c r="B11" s="6" t="s">
        <v>3743</v>
      </c>
      <c r="C11" s="70" t="s">
        <v>3761</v>
      </c>
      <c r="D11" s="70" t="s">
        <v>3761</v>
      </c>
      <c r="E11" s="70" t="s">
        <v>3761</v>
      </c>
      <c r="F11" s="70" t="s">
        <v>3761</v>
      </c>
      <c r="G11" s="70" t="s">
        <v>3761</v>
      </c>
      <c r="H11" s="36">
        <v>0</v>
      </c>
      <c r="I11" s="70" t="s">
        <v>3761</v>
      </c>
      <c r="J11" s="71" t="s">
        <v>3761</v>
      </c>
      <c r="K11" s="35">
        <v>0</v>
      </c>
      <c r="L11" s="78" t="s">
        <v>3761</v>
      </c>
      <c r="M11" s="36">
        <v>0</v>
      </c>
      <c r="N11" s="71" t="s">
        <v>3761</v>
      </c>
      <c r="O11" s="35">
        <v>0</v>
      </c>
      <c r="P11" s="35">
        <v>0</v>
      </c>
      <c r="Q11" s="60" t="s">
        <v>3760</v>
      </c>
    </row>
    <row r="12" spans="1:17" ht="15" x14ac:dyDescent="0.25">
      <c r="A12" s="60" t="s">
        <v>3761</v>
      </c>
      <c r="B12" s="7" t="s">
        <v>247</v>
      </c>
      <c r="C12" s="72" t="s">
        <v>3761</v>
      </c>
      <c r="D12" s="72" t="s">
        <v>3761</v>
      </c>
      <c r="E12" s="72" t="s">
        <v>3761</v>
      </c>
      <c r="F12" s="72" t="s">
        <v>3761</v>
      </c>
      <c r="G12" s="72" t="s">
        <v>3761</v>
      </c>
      <c r="H12" s="8">
        <v>0</v>
      </c>
      <c r="I12" s="72" t="s">
        <v>3761</v>
      </c>
      <c r="J12" s="73" t="s">
        <v>3761</v>
      </c>
      <c r="K12" s="37">
        <v>0</v>
      </c>
      <c r="L12" s="79" t="s">
        <v>3761</v>
      </c>
      <c r="M12" s="8">
        <v>0</v>
      </c>
      <c r="N12" s="73" t="s">
        <v>3761</v>
      </c>
      <c r="O12" s="37">
        <v>0</v>
      </c>
      <c r="P12" s="37">
        <v>0</v>
      </c>
      <c r="Q12" s="60" t="s">
        <v>3760</v>
      </c>
    </row>
    <row r="13" spans="1:17" ht="15" x14ac:dyDescent="0.25">
      <c r="A13" s="60" t="s">
        <v>3761</v>
      </c>
      <c r="B13" s="80" t="s">
        <v>3761</v>
      </c>
      <c r="C13" s="75" t="s">
        <v>3761</v>
      </c>
      <c r="D13" s="3" t="s">
        <v>86</v>
      </c>
      <c r="E13" s="75" t="s">
        <v>3761</v>
      </c>
      <c r="F13" s="75" t="s">
        <v>3761</v>
      </c>
      <c r="G13" s="3" t="s">
        <v>86</v>
      </c>
      <c r="H13" s="8">
        <v>0</v>
      </c>
      <c r="I13" s="3" t="s">
        <v>86</v>
      </c>
      <c r="J13" s="37">
        <v>0</v>
      </c>
      <c r="K13" s="37">
        <v>0</v>
      </c>
      <c r="L13" s="8">
        <v>0</v>
      </c>
      <c r="M13" s="8">
        <v>0</v>
      </c>
      <c r="N13" s="37">
        <v>0</v>
      </c>
      <c r="O13" s="37">
        <v>0</v>
      </c>
      <c r="P13" s="37">
        <v>0</v>
      </c>
      <c r="Q13" s="60" t="s">
        <v>3760</v>
      </c>
    </row>
    <row r="14" spans="1:17" ht="17.45" customHeight="1" x14ac:dyDescent="0.2">
      <c r="A14" s="61" t="s">
        <v>3762</v>
      </c>
      <c r="B14" s="40"/>
      <c r="C14" s="41"/>
      <c r="D14" s="41"/>
      <c r="E14" s="41"/>
      <c r="F14" s="41"/>
      <c r="G14" s="41"/>
      <c r="H14" s="12"/>
      <c r="I14" s="41"/>
      <c r="J14" s="12"/>
      <c r="K14" s="12"/>
      <c r="L14" s="12"/>
      <c r="M14" s="12"/>
      <c r="N14" s="12"/>
      <c r="O14" s="12"/>
      <c r="P14" s="12"/>
    </row>
    <row r="15" spans="1:17" ht="15" x14ac:dyDescent="0.25">
      <c r="A15" s="60" t="s">
        <v>3761</v>
      </c>
      <c r="B15" s="7" t="s">
        <v>136</v>
      </c>
      <c r="C15" s="72" t="s">
        <v>3761</v>
      </c>
      <c r="D15" s="72" t="s">
        <v>3761</v>
      </c>
      <c r="E15" s="72" t="s">
        <v>3761</v>
      </c>
      <c r="F15" s="72" t="s">
        <v>3761</v>
      </c>
      <c r="G15" s="72" t="s">
        <v>3761</v>
      </c>
      <c r="H15" s="8">
        <v>0</v>
      </c>
      <c r="I15" s="72" t="s">
        <v>3761</v>
      </c>
      <c r="J15" s="73" t="s">
        <v>3761</v>
      </c>
      <c r="K15" s="37">
        <v>0</v>
      </c>
      <c r="L15" s="79" t="s">
        <v>3761</v>
      </c>
      <c r="M15" s="8">
        <v>0</v>
      </c>
      <c r="N15" s="73" t="s">
        <v>3761</v>
      </c>
      <c r="O15" s="37">
        <v>0</v>
      </c>
      <c r="P15" s="37">
        <v>0</v>
      </c>
      <c r="Q15" s="60" t="s">
        <v>3760</v>
      </c>
    </row>
    <row r="16" spans="1:17" ht="15" x14ac:dyDescent="0.25">
      <c r="A16" s="60" t="s">
        <v>3761</v>
      </c>
      <c r="B16" s="80" t="s">
        <v>3761</v>
      </c>
      <c r="C16" s="75" t="s">
        <v>3761</v>
      </c>
      <c r="D16" s="3" t="s">
        <v>86</v>
      </c>
      <c r="E16" s="75" t="s">
        <v>3761</v>
      </c>
      <c r="F16" s="75" t="s">
        <v>3761</v>
      </c>
      <c r="G16" s="3" t="s">
        <v>86</v>
      </c>
      <c r="H16" s="8">
        <v>0</v>
      </c>
      <c r="I16" s="3" t="s">
        <v>86</v>
      </c>
      <c r="J16" s="37">
        <v>0</v>
      </c>
      <c r="K16" s="37">
        <v>0</v>
      </c>
      <c r="L16" s="8">
        <v>0</v>
      </c>
      <c r="M16" s="8">
        <v>0</v>
      </c>
      <c r="N16" s="37">
        <v>0</v>
      </c>
      <c r="O16" s="37">
        <v>0</v>
      </c>
      <c r="P16" s="37">
        <v>0</v>
      </c>
      <c r="Q16" s="60" t="s">
        <v>3760</v>
      </c>
    </row>
    <row r="17" spans="1:17" ht="17.45" customHeight="1" x14ac:dyDescent="0.2">
      <c r="A17" s="61" t="s">
        <v>3762</v>
      </c>
      <c r="B17" s="40"/>
      <c r="C17" s="41"/>
      <c r="D17" s="41"/>
      <c r="E17" s="41"/>
      <c r="F17" s="41"/>
      <c r="G17" s="41"/>
      <c r="H17" s="12"/>
      <c r="I17" s="41"/>
      <c r="J17" s="12"/>
      <c r="K17" s="12"/>
      <c r="L17" s="12"/>
      <c r="M17" s="12"/>
      <c r="N17" s="12"/>
      <c r="O17" s="12"/>
      <c r="P17" s="12"/>
    </row>
    <row r="18" spans="1:17" ht="15" x14ac:dyDescent="0.25">
      <c r="A18" s="60" t="s">
        <v>3761</v>
      </c>
      <c r="B18" s="7" t="s">
        <v>248</v>
      </c>
      <c r="C18" s="72" t="s">
        <v>3761</v>
      </c>
      <c r="D18" s="72" t="s">
        <v>3761</v>
      </c>
      <c r="E18" s="72" t="s">
        <v>3761</v>
      </c>
      <c r="F18" s="72" t="s">
        <v>3761</v>
      </c>
      <c r="G18" s="72" t="s">
        <v>3761</v>
      </c>
      <c r="H18" s="8">
        <v>0</v>
      </c>
      <c r="I18" s="72" t="s">
        <v>3761</v>
      </c>
      <c r="J18" s="73" t="s">
        <v>3761</v>
      </c>
      <c r="K18" s="37">
        <v>0</v>
      </c>
      <c r="L18" s="79" t="s">
        <v>3761</v>
      </c>
      <c r="M18" s="8">
        <v>0</v>
      </c>
      <c r="N18" s="73" t="s">
        <v>3761</v>
      </c>
      <c r="O18" s="37">
        <v>0</v>
      </c>
      <c r="P18" s="37">
        <v>0</v>
      </c>
      <c r="Q18" s="60" t="s">
        <v>3760</v>
      </c>
    </row>
    <row r="19" spans="1:17" ht="15" x14ac:dyDescent="0.25">
      <c r="A19" s="60" t="s">
        <v>3761</v>
      </c>
      <c r="B19" s="80" t="s">
        <v>3761</v>
      </c>
      <c r="C19" s="75" t="s">
        <v>3761</v>
      </c>
      <c r="D19" s="3" t="s">
        <v>86</v>
      </c>
      <c r="E19" s="75" t="s">
        <v>3761</v>
      </c>
      <c r="F19" s="75" t="s">
        <v>3761</v>
      </c>
      <c r="G19" s="3" t="s">
        <v>86</v>
      </c>
      <c r="H19" s="8">
        <v>0</v>
      </c>
      <c r="I19" s="3" t="s">
        <v>86</v>
      </c>
      <c r="J19" s="37">
        <v>0</v>
      </c>
      <c r="K19" s="37">
        <v>0</v>
      </c>
      <c r="L19" s="8">
        <v>0</v>
      </c>
      <c r="M19" s="8">
        <v>0</v>
      </c>
      <c r="N19" s="37">
        <v>0</v>
      </c>
      <c r="O19" s="37">
        <v>0</v>
      </c>
      <c r="P19" s="37">
        <v>0</v>
      </c>
      <c r="Q19" s="60" t="s">
        <v>3760</v>
      </c>
    </row>
    <row r="20" spans="1:17" ht="17.45" customHeight="1" x14ac:dyDescent="0.2">
      <c r="A20" s="61" t="s">
        <v>3762</v>
      </c>
      <c r="B20" s="40"/>
      <c r="C20" s="41"/>
      <c r="D20" s="41"/>
      <c r="E20" s="41"/>
      <c r="F20" s="41"/>
      <c r="G20" s="41"/>
      <c r="H20" s="12"/>
      <c r="I20" s="41"/>
      <c r="J20" s="12"/>
      <c r="K20" s="12"/>
      <c r="L20" s="12"/>
      <c r="M20" s="12"/>
      <c r="N20" s="12"/>
      <c r="O20" s="12"/>
      <c r="P20" s="12"/>
    </row>
    <row r="21" spans="1:17" ht="15" x14ac:dyDescent="0.25">
      <c r="A21" s="60" t="s">
        <v>3761</v>
      </c>
      <c r="B21" s="7" t="s">
        <v>1678</v>
      </c>
      <c r="C21" s="72" t="s">
        <v>3761</v>
      </c>
      <c r="D21" s="72" t="s">
        <v>3761</v>
      </c>
      <c r="E21" s="72" t="s">
        <v>3761</v>
      </c>
      <c r="F21" s="72" t="s">
        <v>3761</v>
      </c>
      <c r="G21" s="72" t="s">
        <v>3761</v>
      </c>
      <c r="H21" s="8">
        <v>0</v>
      </c>
      <c r="I21" s="72" t="s">
        <v>3761</v>
      </c>
      <c r="J21" s="73" t="s">
        <v>3761</v>
      </c>
      <c r="K21" s="37">
        <v>0</v>
      </c>
      <c r="L21" s="79" t="s">
        <v>3761</v>
      </c>
      <c r="M21" s="8">
        <v>0</v>
      </c>
      <c r="N21" s="73" t="s">
        <v>3761</v>
      </c>
      <c r="O21" s="37">
        <v>0</v>
      </c>
      <c r="P21" s="37">
        <v>0</v>
      </c>
      <c r="Q21" s="60" t="s">
        <v>3760</v>
      </c>
    </row>
    <row r="22" spans="1:17" ht="15" x14ac:dyDescent="0.25">
      <c r="A22" s="60" t="s">
        <v>3761</v>
      </c>
      <c r="B22" s="80" t="s">
        <v>3761</v>
      </c>
      <c r="C22" s="75" t="s">
        <v>3761</v>
      </c>
      <c r="D22" s="3" t="s">
        <v>86</v>
      </c>
      <c r="E22" s="75" t="s">
        <v>3761</v>
      </c>
      <c r="F22" s="75" t="s">
        <v>3761</v>
      </c>
      <c r="G22" s="3" t="s">
        <v>86</v>
      </c>
      <c r="H22" s="8">
        <v>0</v>
      </c>
      <c r="I22" s="3" t="s">
        <v>86</v>
      </c>
      <c r="J22" s="37">
        <v>0</v>
      </c>
      <c r="K22" s="37">
        <v>0</v>
      </c>
      <c r="L22" s="8">
        <v>0</v>
      </c>
      <c r="M22" s="8">
        <v>0</v>
      </c>
      <c r="N22" s="37">
        <v>0</v>
      </c>
      <c r="O22" s="37">
        <v>0</v>
      </c>
      <c r="P22" s="37">
        <v>0</v>
      </c>
      <c r="Q22" s="60" t="s">
        <v>3760</v>
      </c>
    </row>
    <row r="23" spans="1:17" ht="17.45" customHeight="1" x14ac:dyDescent="0.2">
      <c r="A23" s="61" t="s">
        <v>3762</v>
      </c>
      <c r="B23" s="40"/>
      <c r="C23" s="41"/>
      <c r="D23" s="41"/>
      <c r="E23" s="41"/>
      <c r="F23" s="41"/>
      <c r="G23" s="41"/>
      <c r="H23" s="12"/>
      <c r="I23" s="41"/>
      <c r="J23" s="12"/>
      <c r="K23" s="12"/>
      <c r="L23" s="12"/>
      <c r="M23" s="12"/>
      <c r="N23" s="12"/>
      <c r="O23" s="12"/>
      <c r="P23" s="12"/>
    </row>
    <row r="24" spans="1:17" ht="15" x14ac:dyDescent="0.25">
      <c r="A24" s="60" t="s">
        <v>3761</v>
      </c>
      <c r="B24" s="13" t="s">
        <v>108</v>
      </c>
      <c r="C24" s="72" t="s">
        <v>3761</v>
      </c>
      <c r="D24" s="72" t="s">
        <v>3761</v>
      </c>
      <c r="E24" s="72" t="s">
        <v>3761</v>
      </c>
      <c r="F24" s="72" t="s">
        <v>3761</v>
      </c>
      <c r="G24" s="72" t="s">
        <v>3761</v>
      </c>
      <c r="H24" s="8">
        <v>0</v>
      </c>
      <c r="I24" s="72" t="s">
        <v>3761</v>
      </c>
      <c r="J24" s="73" t="s">
        <v>3761</v>
      </c>
      <c r="K24" s="37">
        <v>0</v>
      </c>
      <c r="L24" s="79" t="s">
        <v>3761</v>
      </c>
      <c r="M24" s="8">
        <v>0</v>
      </c>
      <c r="N24" s="73" t="s">
        <v>3761</v>
      </c>
      <c r="O24" s="37">
        <v>0</v>
      </c>
      <c r="P24" s="37">
        <v>0</v>
      </c>
      <c r="Q24" s="60" t="s">
        <v>3760</v>
      </c>
    </row>
    <row r="25" spans="1:17" ht="15" x14ac:dyDescent="0.25">
      <c r="A25" s="60" t="s">
        <v>3761</v>
      </c>
      <c r="B25" s="7" t="s">
        <v>870</v>
      </c>
      <c r="C25" s="72" t="s">
        <v>3761</v>
      </c>
      <c r="D25" s="72" t="s">
        <v>3761</v>
      </c>
      <c r="E25" s="72" t="s">
        <v>3761</v>
      </c>
      <c r="F25" s="72" t="s">
        <v>3761</v>
      </c>
      <c r="G25" s="72" t="s">
        <v>3761</v>
      </c>
      <c r="H25" s="8">
        <v>0</v>
      </c>
      <c r="I25" s="72" t="s">
        <v>3761</v>
      </c>
      <c r="J25" s="73" t="s">
        <v>3761</v>
      </c>
      <c r="K25" s="37">
        <v>0</v>
      </c>
      <c r="L25" s="79" t="s">
        <v>3761</v>
      </c>
      <c r="M25" s="8">
        <v>0</v>
      </c>
      <c r="N25" s="73" t="s">
        <v>3761</v>
      </c>
      <c r="O25" s="37">
        <v>0</v>
      </c>
      <c r="P25" s="37">
        <v>0</v>
      </c>
      <c r="Q25" s="60" t="s">
        <v>3760</v>
      </c>
    </row>
    <row r="26" spans="1:17" ht="15" x14ac:dyDescent="0.25">
      <c r="A26" s="60" t="s">
        <v>3761</v>
      </c>
      <c r="B26" s="80" t="s">
        <v>3761</v>
      </c>
      <c r="C26" s="75" t="s">
        <v>3761</v>
      </c>
      <c r="D26" s="3" t="s">
        <v>86</v>
      </c>
      <c r="E26" s="75" t="s">
        <v>3761</v>
      </c>
      <c r="F26" s="75" t="s">
        <v>3761</v>
      </c>
      <c r="G26" s="3" t="s">
        <v>86</v>
      </c>
      <c r="H26" s="8">
        <v>0</v>
      </c>
      <c r="I26" s="3" t="s">
        <v>86</v>
      </c>
      <c r="J26" s="37">
        <v>0</v>
      </c>
      <c r="K26" s="37">
        <v>0</v>
      </c>
      <c r="L26" s="8">
        <v>0</v>
      </c>
      <c r="M26" s="8">
        <v>0</v>
      </c>
      <c r="N26" s="37">
        <v>0</v>
      </c>
      <c r="O26" s="37">
        <v>0</v>
      </c>
      <c r="P26" s="37">
        <v>0</v>
      </c>
      <c r="Q26" s="60" t="s">
        <v>3760</v>
      </c>
    </row>
    <row r="27" spans="1:17" ht="17.45" customHeight="1" x14ac:dyDescent="0.2">
      <c r="A27" s="61" t="s">
        <v>3762</v>
      </c>
      <c r="B27" s="40"/>
      <c r="C27" s="41"/>
      <c r="D27" s="41"/>
      <c r="E27" s="41"/>
      <c r="F27" s="41"/>
      <c r="G27" s="41"/>
      <c r="H27" s="12"/>
      <c r="I27" s="41"/>
      <c r="J27" s="12"/>
      <c r="K27" s="12"/>
      <c r="L27" s="12"/>
      <c r="M27" s="12"/>
      <c r="N27" s="12"/>
      <c r="O27" s="12"/>
      <c r="P27" s="12"/>
    </row>
    <row r="28" spans="1:17" ht="15" x14ac:dyDescent="0.25">
      <c r="A28" s="60" t="s">
        <v>3761</v>
      </c>
      <c r="B28" s="7" t="s">
        <v>251</v>
      </c>
      <c r="C28" s="72" t="s">
        <v>3761</v>
      </c>
      <c r="D28" s="72" t="s">
        <v>3761</v>
      </c>
      <c r="E28" s="72" t="s">
        <v>3761</v>
      </c>
      <c r="F28" s="72" t="s">
        <v>3761</v>
      </c>
      <c r="G28" s="72" t="s">
        <v>3761</v>
      </c>
      <c r="H28" s="8">
        <v>0</v>
      </c>
      <c r="I28" s="72" t="s">
        <v>3761</v>
      </c>
      <c r="J28" s="73" t="s">
        <v>3761</v>
      </c>
      <c r="K28" s="37">
        <v>0</v>
      </c>
      <c r="L28" s="79" t="s">
        <v>3761</v>
      </c>
      <c r="M28" s="8">
        <v>0</v>
      </c>
      <c r="N28" s="73" t="s">
        <v>3761</v>
      </c>
      <c r="O28" s="37">
        <v>0</v>
      </c>
      <c r="P28" s="37">
        <v>0</v>
      </c>
      <c r="Q28" s="60" t="s">
        <v>3760</v>
      </c>
    </row>
    <row r="29" spans="1:17" ht="15" x14ac:dyDescent="0.25">
      <c r="A29" s="60" t="s">
        <v>3761</v>
      </c>
      <c r="B29" s="80" t="s">
        <v>3761</v>
      </c>
      <c r="C29" s="75" t="s">
        <v>3761</v>
      </c>
      <c r="D29" s="3" t="s">
        <v>86</v>
      </c>
      <c r="E29" s="75" t="s">
        <v>3761</v>
      </c>
      <c r="F29" s="75" t="s">
        <v>3761</v>
      </c>
      <c r="G29" s="3" t="s">
        <v>86</v>
      </c>
      <c r="H29" s="8">
        <v>0</v>
      </c>
      <c r="I29" s="3" t="s">
        <v>86</v>
      </c>
      <c r="J29" s="37">
        <v>0</v>
      </c>
      <c r="K29" s="37">
        <v>0</v>
      </c>
      <c r="L29" s="8">
        <v>0</v>
      </c>
      <c r="M29" s="8">
        <v>0</v>
      </c>
      <c r="N29" s="37">
        <v>0</v>
      </c>
      <c r="O29" s="37">
        <v>0</v>
      </c>
      <c r="P29" s="37">
        <v>0</v>
      </c>
      <c r="Q29" s="60" t="s">
        <v>3760</v>
      </c>
    </row>
    <row r="30" spans="1:17" ht="17.45" customHeight="1" x14ac:dyDescent="0.2">
      <c r="A30" s="61" t="s">
        <v>3762</v>
      </c>
      <c r="B30" s="40"/>
      <c r="C30" s="41"/>
      <c r="D30" s="41"/>
      <c r="E30" s="41"/>
      <c r="F30" s="41"/>
      <c r="G30" s="41"/>
      <c r="H30" s="12"/>
      <c r="I30" s="41"/>
      <c r="J30" s="12"/>
      <c r="K30" s="12"/>
      <c r="L30" s="12"/>
      <c r="M30" s="12"/>
      <c r="N30" s="12"/>
      <c r="O30" s="12"/>
      <c r="P30" s="12"/>
    </row>
    <row r="31" spans="1:17" ht="17.45" customHeight="1" x14ac:dyDescent="0.2">
      <c r="A31" s="61" t="s">
        <v>3762</v>
      </c>
      <c r="B31" s="30"/>
      <c r="C31" s="43"/>
      <c r="D31" s="43"/>
      <c r="E31" s="43"/>
      <c r="F31" s="43"/>
      <c r="G31" s="43"/>
      <c r="H31" s="44"/>
      <c r="I31" s="43"/>
      <c r="J31" s="44"/>
      <c r="K31" s="44"/>
      <c r="L31" s="44"/>
      <c r="M31" s="44"/>
      <c r="N31" s="44"/>
      <c r="O31" s="44"/>
      <c r="P31" s="44"/>
    </row>
    <row r="32" spans="1:17" ht="17.45" customHeight="1" x14ac:dyDescent="0.2">
      <c r="A32" s="61" t="s">
        <v>3762</v>
      </c>
    </row>
    <row r="33" spans="1:7" x14ac:dyDescent="0.2">
      <c r="A33" s="60" t="s">
        <v>3761</v>
      </c>
      <c r="B33" s="32" t="s">
        <v>63</v>
      </c>
      <c r="C33" s="60" t="s">
        <v>3760</v>
      </c>
    </row>
    <row r="34" spans="1:7" ht="17.45" customHeight="1" x14ac:dyDescent="0.2">
      <c r="A34" s="61" t="s">
        <v>3762</v>
      </c>
    </row>
    <row r="35" spans="1:7" x14ac:dyDescent="0.2">
      <c r="A35" s="60" t="s">
        <v>3761</v>
      </c>
      <c r="B35" s="33" t="s">
        <v>64</v>
      </c>
      <c r="C35" s="60" t="s">
        <v>3760</v>
      </c>
    </row>
    <row r="36" spans="1:7" ht="17.45" customHeight="1" x14ac:dyDescent="0.2">
      <c r="A36" s="61" t="s">
        <v>3762</v>
      </c>
    </row>
    <row r="37" spans="1:7" ht="14.25" customHeight="1" x14ac:dyDescent="0.2">
      <c r="A37" s="60" t="s">
        <v>3761</v>
      </c>
      <c r="B37" s="57" t="s">
        <v>128</v>
      </c>
      <c r="C37" s="61" t="s">
        <v>3760</v>
      </c>
      <c r="D37" s="57"/>
      <c r="E37" s="57"/>
      <c r="F37" s="57"/>
      <c r="G37" s="57"/>
    </row>
    <row r="38" spans="1:7" ht="85.5" x14ac:dyDescent="0.2">
      <c r="A38" s="61" t="s">
        <v>3792</v>
      </c>
      <c r="B38" s="57"/>
      <c r="C38" s="57"/>
      <c r="D38" s="57"/>
      <c r="E38" s="57"/>
      <c r="F38" s="57"/>
      <c r="G38" s="57"/>
    </row>
    <row r="39" spans="1:7" hidden="1" x14ac:dyDescent="0.2">
      <c r="B39" s="57"/>
      <c r="C39" s="57"/>
      <c r="D39" s="57"/>
      <c r="E39" s="57"/>
      <c r="F39" s="57"/>
      <c r="G39" s="57"/>
    </row>
    <row r="40" spans="1:7" hidden="1" x14ac:dyDescent="0.2">
      <c r="B40" s="57"/>
      <c r="C40" s="57"/>
      <c r="D40" s="57"/>
      <c r="E40" s="57"/>
      <c r="F40" s="57"/>
      <c r="G40" s="57"/>
    </row>
    <row r="41" spans="1:7" hidden="1" x14ac:dyDescent="0.2">
      <c r="B41" s="57"/>
      <c r="C41" s="57"/>
      <c r="D41" s="57"/>
      <c r="E41" s="57"/>
      <c r="F41" s="57"/>
      <c r="G41" s="57"/>
    </row>
    <row r="42" spans="1:7" hidden="1" x14ac:dyDescent="0.2">
      <c r="B42" s="57"/>
      <c r="C42" s="57"/>
      <c r="D42" s="57"/>
      <c r="E42" s="57"/>
      <c r="F42" s="57"/>
      <c r="G42" s="57"/>
    </row>
    <row r="43" spans="1:7" hidden="1" x14ac:dyDescent="0.2">
      <c r="B43" s="57"/>
      <c r="C43" s="57"/>
      <c r="D43" s="57"/>
      <c r="E43" s="57"/>
      <c r="F43" s="57"/>
      <c r="G43" s="57"/>
    </row>
    <row r="44" spans="1:7" hidden="1" x14ac:dyDescent="0.2">
      <c r="B44" s="57"/>
      <c r="C44" s="57"/>
      <c r="D44" s="57"/>
      <c r="E44" s="57"/>
      <c r="F44" s="57"/>
      <c r="G44" s="57"/>
    </row>
    <row r="45" spans="1:7" hidden="1" x14ac:dyDescent="0.2">
      <c r="B45" s="57"/>
      <c r="C45" s="57"/>
      <c r="D45" s="57"/>
      <c r="E45" s="57"/>
      <c r="F45" s="57"/>
      <c r="G45" s="57"/>
    </row>
    <row r="46" spans="1:7" hidden="1" x14ac:dyDescent="0.2">
      <c r="B46" s="57"/>
      <c r="C46" s="57"/>
      <c r="D46" s="57"/>
      <c r="E46" s="57"/>
      <c r="F46" s="57"/>
      <c r="G46" s="57"/>
    </row>
    <row r="47" spans="1:7" hidden="1" x14ac:dyDescent="0.2">
      <c r="B47" s="57"/>
      <c r="C47" s="57"/>
      <c r="D47" s="57"/>
      <c r="E47" s="57"/>
      <c r="F47" s="57"/>
      <c r="G47" s="57"/>
    </row>
    <row r="48" spans="1:7" hidden="1" x14ac:dyDescent="0.2">
      <c r="B48" s="57"/>
      <c r="C48" s="57"/>
      <c r="D48" s="57"/>
      <c r="E48" s="57"/>
      <c r="F48" s="57"/>
      <c r="G48" s="57"/>
    </row>
  </sheetData>
  <hyperlinks>
    <hyperlink ref="B35" r:id="rId1" xr:uid="{00000000-0004-0000-1D00-000000000000}"/>
  </hyperlinks>
  <pageMargins left="0.7" right="0.7" top="0.75" bottom="0.75" header="0.3" footer="0.3"/>
  <pageSetup paperSize="9" orientation="portrait"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קובץ" ma:contentTypeID="0x010100335C0ECE568C452B92B62BECFDC242E60061A47EFADAA3F04DAB5BE93EE2BCF3FA" ma:contentTypeVersion="64" ma:contentTypeDescription="מאפיינים המנוהלים עבור קבצים באתר" ma:contentTypeScope="" ma:versionID="a1fc6f43703b56a2c33ffcd26b984895">
  <xsd:schema xmlns:xsd="http://www.w3.org/2001/XMLSchema" xmlns:xs="http://www.w3.org/2001/XMLSchema" xmlns:p="http://schemas.microsoft.com/office/2006/metadata/properties" xmlns:ns1="http://schemas.microsoft.com/sharepoint/v3" xmlns:ns2="21e3d994-461f-4904-b5d3-a3b49fb448a4" xmlns:ns3="0b10fada-9d34-4c2d-8090-b9db555d658b" xmlns:ns4="0B10FADA-9D34-4C2D-8090-B9DB555D658B" targetNamespace="http://schemas.microsoft.com/office/2006/metadata/properties" ma:root="true" ma:fieldsID="f21e1707b37d3c3958805a61fcdc5a83" ns1:_="" ns2:_="" ns3:_="" ns4:_="">
    <xsd:import namespace="http://schemas.microsoft.com/sharepoint/v3"/>
    <xsd:import namespace="21e3d994-461f-4904-b5d3-a3b49fb448a4"/>
    <xsd:import namespace="0b10fada-9d34-4c2d-8090-b9db555d658b"/>
    <xsd:import namespace="0B10FADA-9D34-4C2D-8090-B9DB555D658B"/>
    <xsd:element name="properties">
      <xsd:complexType>
        <xsd:sequence>
          <xsd:element name="documentManagement">
            <xsd:complexType>
              <xsd:all>
                <xsd:element ref="ns2:TaxCatchAll" minOccurs="0"/>
                <xsd:element ref="ns2:TaxCatchAllLabel" minOccurs="0"/>
                <xsd:element ref="ns3:Harel_PushUpdates" minOccurs="0"/>
                <xsd:element ref="ns3:Harel_RemoveFromUpdatesDate" minOccurs="0"/>
                <xsd:element ref="ns3:Harel_WhatWasUpdated" minOccurs="0"/>
                <xsd:element ref="ns3:Harel_ExpirationDate" minOccurs="0"/>
                <xsd:element ref="ns3:HarelAreaAndProductsTaxHTField" minOccurs="0"/>
                <xsd:element ref="ns3:HarelInfoTypeTaxHTField" minOccurs="0"/>
                <xsd:element ref="ns4:Harel_FormDocumentChoice"/>
                <xsd:element ref="ns4:Harel_Summary" minOccurs="0"/>
                <xsd:element ref="ns2:Harel_DocLinkFeedOnline" minOccurs="0"/>
                <xsd:element ref="ns4:Harel_Explanation" minOccurs="0"/>
                <xsd:element ref="ns3:Harel_SEO_File_KeyWords" minOccurs="0"/>
                <xsd:element ref="ns2:HarelExcludeFromFilters" minOccurs="0"/>
                <xsd:element ref="ns2:nd4fb19c9beb4c13bd210a9bb73b2def" minOccurs="0"/>
                <xsd:element ref="ns2:_dlc_DocId" minOccurs="0"/>
                <xsd:element ref="ns2:_dlc_DocIdUrl" minOccurs="0"/>
                <xsd:element ref="ns2:_dlc_DocIdPersistId" minOccurs="0"/>
                <xsd:element ref="ns2:HarelDocOrder"/>
                <xsd:element ref="ns2:HarelPublishDate" minOccurs="0"/>
                <xsd:element ref="ns2:HarelDocComment" minOccurs="0"/>
                <xsd:element ref="ns1:ID" minOccurs="0"/>
                <xsd:element ref="ns2:HarelAbandonSignal" minOccurs="0"/>
                <xsd:element ref="ns2:HarelDimutID" minOccurs="0"/>
                <xsd:element ref="ns2:HarelAbandonSignalType" minOccurs="0"/>
                <xsd:element ref="ns2:HarelAutoKeyAssignment" minOccurs="0"/>
                <xsd:element ref="ns2:HarelRequiredDownloadFieldLookup" minOccurs="0"/>
                <xsd:element ref="ns2:HarelRequiredDownloadFieldLookup_LF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ID" ma:index="32" nillable="true" ma:displayName="מזהה" ma:internalName="ID"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1e3d994-461f-4904-b5d3-a3b49fb448a4" elementFormDefault="qualified">
    <xsd:import namespace="http://schemas.microsoft.com/office/2006/documentManagement/types"/>
    <xsd:import namespace="http://schemas.microsoft.com/office/infopath/2007/PartnerControls"/>
    <xsd:element name="TaxCatchAll" ma:index="8" nillable="true" ma:displayName="עמודת 'תפוס הכל' של טקסונומיה" ma:hidden="true" ma:list="{c36016e4-2e2b-4c9f-bfbf-c76fb6dce4a6}" ma:internalName="TaxCatchAll" ma:showField="CatchAllData" ma:web="21e3d994-461f-4904-b5d3-a3b49fb448a4">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עמודת 'תפוס הכל' של טקסונומיה1" ma:hidden="true" ma:list="{c36016e4-2e2b-4c9f-bfbf-c76fb6dce4a6}" ma:internalName="TaxCatchAllLabel" ma:readOnly="true" ma:showField="CatchAllDataLabel" ma:web="21e3d994-461f-4904-b5d3-a3b49fb448a4">
      <xsd:complexType>
        <xsd:complexContent>
          <xsd:extension base="dms:MultiChoiceLookup">
            <xsd:sequence>
              <xsd:element name="Value" type="dms:Lookup" maxOccurs="unbounded" minOccurs="0" nillable="true"/>
            </xsd:sequence>
          </xsd:extension>
        </xsd:complexContent>
      </xsd:complexType>
    </xsd:element>
    <xsd:element name="Harel_DocLinkFeedOnline" ma:index="20" nillable="true" ma:displayName="קישור להזנה אונליין" ma:internalName="Harel_DocLinkFeedOnline">
      <xsd:simpleType>
        <xsd:restriction base="dms:Unknown"/>
      </xsd:simpleType>
    </xsd:element>
    <xsd:element name="HarelExcludeFromFilters" ma:index="23" nillable="true" ma:displayName="להסתיר ממסננים" ma:default="0" ma:internalName="HarelExcludeFromFilters" ma:readOnly="false">
      <xsd:simpleType>
        <xsd:restriction base="dms:Boolean"/>
      </xsd:simpleType>
    </xsd:element>
    <xsd:element name="nd4fb19c9beb4c13bd210a9bb73b2def" ma:index="25" nillable="true" ma:taxonomy="true" ma:internalName="nd4fb19c9beb4c13bd210a9bb73b2def" ma:taxonomyFieldName="HarelServicesAndActivities" ma:displayName="ציר Y – פעילויות ושירותים" ma:fieldId="{7d4fb19c-9beb-4c13-bd21-0a9bb73b2def}" ma:taxonomyMulti="true" ma:sspId="4f8d18a6-c6f9-469a-9718-64eb67b14335" ma:termSetId="932c4047-a7ed-412b-a199-22dfd1cf583f" ma:anchorId="00000000-0000-0000-0000-000000000000" ma:open="false" ma:isKeyword="false">
      <xsd:complexType>
        <xsd:sequence>
          <xsd:element ref="pc:Terms" minOccurs="0" maxOccurs="1"/>
        </xsd:sequence>
      </xsd:complexType>
    </xsd:element>
    <xsd:element name="_dlc_DocId" ma:index="26" nillable="true" ma:displayName="ערך של מזהה מסמך" ma:description="הערך של מזהה המסמך שהוקצה לפריט זה." ma:internalName="_dlc_DocId" ma:readOnly="true">
      <xsd:simpleType>
        <xsd:restriction base="dms:Text"/>
      </xsd:simpleType>
    </xsd:element>
    <xsd:element name="_dlc_DocIdUrl" ma:index="27" nillable="true" ma:displayName="מזהה מסמך" ma:description="קישור קבוע למסמך זה."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HarelDocOrder" ma:index="29" ma:displayName="סידור" ma:default="1" ma:format="Dropdown" ma:internalName="HarelDocOrder">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3"/>
          <xsd:enumeration value="14"/>
          <xsd:enumeration value="15"/>
          <xsd:enumeration value="16"/>
          <xsd:enumeration value="17"/>
          <xsd:enumeration value="18"/>
          <xsd:enumeration value="19"/>
          <xsd:enumeration value="20"/>
          <xsd:enumeration value="21"/>
          <xsd:enumeration value="22"/>
          <xsd:enumeration value="23"/>
          <xsd:enumeration value="24"/>
          <xsd:enumeration value="25"/>
          <xsd:enumeration value="26"/>
          <xsd:enumeration value="27"/>
          <xsd:enumeration value="28"/>
          <xsd:enumeration value="29"/>
          <xsd:enumeration value="30"/>
          <xsd:enumeration value="31"/>
          <xsd:enumeration value="32"/>
          <xsd:enumeration value="33"/>
          <xsd:enumeration value="34"/>
          <xsd:enumeration value="35"/>
          <xsd:enumeration value="36"/>
          <xsd:enumeration value="37"/>
          <xsd:enumeration value="38"/>
          <xsd:enumeration value="39"/>
          <xsd:enumeration value="40"/>
          <xsd:enumeration value="41"/>
          <xsd:enumeration value="42"/>
          <xsd:enumeration value="43"/>
          <xsd:enumeration value="44"/>
          <xsd:enumeration value="45"/>
          <xsd:enumeration value="46"/>
          <xsd:enumeration value="47"/>
          <xsd:enumeration value="48"/>
          <xsd:enumeration value="49"/>
          <xsd:enumeration value="50"/>
          <xsd:enumeration value="51"/>
          <xsd:enumeration value="52"/>
          <xsd:enumeration value="53"/>
          <xsd:enumeration value="54"/>
          <xsd:enumeration value="55"/>
          <xsd:enumeration value="56"/>
          <xsd:enumeration value="57"/>
          <xsd:enumeration value="58"/>
          <xsd:enumeration value="59"/>
          <xsd:enumeration value="60"/>
          <xsd:enumeration value="61"/>
          <xsd:enumeration value="62"/>
          <xsd:enumeration value="63"/>
          <xsd:enumeration value="64"/>
          <xsd:enumeration value="65"/>
          <xsd:enumeration value="66"/>
          <xsd:enumeration value="67"/>
          <xsd:enumeration value="68"/>
          <xsd:enumeration value="69"/>
          <xsd:enumeration value="70"/>
          <xsd:enumeration value="71"/>
          <xsd:enumeration value="72"/>
          <xsd:enumeration value="73"/>
          <xsd:enumeration value="74"/>
          <xsd:enumeration value="75"/>
          <xsd:enumeration value="76"/>
          <xsd:enumeration value="77"/>
          <xsd:enumeration value="78"/>
          <xsd:enumeration value="79"/>
          <xsd:enumeration value="80"/>
          <xsd:enumeration value="81"/>
          <xsd:enumeration value="82"/>
          <xsd:enumeration value="83"/>
          <xsd:enumeration value="84"/>
          <xsd:enumeration value="85"/>
          <xsd:enumeration value="86"/>
          <xsd:enumeration value="87"/>
          <xsd:enumeration value="88"/>
          <xsd:enumeration value="89"/>
          <xsd:enumeration value="90"/>
          <xsd:enumeration value="91"/>
          <xsd:enumeration value="92"/>
          <xsd:enumeration value="93"/>
          <xsd:enumeration value="94"/>
          <xsd:enumeration value="95"/>
          <xsd:enumeration value="96"/>
          <xsd:enumeration value="97"/>
          <xsd:enumeration value="98"/>
          <xsd:enumeration value="99"/>
        </xsd:restriction>
      </xsd:simpleType>
    </xsd:element>
    <xsd:element name="HarelPublishDate" ma:index="30" nillable="true" ma:displayName="תאריך פרסום" ma:format="DateOnly" ma:internalName="HarelPublishDate" ma:readOnly="false">
      <xsd:simpleType>
        <xsd:restriction base="dms:DateTime"/>
      </xsd:simpleType>
    </xsd:element>
    <xsd:element name="HarelDocComment" ma:index="31" nillable="true" ma:displayName="הערה" ma:internalName="HarelDocComment">
      <xsd:simpleType>
        <xsd:restriction base="dms:Text"/>
      </xsd:simpleType>
    </xsd:element>
    <xsd:element name="HarelAbandonSignal" ma:index="33" nillable="true" ma:displayName="איתותי נטישה- דיווח איתות נטישה (הצג חלונית פרטים)" ma:default="0" ma:internalName="HarelAbandonSignal">
      <xsd:simpleType>
        <xsd:restriction base="dms:Boolean"/>
      </xsd:simpleType>
    </xsd:element>
    <xsd:element name="HarelDimutID" ma:index="34" nillable="true" ma:displayName="מפתוח מסמך- מזהה סוג מסמך בדימות (נדרש להפקת ברקוד)" ma:internalName="HarelDimutID">
      <xsd:simpleType>
        <xsd:restriction base="dms:Text"/>
      </xsd:simpleType>
    </xsd:element>
    <xsd:element name="HarelAbandonSignalType" ma:index="35" nillable="true" ma:displayName="איתותי נטישה- סוג מסמך לאיתות נטישה" ma:default="ללא" ma:format="Dropdown" ma:internalName="HarelAbandonSignalType">
      <xsd:simpleType>
        <xsd:restriction base="dms:Choice">
          <xsd:enumeration value="ללא"/>
          <xsd:enumeration value="פדיון"/>
          <xsd:enumeration value="ביטול"/>
        </xsd:restriction>
      </xsd:simpleType>
    </xsd:element>
    <xsd:element name="HarelAutoKeyAssignment" ma:index="36" nillable="true" ma:displayName="מפתוח מסמך- הפק ברקוד למפתוח מהיר (הצג חלונית פרטים)" ma:default="0" ma:internalName="HarelAutoKeyAssignment">
      <xsd:simpleType>
        <xsd:restriction base="dms:Boolean"/>
      </xsd:simpleType>
    </xsd:element>
    <xsd:element name="HarelRequiredDownloadFieldLookup" ma:index="37" nillable="true" ma:displayName="איתותי נטישה- שדות למילוי לפני הורדה" ma:list="90cae437-7121-4747-a0f7-a1bcc08ddbc5" ma:internalName="HarelRequiredDownloadFieldLookup" ma:showField="Title" ma:web="21e3d994-461f-4904-b5d3-a3b49fb448a4">
      <xsd:complexType>
        <xsd:complexContent>
          <xsd:extension base="dms:MultiChoiceLookup">
            <xsd:sequence>
              <xsd:element name="Value" type="dms:Lookup" maxOccurs="unbounded" minOccurs="0" nillable="true"/>
            </xsd:sequence>
          </xsd:extension>
        </xsd:complexContent>
      </xsd:complexType>
    </xsd:element>
    <xsd:element name="HarelRequiredDownloadFieldLookup_LF_ID" ma:index="38" nillable="true" ma:displayName="איתותי נטישה- שדות למילוי לפני הורדה:ID" ma:list="{90CAE437-7121-4747-A0F7-A1BCC08DDBC5}" ma:internalName="HarelRequiredDownloadFieldLookup_LF_ID" ma:readOnly="true" ma:showField="ID" ma:web="21e3d994-461f-4904-b5d3-a3b49fb448a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b10fada-9d34-4c2d-8090-b9db555d658b" elementFormDefault="qualified">
    <xsd:import namespace="http://schemas.microsoft.com/office/2006/documentManagement/types"/>
    <xsd:import namespace="http://schemas.microsoft.com/office/infopath/2007/PartnerControls"/>
    <xsd:element name="Harel_PushUpdates" ma:index="10" nillable="true" ma:displayName="להציף בעדכונים" ma:internalName="Harel_PushUpdates">
      <xsd:simpleType>
        <xsd:restriction base="dms:Boolean"/>
      </xsd:simpleType>
    </xsd:element>
    <xsd:element name="Harel_RemoveFromUpdatesDate" ma:index="11" nillable="true" ma:displayName="תאריך הסרה מעדכונים" ma:format="DateOnly" ma:internalName="Harel_RemoveFromUpdatesDate">
      <xsd:simpleType>
        <xsd:restriction base="dms:DateTime"/>
      </xsd:simpleType>
    </xsd:element>
    <xsd:element name="Harel_WhatWasUpdated" ma:index="12" nillable="true" ma:displayName="מה התעדכן" ma:internalName="Harel_WhatWasUpdated">
      <xsd:simpleType>
        <xsd:restriction base="dms:Note">
          <xsd:maxLength value="255"/>
        </xsd:restriction>
      </xsd:simpleType>
    </xsd:element>
    <xsd:element name="Harel_ExpirationDate" ma:index="13" nillable="true" ma:displayName="תאריך תפוגה" ma:format="DateOnly" ma:internalName="Harel_ExpirationDate">
      <xsd:simpleType>
        <xsd:restriction base="dms:DateTime"/>
      </xsd:simpleType>
    </xsd:element>
    <xsd:element name="HarelAreaAndProductsTaxHTField" ma:index="14" nillable="true" ma:taxonomy="true" ma:internalName="HarelAreaAndProductsTaxHTField" ma:taxonomyFieldName="HarelAreaAndProducts" ma:displayName="ציר X – עולמות ומוצרים" ma:readOnly="false" ma:fieldId="{c2cab375-c332-480f-96d8-4ce92b968d89}" ma:taxonomyMulti="true" ma:sspId="4f8d18a6-c6f9-469a-9718-64eb67b14335" ma:termSetId="61563816-ad15-462d-a8d7-a6121389a34e" ma:anchorId="00000000-0000-0000-0000-000000000000" ma:open="false" ma:isKeyword="false">
      <xsd:complexType>
        <xsd:sequence>
          <xsd:element ref="pc:Terms" minOccurs="0" maxOccurs="1"/>
        </xsd:sequence>
      </xsd:complexType>
    </xsd:element>
    <xsd:element name="HarelInfoTypeTaxHTField" ma:index="16" nillable="true" ma:taxonomy="true" ma:internalName="HarelInfoTypeTaxHTField" ma:taxonomyFieldName="HarelInfoType" ma:displayName="סוג המידע" ma:readOnly="false" ma:fieldId="{91cb5866-bd3c-4b0c-a013-24241599129b}" ma:taxonomyMulti="true" ma:sspId="4f8d18a6-c6f9-469a-9718-64eb67b14335" ma:termSetId="668637e6-a016-42f9-9a11-394b1972621d" ma:anchorId="00000000-0000-0000-0000-000000000000" ma:open="false" ma:isKeyword="false">
      <xsd:complexType>
        <xsd:sequence>
          <xsd:element ref="pc:Terms" minOccurs="0" maxOccurs="1"/>
        </xsd:sequence>
      </xsd:complexType>
    </xsd:element>
    <xsd:element name="Harel_SEO_File_KeyWords" ma:index="22" nillable="true" ma:displayName="מילות מפתח לקובץ" ma:internalName="Harel_SEO_File_KeyWords">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B10FADA-9D34-4C2D-8090-B9DB555D658B" elementFormDefault="qualified">
    <xsd:import namespace="http://schemas.microsoft.com/office/2006/documentManagement/types"/>
    <xsd:import namespace="http://schemas.microsoft.com/office/infopath/2007/PartnerControls"/>
    <xsd:element name="Harel_FormDocumentChoice" ma:index="18" ma:displayName="בחר את תווית ההורדה" ma:default="פתח מסמך" ma:format="RadioButtons" ma:internalName="Harel_FormDocumentChoice">
      <xsd:simpleType>
        <xsd:restriction base="dms:Choice">
          <xsd:enumeration value="פתח טופס"/>
          <xsd:enumeration value="פתח מסמך"/>
        </xsd:restriction>
      </xsd:simpleType>
    </xsd:element>
    <xsd:element name="Harel_Summary" ma:index="19" nillable="true" ma:displayName="תקציר" ma:internalName="Harel_Summary">
      <xsd:simpleType>
        <xsd:restriction base="dms:Note">
          <xsd:maxLength value="255"/>
        </xsd:restriction>
      </xsd:simpleType>
    </xsd:element>
    <xsd:element name="Harel_Explanation" ma:index="21" nillable="true" ma:displayName="הסבר" ma:internalName="Harel_Explanation">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סוג תוכן"/>
        <xsd:element ref="dc:title" minOccurs="0" maxOccurs="1" ma:index="4" ma:displayName="כותרת"/>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
    <Synchronization>Synchronous</Synchronization>
    <Type>1</Type>
    <SequenceNumber>10000</SequenceNumber>
    <Url/>
    <Assembly>Microsoft.SharePoint.Taxonomy, Version=15.0.0.0, Culture=neutral, PublicKeyToken=71e9bce111e9429c</Assembly>
    <Class>Microsoft.SharePoint.Taxonomy.TaxonomyItemEventReceiver</Class>
    <Data/>
    <Filter/>
  </Receiver>
  <Receiver>
    <Name/>
    <Synchronization>Synchronous</Synchronization>
    <Type>2</Type>
    <SequenceNumber>10000</SequenceNumber>
    <Url/>
    <Assembly>Microsoft.SharePoint.Taxonomy, Version=15.0.0.0, Culture=neutral, PublicKeyToken=71e9bce111e9429c</Assembly>
    <Class>Microsoft.SharePoint.Taxonomy.TaxonomyItemEventReceiver</Class>
    <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Harel_DocLinkFeedOnline xmlns="21e3d994-461f-4904-b5d3-a3b49fb448a4" xsi:nil="true"/>
    <Harel_ExpirationDate xmlns="0b10fada-9d34-4c2d-8090-b9db555d658b" xsi:nil="true"/>
    <Harel_Summary xmlns="0B10FADA-9D34-4C2D-8090-B9DB555D658B" xsi:nil="true"/>
    <Harel_Explanation xmlns="0B10FADA-9D34-4C2D-8090-B9DB555D658B" xsi:nil="true"/>
    <HarelAutoKeyAssignment xmlns="21e3d994-461f-4904-b5d3-a3b49fb448a4">false</HarelAutoKeyAssignment>
    <Harel_PushUpdates xmlns="0b10fada-9d34-4c2d-8090-b9db555d658b" xsi:nil="true"/>
    <HarelDocComment xmlns="21e3d994-461f-4904-b5d3-a3b49fb448a4" xsi:nil="true"/>
    <TaxCatchAll xmlns="21e3d994-461f-4904-b5d3-a3b49fb448a4"/>
    <Harel_WhatWasUpdated xmlns="0b10fada-9d34-4c2d-8090-b9db555d658b" xsi:nil="true"/>
    <HarelAreaAndProductsTaxHTField xmlns="0b10fada-9d34-4c2d-8090-b9db555d658b">
      <Terms xmlns="http://schemas.microsoft.com/office/infopath/2007/PartnerControls"/>
    </HarelAreaAndProductsTaxHTField>
    <HarelExcludeFromFilters xmlns="21e3d994-461f-4904-b5d3-a3b49fb448a4">false</HarelExcludeFromFilters>
    <HarelAbandonSignal xmlns="21e3d994-461f-4904-b5d3-a3b49fb448a4">false</HarelAbandonSignal>
    <HarelRequiredDownloadFieldLookup xmlns="21e3d994-461f-4904-b5d3-a3b49fb448a4"/>
    <HarelDocOrder xmlns="21e3d994-461f-4904-b5d3-a3b49fb448a4">10</HarelDocOrder>
    <HarelAbandonSignalType xmlns="21e3d994-461f-4904-b5d3-a3b49fb448a4">ללא</HarelAbandonSignalType>
    <HarelInfoTypeTaxHTField xmlns="0b10fada-9d34-4c2d-8090-b9db555d658b">
      <Terms xmlns="http://schemas.microsoft.com/office/infopath/2007/PartnerControls"/>
    </HarelInfoTypeTaxHTField>
    <Harel_RemoveFromUpdatesDate xmlns="0b10fada-9d34-4c2d-8090-b9db555d658b" xsi:nil="true"/>
    <nd4fb19c9beb4c13bd210a9bb73b2def xmlns="21e3d994-461f-4904-b5d3-a3b49fb448a4">
      <Terms xmlns="http://schemas.microsoft.com/office/infopath/2007/PartnerControls"/>
    </nd4fb19c9beb4c13bd210a9bb73b2def>
    <HarelDimutID xmlns="21e3d994-461f-4904-b5d3-a3b49fb448a4" xsi:nil="true"/>
    <HarelPublishDate xmlns="21e3d994-461f-4904-b5d3-a3b49fb448a4" xsi:nil="true"/>
    <Harel_FormDocumentChoice xmlns="0B10FADA-9D34-4C2D-8090-B9DB555D658B">פתח מסמך</Harel_FormDocumentChoice>
    <Harel_SEO_File_KeyWords xmlns="0b10fada-9d34-4c2d-8090-b9db555d658b" xsi:nil="true"/>
    <_dlc_DocId xmlns="21e3d994-461f-4904-b5d3-a3b49fb448a4">CUSTOMERS-1655-17324</_dlc_DocId>
    <_dlc_DocIdUrl xmlns="21e3d994-461f-4904-b5d3-a3b49fb448a4">
      <Url>https://www-edit.harel-ext.com/long-term-savings/pension/funds/pension/_layouts/15/DocIdRedir.aspx?ID=CUSTOMERS-1655-17324</Url>
      <Description>CUSTOMERS-1655-17324</Description>
    </_dlc_DocIdUrl>
  </documentManagement>
</p:properties>
</file>

<file path=customXml/itemProps1.xml><?xml version="1.0" encoding="utf-8"?>
<ds:datastoreItem xmlns:ds="http://schemas.openxmlformats.org/officeDocument/2006/customXml" ds:itemID="{83C3A408-03D7-444F-87DD-A1FA971DDE2A}"/>
</file>

<file path=customXml/itemProps2.xml><?xml version="1.0" encoding="utf-8"?>
<ds:datastoreItem xmlns:ds="http://schemas.openxmlformats.org/officeDocument/2006/customXml" ds:itemID="{378118DA-811D-488B-964D-B4F90D9A818E}"/>
</file>

<file path=customXml/itemProps3.xml><?xml version="1.0" encoding="utf-8"?>
<ds:datastoreItem xmlns:ds="http://schemas.openxmlformats.org/officeDocument/2006/customXml" ds:itemID="{703A2413-6785-40ED-8066-442B3E23C22A}"/>
</file>

<file path=customXml/itemProps4.xml><?xml version="1.0" encoding="utf-8"?>
<ds:datastoreItem xmlns:ds="http://schemas.openxmlformats.org/officeDocument/2006/customXml" ds:itemID="{1B085E00-C580-47F5-9350-F97002E2253E}"/>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גליונות עבודה</vt:lpstr>
      </vt:variant>
      <vt:variant>
        <vt:i4>30</vt:i4>
      </vt:variant>
      <vt:variant>
        <vt:lpstr>טווחים בעלי שם</vt:lpstr>
      </vt:variant>
      <vt:variant>
        <vt:i4>30</vt:i4>
      </vt:variant>
    </vt:vector>
  </HeadingPairs>
  <TitlesOfParts>
    <vt:vector size="60" baseType="lpstr">
      <vt:lpstr>סכום נכסי הקרן</vt:lpstr>
      <vt:lpstr>מזומנים</vt:lpstr>
      <vt:lpstr>תעודות התחייבות ממשלתיות</vt:lpstr>
      <vt:lpstr>תעודות חוב מסחריות </vt:lpstr>
      <vt:lpstr>אג"ח קונצרני</vt:lpstr>
      <vt:lpstr>מניות</vt:lpstr>
      <vt:lpstr>קרנות סל</vt:lpstr>
      <vt:lpstr>קרנות נאמנות</vt:lpstr>
      <vt:lpstr>כתבי אופציה</vt:lpstr>
      <vt:lpstr>אופציות</vt:lpstr>
      <vt:lpstr>חוזים עתידיים</vt:lpstr>
      <vt:lpstr>מוצרים מובנים</vt:lpstr>
      <vt:lpstr>לא סחיר- תעודות התחייבות ממשלתי</vt:lpstr>
      <vt:lpstr>לא סחיר - תעודות חוב מסחריות</vt:lpstr>
      <vt:lpstr>לא סחיר - אג"ח קונצרני</vt:lpstr>
      <vt:lpstr>לא סחיר - מניות</vt:lpstr>
      <vt:lpstr>לא סחיר - קרנות השקעה</vt:lpstr>
      <vt:lpstr>לא סחיר - כתבי אופציה</vt:lpstr>
      <vt:lpstr>לא סחיר - אופציות</vt:lpstr>
      <vt:lpstr>לא סחיר - חוזים עתידיים</vt:lpstr>
      <vt:lpstr>לא סחיר - מוצרים מובנים</vt:lpstr>
      <vt:lpstr>הלוואות</vt:lpstr>
      <vt:lpstr>פקדונות מעל 3 חודשים</vt:lpstr>
      <vt:lpstr>זכויות מקרקעין</vt:lpstr>
      <vt:lpstr>השקעה בחברות מוחזקות</vt:lpstr>
      <vt:lpstr>השקעות אחרות </vt:lpstr>
      <vt:lpstr>יתרת התחייבות להשקעה</vt:lpstr>
      <vt:lpstr>עלות מתואמת אג"ח קונצרני סחיר</vt:lpstr>
      <vt:lpstr>עלות מתואמת אג"ח קונצרני ל.סחיר</vt:lpstr>
      <vt:lpstr>עלות מתואמת מסגרות אשראי ללווים</vt:lpstr>
      <vt:lpstr>'אג"ח קונצרני'!WPrint_Area_W</vt:lpstr>
      <vt:lpstr>אופציות!WPrint_Area_W</vt:lpstr>
      <vt:lpstr>הלוואות!WPrint_Area_W</vt:lpstr>
      <vt:lpstr>'השקעה בחברות מוחזקות'!WPrint_Area_W</vt:lpstr>
      <vt:lpstr>'השקעות אחרות '!WPrint_Area_W</vt:lpstr>
      <vt:lpstr>'זכויות מקרקעין'!WPrint_Area_W</vt:lpstr>
      <vt:lpstr>'חוזים עתידיים'!WPrint_Area_W</vt:lpstr>
      <vt:lpstr>'יתרת התחייבות להשקעה'!WPrint_Area_W</vt:lpstr>
      <vt:lpstr>'כתבי אופציה'!WPrint_Area_W</vt:lpstr>
      <vt:lpstr>'לא סחיר- תעודות התחייבות ממשלתי'!WPrint_Area_W</vt:lpstr>
      <vt:lpstr>'לא סחיר - אג"ח קונצרני'!WPrint_Area_W</vt:lpstr>
      <vt:lpstr>'לא סחיר - אופציות'!WPrint_Area_W</vt:lpstr>
      <vt:lpstr>'לא סחיר - חוזים עתידיים'!WPrint_Area_W</vt:lpstr>
      <vt:lpstr>'לא סחיר - כתבי אופציה'!WPrint_Area_W</vt:lpstr>
      <vt:lpstr>'לא סחיר - מוצרים מובנים'!WPrint_Area_W</vt:lpstr>
      <vt:lpstr>'לא סחיר - מניות'!WPrint_Area_W</vt:lpstr>
      <vt:lpstr>'לא סחיר - קרנות השקעה'!WPrint_Area_W</vt:lpstr>
      <vt:lpstr>'לא סחיר - תעודות חוב מסחריות'!WPrint_Area_W</vt:lpstr>
      <vt:lpstr>'מוצרים מובנים'!WPrint_Area_W</vt:lpstr>
      <vt:lpstr>מזומנים!WPrint_Area_W</vt:lpstr>
      <vt:lpstr>מניות!WPrint_Area_W</vt:lpstr>
      <vt:lpstr>'סכום נכסי הקרן'!WPrint_Area_W</vt:lpstr>
      <vt:lpstr>'עלות מתואמת אג"ח קונצרני ל.סחיר'!WPrint_Area_W</vt:lpstr>
      <vt:lpstr>'עלות מתואמת אג"ח קונצרני סחיר'!WPrint_Area_W</vt:lpstr>
      <vt:lpstr>'עלות מתואמת מסגרות אשראי ללווים'!WPrint_Area_W</vt:lpstr>
      <vt:lpstr>'פקדונות מעל 3 חודשים'!WPrint_Area_W</vt:lpstr>
      <vt:lpstr>'קרנות נאמנות'!WPrint_Area_W</vt:lpstr>
      <vt:lpstr>'קרנות סל'!WPrint_Area_W</vt:lpstr>
      <vt:lpstr>'תעודות התחייבות ממשלתיות'!WPrint_Area_W</vt:lpstr>
      <vt:lpstr>'תעודות חוב מסחריות '!WPrint_Area_W</vt:lpstr>
    </vt:vector>
  </TitlesOfParts>
  <Company>Harel Ins.</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רשימת נכסים נכון ל 31.12.23</dc:title>
  <dc:creator>קרן אברהם</dc:creator>
  <dc:description>עודכן על ידי קרן אברהם בעזרת מקרו גרסה 11 בתאריך 03/03/24  בשעה  08:28:18</dc:description>
  <cp:lastModifiedBy>אלכסנדרה ליסיאנסקי</cp:lastModifiedBy>
  <dcterms:created xsi:type="dcterms:W3CDTF">2024-02-14T12:51:41Z</dcterms:created>
  <dcterms:modified xsi:type="dcterms:W3CDTF">2024-08-18T20:09:59Z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0x010100335C0ECE568C452B92B62BECFDC242E60061A47EFADAA3F04DAB5BE93EE2BCF3FA</vt:lpwstr>
  </property>
  <property fmtid="{D5CDD505-2E9C-101B-9397-08002B2CF9AE}" pid="3" name="_dlc_DocIdItemGuid">
    <vt:lpwstr>15b7b9c3-234d-4f0b-8b04-f50f7e67b895</vt:lpwstr>
  </property>
  <property fmtid="{D5CDD505-2E9C-101B-9397-08002B2CF9AE}" pid="4" name="Order">
    <vt:r8>2</vt:r8>
  </property>
  <property fmtid="{D5CDD505-2E9C-101B-9397-08002B2CF9AE}" pid="5" name="HarelInfoType">
    <vt:lpwstr/>
  </property>
  <property fmtid="{D5CDD505-2E9C-101B-9397-08002B2CF9AE}" pid="6" name="HarelServicesAndActivities">
    <vt:lpwstr/>
  </property>
  <property fmtid="{D5CDD505-2E9C-101B-9397-08002B2CF9AE}" pid="7" name="HarelAreaAndProducts">
    <vt:lpwstr/>
  </property>
</Properties>
</file>